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Vitamin 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200" dirty="0" smtClean="0"/>
              <a:t>Ana </a:t>
            </a:r>
            <a:r>
              <a:rPr lang="en-US" sz="1200" dirty="0" err="1" smtClean="0"/>
              <a:t>savic</a:t>
            </a:r>
            <a:r>
              <a:rPr lang="en-US" sz="1200" dirty="0" smtClean="0"/>
              <a:t> 4/4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4293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sz="4000" dirty="0" smtClean="0"/>
              <a:t>Šta je vitamin C</a:t>
            </a:r>
            <a:r>
              <a:rPr lang="en-US" sz="4000" dirty="0" smtClean="0"/>
              <a:t>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Vitamin C </a:t>
            </a:r>
            <a:r>
              <a:rPr lang="en-US" dirty="0" err="1"/>
              <a:t>ili</a:t>
            </a:r>
            <a:r>
              <a:rPr lang="en-US" dirty="0"/>
              <a:t> L-</a:t>
            </a:r>
            <a:r>
              <a:rPr lang="en-US" dirty="0" err="1"/>
              <a:t>askorbinska</a:t>
            </a:r>
            <a:r>
              <a:rPr lang="en-US" dirty="0"/>
              <a:t> </a:t>
            </a:r>
            <a:r>
              <a:rPr lang="en-US" dirty="0" err="1"/>
              <a:t>kiselina</a:t>
            </a:r>
            <a:r>
              <a:rPr lang="en-US" dirty="0"/>
              <a:t> je </a:t>
            </a:r>
            <a:r>
              <a:rPr lang="en-US" dirty="0" err="1"/>
              <a:t>kristalna</a:t>
            </a:r>
            <a:r>
              <a:rPr lang="en-US" dirty="0"/>
              <a:t>, </a:t>
            </a:r>
            <a:r>
              <a:rPr lang="en-US" dirty="0" err="1"/>
              <a:t>bela</a:t>
            </a:r>
            <a:r>
              <a:rPr lang="en-US" dirty="0"/>
              <a:t> </a:t>
            </a:r>
            <a:r>
              <a:rPr lang="en-US" dirty="0" err="1"/>
              <a:t>supstanca</a:t>
            </a:r>
            <a:r>
              <a:rPr lang="en-US" dirty="0"/>
              <a:t> </a:t>
            </a:r>
            <a:r>
              <a:rPr lang="en-US" dirty="0" err="1"/>
              <a:t>dobro</a:t>
            </a:r>
            <a:r>
              <a:rPr lang="en-US" dirty="0"/>
              <a:t> </a:t>
            </a:r>
            <a:r>
              <a:rPr lang="en-US" dirty="0" err="1"/>
              <a:t>rastvorna</a:t>
            </a:r>
            <a:r>
              <a:rPr lang="en-US" dirty="0"/>
              <a:t> u </a:t>
            </a:r>
            <a:r>
              <a:rPr lang="en-US" dirty="0" err="1"/>
              <a:t>vodi</a:t>
            </a:r>
            <a:r>
              <a:rPr lang="en-US" dirty="0"/>
              <a:t>.</a:t>
            </a:r>
          </a:p>
          <a:p>
            <a:r>
              <a:rPr lang="en-US" dirty="0" err="1"/>
              <a:t>Rastvor</a:t>
            </a:r>
            <a:r>
              <a:rPr lang="en-US" dirty="0"/>
              <a:t> je </a:t>
            </a:r>
            <a:r>
              <a:rPr lang="en-US" dirty="0" err="1"/>
              <a:t>kiseo</a:t>
            </a:r>
            <a:r>
              <a:rPr lang="en-US" dirty="0"/>
              <a:t>. Vitamin C je </a:t>
            </a:r>
            <a:r>
              <a:rPr lang="en-US" dirty="0" err="1"/>
              <a:t>nestabilan</a:t>
            </a:r>
            <a:r>
              <a:rPr lang="en-US" dirty="0"/>
              <a:t>, </a:t>
            </a:r>
            <a:r>
              <a:rPr lang="en-US" dirty="0" err="1"/>
              <a:t>lako</a:t>
            </a:r>
            <a:r>
              <a:rPr lang="en-US" dirty="0"/>
              <a:t> se </a:t>
            </a:r>
            <a:r>
              <a:rPr lang="en-US" dirty="0" err="1"/>
              <a:t>oksiduje</a:t>
            </a:r>
            <a:r>
              <a:rPr lang="en-US" dirty="0"/>
              <a:t> a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povišenim</a:t>
            </a:r>
            <a:r>
              <a:rPr lang="en-US" dirty="0"/>
              <a:t> </a:t>
            </a:r>
            <a:r>
              <a:rPr lang="en-US" dirty="0" err="1"/>
              <a:t>temperaturama</a:t>
            </a:r>
            <a:r>
              <a:rPr lang="en-US" dirty="0"/>
              <a:t> se</a:t>
            </a:r>
          </a:p>
          <a:p>
            <a:r>
              <a:rPr lang="en-US" dirty="0" err="1"/>
              <a:t>raspada</a:t>
            </a:r>
            <a:r>
              <a:rPr lang="en-US" dirty="0"/>
              <a:t>. To </a:t>
            </a:r>
            <a:r>
              <a:rPr lang="en-US" dirty="0" err="1"/>
              <a:t>znači</a:t>
            </a:r>
            <a:r>
              <a:rPr lang="en-US" dirty="0"/>
              <a:t> da </a:t>
            </a:r>
            <a:r>
              <a:rPr lang="en-US" dirty="0" err="1"/>
              <a:t>će</a:t>
            </a:r>
            <a:r>
              <a:rPr lang="en-US" dirty="0"/>
              <a:t> do </a:t>
            </a:r>
            <a:r>
              <a:rPr lang="en-US" dirty="0" err="1"/>
              <a:t>razlaganja</a:t>
            </a:r>
            <a:r>
              <a:rPr lang="en-US" dirty="0"/>
              <a:t> </a:t>
            </a:r>
            <a:r>
              <a:rPr lang="en-US" dirty="0" err="1"/>
              <a:t>ovog</a:t>
            </a:r>
            <a:r>
              <a:rPr lang="en-US" dirty="0"/>
              <a:t> </a:t>
            </a:r>
            <a:r>
              <a:rPr lang="en-US" dirty="0" err="1"/>
              <a:t>vitamina</a:t>
            </a:r>
            <a:r>
              <a:rPr lang="en-US" dirty="0"/>
              <a:t> </a:t>
            </a:r>
            <a:r>
              <a:rPr lang="en-US" dirty="0" err="1"/>
              <a:t>doći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dužim</a:t>
            </a:r>
            <a:r>
              <a:rPr lang="en-US" dirty="0"/>
              <a:t> </a:t>
            </a:r>
            <a:r>
              <a:rPr lang="en-US" dirty="0" err="1"/>
              <a:t>stajanjem</a:t>
            </a:r>
            <a:r>
              <a:rPr lang="en-US" dirty="0"/>
              <a:t> </a:t>
            </a:r>
            <a:r>
              <a:rPr lang="en-US" dirty="0" err="1"/>
              <a:t>namirnica</a:t>
            </a:r>
            <a:r>
              <a:rPr lang="en-US" dirty="0"/>
              <a:t> (</a:t>
            </a:r>
            <a:r>
              <a:rPr lang="en-US" dirty="0" err="1"/>
              <a:t>bogatih</a:t>
            </a:r>
            <a:endParaRPr lang="en-US" dirty="0"/>
          </a:p>
          <a:p>
            <a:r>
              <a:rPr lang="en-US" dirty="0" err="1"/>
              <a:t>ovim</a:t>
            </a:r>
            <a:r>
              <a:rPr lang="en-US" dirty="0"/>
              <a:t> </a:t>
            </a:r>
            <a:r>
              <a:rPr lang="en-US" dirty="0" err="1"/>
              <a:t>vitaminom</a:t>
            </a:r>
            <a:r>
              <a:rPr lang="en-US" dirty="0"/>
              <a:t>)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običnoj</a:t>
            </a:r>
            <a:r>
              <a:rPr lang="en-US" dirty="0"/>
              <a:t> </a:t>
            </a:r>
            <a:r>
              <a:rPr lang="en-US" dirty="0" err="1"/>
              <a:t>temperaturi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Najbogatiji</a:t>
            </a:r>
            <a:r>
              <a:rPr lang="en-US" dirty="0"/>
              <a:t> </a:t>
            </a:r>
            <a:r>
              <a:rPr lang="en-US" dirty="0" err="1"/>
              <a:t>izvori</a:t>
            </a:r>
            <a:r>
              <a:rPr lang="en-US" dirty="0"/>
              <a:t> </a:t>
            </a:r>
            <a:r>
              <a:rPr lang="en-US" dirty="0" err="1"/>
              <a:t>vitamina</a:t>
            </a:r>
            <a:r>
              <a:rPr lang="en-US" dirty="0"/>
              <a:t> C </a:t>
            </a:r>
            <a:r>
              <a:rPr lang="en-US" dirty="0" err="1"/>
              <a:t>su</a:t>
            </a:r>
            <a:r>
              <a:rPr lang="en-US" dirty="0"/>
              <a:t>: </a:t>
            </a:r>
            <a:r>
              <a:rPr lang="en-US" dirty="0" err="1"/>
              <a:t>šipak</a:t>
            </a:r>
            <a:r>
              <a:rPr lang="en-US" dirty="0"/>
              <a:t>, </a:t>
            </a:r>
            <a:r>
              <a:rPr lang="en-US" dirty="0" smtClean="0"/>
              <a:t>citrus </a:t>
            </a:r>
            <a:r>
              <a:rPr lang="en-US" dirty="0" err="1" smtClean="0"/>
              <a:t>voće</a:t>
            </a:r>
            <a:r>
              <a:rPr lang="en-US" dirty="0"/>
              <a:t>, </a:t>
            </a:r>
            <a:r>
              <a:rPr lang="en-US" dirty="0" err="1" smtClean="0"/>
              <a:t>crna</a:t>
            </a:r>
            <a:r>
              <a:rPr lang="en-US" dirty="0" smtClean="0"/>
              <a:t> </a:t>
            </a:r>
            <a:r>
              <a:rPr lang="en-US" dirty="0" err="1"/>
              <a:t>ribizla</a:t>
            </a:r>
            <a:r>
              <a:rPr lang="en-US" dirty="0"/>
              <a:t>, </a:t>
            </a:r>
            <a:r>
              <a:rPr lang="en-US" dirty="0" err="1"/>
              <a:t>lisnato</a:t>
            </a:r>
            <a:r>
              <a:rPr lang="en-US" dirty="0"/>
              <a:t> </a:t>
            </a:r>
            <a:r>
              <a:rPr lang="en-US" dirty="0" err="1"/>
              <a:t>povrće</a:t>
            </a:r>
            <a:r>
              <a:rPr lang="en-US" dirty="0"/>
              <a:t>,</a:t>
            </a:r>
          </a:p>
          <a:p>
            <a:r>
              <a:rPr lang="en-US" dirty="0" err="1"/>
              <a:t>kupus</a:t>
            </a:r>
            <a:r>
              <a:rPr lang="en-US" dirty="0"/>
              <a:t>, </a:t>
            </a:r>
            <a:r>
              <a:rPr lang="en-US" dirty="0" err="1"/>
              <a:t>krompir</a:t>
            </a:r>
            <a:r>
              <a:rPr lang="en-US" dirty="0"/>
              <a:t>, paprika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zeleno</a:t>
            </a:r>
            <a:r>
              <a:rPr lang="en-US" dirty="0"/>
              <a:t> </a:t>
            </a:r>
            <a:r>
              <a:rPr lang="en-US" dirty="0" err="1"/>
              <a:t>povrće</a:t>
            </a:r>
            <a:r>
              <a:rPr lang="en-US" dirty="0"/>
              <a:t>.</a:t>
            </a:r>
          </a:p>
          <a:p>
            <a:r>
              <a:rPr lang="en-US" dirty="0" err="1"/>
              <a:t>Čovek</a:t>
            </a:r>
            <a:r>
              <a:rPr lang="en-US" dirty="0"/>
              <a:t> ne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sintetiše</a:t>
            </a:r>
            <a:r>
              <a:rPr lang="en-US" dirty="0"/>
              <a:t> vitamin C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zato</a:t>
            </a:r>
            <a:r>
              <a:rPr lang="en-US" dirty="0"/>
              <a:t> </a:t>
            </a:r>
            <a:r>
              <a:rPr lang="en-US" dirty="0" err="1"/>
              <a:t>mora</a:t>
            </a:r>
            <a:r>
              <a:rPr lang="en-US" dirty="0"/>
              <a:t> da </a:t>
            </a:r>
            <a:r>
              <a:rPr lang="en-US" dirty="0" err="1"/>
              <a:t>ga</a:t>
            </a:r>
            <a:r>
              <a:rPr lang="en-US" dirty="0"/>
              <a:t> </a:t>
            </a:r>
            <a:r>
              <a:rPr lang="en-US" dirty="0" err="1"/>
              <a:t>unosi</a:t>
            </a:r>
            <a:r>
              <a:rPr lang="en-US" dirty="0"/>
              <a:t> </a:t>
            </a:r>
            <a:r>
              <a:rPr lang="en-US" dirty="0" err="1"/>
              <a:t>hranom</a:t>
            </a:r>
            <a:r>
              <a:rPr lang="en-US" dirty="0"/>
              <a:t>. 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1025" y="2203181"/>
            <a:ext cx="4601527" cy="306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2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Uloga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Vitamin C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mnogostruku</a:t>
            </a:r>
            <a:r>
              <a:rPr lang="en-US" dirty="0"/>
              <a:t> </a:t>
            </a:r>
            <a:r>
              <a:rPr lang="en-US" dirty="0" err="1"/>
              <a:t>ulogu</a:t>
            </a:r>
            <a:r>
              <a:rPr lang="en-US" dirty="0"/>
              <a:t> u </a:t>
            </a:r>
            <a:r>
              <a:rPr lang="en-US" dirty="0" err="1"/>
              <a:t>organizmu</a:t>
            </a:r>
            <a:r>
              <a:rPr lang="en-US" dirty="0"/>
              <a:t>:</a:t>
            </a:r>
          </a:p>
          <a:p>
            <a:r>
              <a:rPr lang="en-US" dirty="0"/>
              <a:t>• u </a:t>
            </a:r>
            <a:r>
              <a:rPr lang="en-US" dirty="0" err="1"/>
              <a:t>apsorpciji</a:t>
            </a:r>
            <a:r>
              <a:rPr lang="en-US" dirty="0"/>
              <a:t> </a:t>
            </a:r>
            <a:r>
              <a:rPr lang="en-US" dirty="0" err="1"/>
              <a:t>korisnih</a:t>
            </a:r>
            <a:r>
              <a:rPr lang="en-US" dirty="0"/>
              <a:t> </a:t>
            </a:r>
            <a:r>
              <a:rPr lang="en-US" dirty="0" err="1"/>
              <a:t>sastojaka</a:t>
            </a:r>
            <a:r>
              <a:rPr lang="en-US" dirty="0"/>
              <a:t> </a:t>
            </a:r>
            <a:r>
              <a:rPr lang="en-US" dirty="0" err="1"/>
              <a:t>hrane</a:t>
            </a:r>
            <a:r>
              <a:rPr lang="en-US" dirty="0"/>
              <a:t> (</a:t>
            </a:r>
            <a:r>
              <a:rPr lang="en-US" dirty="0" err="1"/>
              <a:t>jona</a:t>
            </a:r>
            <a:r>
              <a:rPr lang="en-US" dirty="0"/>
              <a:t> </a:t>
            </a:r>
            <a:r>
              <a:rPr lang="en-US" dirty="0" err="1"/>
              <a:t>kalcijuma</a:t>
            </a:r>
            <a:r>
              <a:rPr lang="en-US" dirty="0"/>
              <a:t>, </a:t>
            </a:r>
            <a:r>
              <a:rPr lang="en-US" dirty="0" err="1"/>
              <a:t>jona</a:t>
            </a:r>
            <a:r>
              <a:rPr lang="en-US" dirty="0"/>
              <a:t> </a:t>
            </a:r>
            <a:r>
              <a:rPr lang="en-US" dirty="0" err="1"/>
              <a:t>gvožđa</a:t>
            </a:r>
            <a:r>
              <a:rPr lang="en-US" dirty="0"/>
              <a:t>, </a:t>
            </a:r>
            <a:r>
              <a:rPr lang="en-US" dirty="0" err="1"/>
              <a:t>folne</a:t>
            </a:r>
            <a:r>
              <a:rPr lang="en-US" dirty="0"/>
              <a:t> </a:t>
            </a:r>
            <a:r>
              <a:rPr lang="en-US" dirty="0" err="1"/>
              <a:t>kiseline</a:t>
            </a:r>
            <a:r>
              <a:rPr lang="en-US" dirty="0"/>
              <a:t>...),</a:t>
            </a:r>
          </a:p>
          <a:p>
            <a:r>
              <a:rPr lang="en-US" dirty="0"/>
              <a:t>• </a:t>
            </a:r>
            <a:r>
              <a:rPr lang="en-US" dirty="0" err="1"/>
              <a:t>stvaranju</a:t>
            </a:r>
            <a:r>
              <a:rPr lang="en-US" dirty="0"/>
              <a:t> </a:t>
            </a:r>
            <a:r>
              <a:rPr lang="en-US" dirty="0" err="1"/>
              <a:t>kolagena</a:t>
            </a:r>
            <a:r>
              <a:rPr lang="en-US" dirty="0"/>
              <a:t>,</a:t>
            </a:r>
          </a:p>
          <a:p>
            <a:r>
              <a:rPr lang="en-US" dirty="0"/>
              <a:t>• </a:t>
            </a:r>
            <a:r>
              <a:rPr lang="en-US" dirty="0" err="1"/>
              <a:t>sintezi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produkciji</a:t>
            </a:r>
            <a:r>
              <a:rPr lang="en-US" dirty="0"/>
              <a:t> </a:t>
            </a:r>
            <a:r>
              <a:rPr lang="en-US" dirty="0" err="1"/>
              <a:t>steroidnih</a:t>
            </a:r>
            <a:r>
              <a:rPr lang="en-US" dirty="0"/>
              <a:t> </a:t>
            </a:r>
            <a:r>
              <a:rPr lang="en-US" dirty="0" err="1"/>
              <a:t>hormona</a:t>
            </a:r>
            <a:endParaRPr lang="en-US" dirty="0"/>
          </a:p>
          <a:p>
            <a:r>
              <a:rPr lang="en-US" dirty="0"/>
              <a:t>•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jačanje</a:t>
            </a:r>
            <a:r>
              <a:rPr lang="en-US" dirty="0"/>
              <a:t> </a:t>
            </a:r>
            <a:r>
              <a:rPr lang="en-US" dirty="0" err="1"/>
              <a:t>imuniteta</a:t>
            </a:r>
            <a:r>
              <a:rPr lang="en-US" dirty="0"/>
              <a:t>,</a:t>
            </a:r>
          </a:p>
          <a:p>
            <a:r>
              <a:rPr lang="en-US" dirty="0"/>
              <a:t>•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 smtClean="0"/>
              <a:t>antioksidans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Preporučene</a:t>
            </a:r>
            <a:r>
              <a:rPr lang="en-US" dirty="0"/>
              <a:t> doze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muškarce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žene</a:t>
            </a:r>
            <a:r>
              <a:rPr lang="en-US" dirty="0"/>
              <a:t> je 60 mg </a:t>
            </a:r>
            <a:r>
              <a:rPr lang="en-US" dirty="0" err="1"/>
              <a:t>dnevno</a:t>
            </a:r>
            <a:r>
              <a:rPr lang="en-US" dirty="0"/>
              <a:t>.</a:t>
            </a:r>
          </a:p>
          <a:p>
            <a:r>
              <a:rPr lang="en-US" dirty="0" err="1"/>
              <a:t>Cigarete</a:t>
            </a:r>
            <a:r>
              <a:rPr lang="en-US" dirty="0"/>
              <a:t> </a:t>
            </a:r>
            <a:r>
              <a:rPr lang="en-US" dirty="0" err="1"/>
              <a:t>uništavaju</a:t>
            </a:r>
            <a:r>
              <a:rPr lang="en-US" dirty="0"/>
              <a:t> vitamin C u </a:t>
            </a:r>
            <a:r>
              <a:rPr lang="en-US" dirty="0" err="1"/>
              <a:t>organizmu</a:t>
            </a:r>
            <a:r>
              <a:rPr lang="en-US" dirty="0"/>
              <a:t>, </a:t>
            </a:r>
            <a:r>
              <a:rPr lang="en-US" dirty="0" err="1"/>
              <a:t>zbog</a:t>
            </a:r>
            <a:r>
              <a:rPr lang="en-US" dirty="0"/>
              <a:t> </a:t>
            </a:r>
            <a:r>
              <a:rPr lang="en-US" dirty="0" err="1"/>
              <a:t>čega</a:t>
            </a:r>
            <a:r>
              <a:rPr lang="en-US" dirty="0"/>
              <a:t> je </a:t>
            </a:r>
            <a:r>
              <a:rPr lang="en-US" dirty="0" err="1"/>
              <a:t>pušačima</a:t>
            </a:r>
            <a:r>
              <a:rPr lang="en-US" dirty="0"/>
              <a:t> </a:t>
            </a:r>
            <a:r>
              <a:rPr lang="en-US" dirty="0" err="1"/>
              <a:t>potrebno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do 200 mg</a:t>
            </a:r>
          </a:p>
          <a:p>
            <a:r>
              <a:rPr lang="en-US" dirty="0" err="1"/>
              <a:t>vitamina</a:t>
            </a:r>
            <a:r>
              <a:rPr lang="en-US" dirty="0"/>
              <a:t> C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dan.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18555" y="1737360"/>
            <a:ext cx="4937125" cy="31340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31826" y="4871443"/>
            <a:ext cx="3823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ktivna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uloga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vit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C u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apsorbciji</a:t>
            </a:r>
            <a:r>
              <a:rPr 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gvo</a:t>
            </a:r>
            <a:r>
              <a:rPr lang="sr-Latn-RS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žđa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8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Hipovitaminoza</a:t>
            </a:r>
            <a:r>
              <a:rPr lang="en-US" sz="4000" dirty="0"/>
              <a:t> </a:t>
            </a:r>
            <a:r>
              <a:rPr lang="en-US" sz="4000" dirty="0" err="1" smtClean="0"/>
              <a:t>i</a:t>
            </a:r>
            <a:r>
              <a:rPr lang="en-US" sz="4000" dirty="0" smtClean="0"/>
              <a:t> </a:t>
            </a:r>
            <a:r>
              <a:rPr lang="en-US" sz="4000" dirty="0" err="1" smtClean="0"/>
              <a:t>avitaminoza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Hipovitaminoza</a:t>
            </a:r>
            <a:r>
              <a:rPr lang="en-US" dirty="0"/>
              <a:t> je </a:t>
            </a:r>
            <a:r>
              <a:rPr lang="en-US" dirty="0" err="1"/>
              <a:t>delimičan</a:t>
            </a:r>
            <a:r>
              <a:rPr lang="en-US" dirty="0"/>
              <a:t> </a:t>
            </a:r>
            <a:r>
              <a:rPr lang="en-US" dirty="0" err="1"/>
              <a:t>nedostatak</a:t>
            </a:r>
            <a:r>
              <a:rPr lang="en-US" dirty="0"/>
              <a:t> </a:t>
            </a:r>
            <a:r>
              <a:rPr lang="en-US" dirty="0" err="1"/>
              <a:t>vitamina</a:t>
            </a:r>
            <a:r>
              <a:rPr lang="en-US" dirty="0"/>
              <a:t> C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manifestuje</a:t>
            </a:r>
            <a:r>
              <a:rPr lang="en-US" dirty="0"/>
              <a:t> </a:t>
            </a:r>
            <a:r>
              <a:rPr lang="en-US" dirty="0" err="1"/>
              <a:t>gubitkom</a:t>
            </a:r>
            <a:r>
              <a:rPr lang="en-US" dirty="0"/>
              <a:t> </a:t>
            </a:r>
            <a:r>
              <a:rPr lang="en-US" dirty="0" err="1" smtClean="0"/>
              <a:t>apetita</a:t>
            </a:r>
            <a:r>
              <a:rPr lang="en-US" dirty="0" smtClean="0"/>
              <a:t>,</a:t>
            </a:r>
            <a:r>
              <a:rPr lang="sr-Latn-RS" dirty="0" smtClean="0"/>
              <a:t> </a:t>
            </a:r>
            <a:r>
              <a:rPr lang="en-US" dirty="0" err="1" smtClean="0"/>
              <a:t>umorom</a:t>
            </a:r>
            <a:r>
              <a:rPr lang="en-US" dirty="0"/>
              <a:t>, </a:t>
            </a:r>
            <a:r>
              <a:rPr lang="en-US" dirty="0" err="1"/>
              <a:t>nervozom,bolovima</a:t>
            </a:r>
            <a:r>
              <a:rPr lang="en-US" dirty="0"/>
              <a:t> u </a:t>
            </a:r>
            <a:r>
              <a:rPr lang="en-US" dirty="0" err="1"/>
              <a:t>mišićima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zglobovima</a:t>
            </a:r>
            <a:r>
              <a:rPr lang="en-US" dirty="0"/>
              <a:t>, </a:t>
            </a:r>
            <a:r>
              <a:rPr lang="en-US" dirty="0" err="1"/>
              <a:t>gubitkom</a:t>
            </a:r>
            <a:r>
              <a:rPr lang="en-US" dirty="0"/>
              <a:t> </a:t>
            </a:r>
            <a:r>
              <a:rPr lang="en-US" dirty="0" err="1"/>
              <a:t>telesne</a:t>
            </a:r>
            <a:r>
              <a:rPr lang="en-US" dirty="0"/>
              <a:t> </a:t>
            </a:r>
            <a:r>
              <a:rPr lang="en-US" dirty="0" err="1"/>
              <a:t>težine</a:t>
            </a:r>
            <a:r>
              <a:rPr lang="en-US" dirty="0"/>
              <a:t>, </a:t>
            </a:r>
            <a:r>
              <a:rPr lang="en-US" dirty="0" err="1"/>
              <a:t>suvom</a:t>
            </a:r>
            <a:r>
              <a:rPr lang="en-US" dirty="0"/>
              <a:t> </a:t>
            </a:r>
            <a:r>
              <a:rPr lang="en-US" dirty="0" err="1"/>
              <a:t>kožom</a:t>
            </a:r>
            <a:r>
              <a:rPr lang="en-US" dirty="0"/>
              <a:t> </a:t>
            </a:r>
            <a:r>
              <a:rPr lang="en-US" dirty="0" err="1" smtClean="0"/>
              <a:t>i</a:t>
            </a:r>
            <a:r>
              <a:rPr lang="sr-Latn-RS" dirty="0" smtClean="0"/>
              <a:t> č</a:t>
            </a:r>
            <a:r>
              <a:rPr lang="en-US" dirty="0" err="1" smtClean="0"/>
              <a:t>estim</a:t>
            </a:r>
            <a:r>
              <a:rPr lang="en-US" dirty="0" smtClean="0"/>
              <a:t> </a:t>
            </a:r>
            <a:r>
              <a:rPr lang="en-US" dirty="0" err="1"/>
              <a:t>prehladama</a:t>
            </a:r>
            <a:r>
              <a:rPr lang="en-US" dirty="0"/>
              <a:t>... </a:t>
            </a:r>
            <a:endParaRPr lang="en-US" dirty="0" smtClean="0"/>
          </a:p>
          <a:p>
            <a:endParaRPr lang="sr-Latn-RS" dirty="0" smtClean="0"/>
          </a:p>
          <a:p>
            <a:r>
              <a:rPr lang="en-US" dirty="0" err="1" smtClean="0"/>
              <a:t>Avitaminoza</a:t>
            </a:r>
            <a:r>
              <a:rPr lang="en-US" dirty="0" smtClean="0"/>
              <a:t> </a:t>
            </a:r>
            <a:r>
              <a:rPr lang="en-US" dirty="0" err="1"/>
              <a:t>dovodi</a:t>
            </a:r>
            <a:r>
              <a:rPr lang="en-US" dirty="0"/>
              <a:t> do </a:t>
            </a:r>
            <a:r>
              <a:rPr lang="en-US" dirty="0" err="1"/>
              <a:t>bolesti</a:t>
            </a:r>
            <a:r>
              <a:rPr lang="en-US" dirty="0"/>
              <a:t> </a:t>
            </a:r>
            <a:r>
              <a:rPr lang="en-US" dirty="0" err="1"/>
              <a:t>nazvane</a:t>
            </a:r>
            <a:r>
              <a:rPr lang="en-US" dirty="0"/>
              <a:t> </a:t>
            </a:r>
            <a:r>
              <a:rPr lang="en-US" dirty="0" err="1"/>
              <a:t>skorbut</a:t>
            </a:r>
            <a:r>
              <a:rPr lang="en-US" dirty="0"/>
              <a:t> (</a:t>
            </a:r>
            <a:r>
              <a:rPr lang="en-US" dirty="0" err="1"/>
              <a:t>potpuni</a:t>
            </a:r>
            <a:r>
              <a:rPr lang="en-US" dirty="0"/>
              <a:t> </a:t>
            </a:r>
            <a:r>
              <a:rPr lang="en-US" dirty="0" err="1"/>
              <a:t>nedostatak</a:t>
            </a:r>
            <a:r>
              <a:rPr lang="en-US" dirty="0"/>
              <a:t> </a:t>
            </a:r>
            <a:r>
              <a:rPr lang="en-US" dirty="0" err="1"/>
              <a:t>vitamina</a:t>
            </a:r>
            <a:r>
              <a:rPr lang="en-US" dirty="0"/>
              <a:t> C). </a:t>
            </a:r>
            <a:r>
              <a:rPr lang="en-US" dirty="0" err="1" smtClean="0"/>
              <a:t>Početni</a:t>
            </a:r>
            <a:r>
              <a:rPr lang="sr-Latn-RS" dirty="0" smtClean="0"/>
              <a:t> </a:t>
            </a:r>
            <a:r>
              <a:rPr lang="en-US" dirty="0" err="1" smtClean="0"/>
              <a:t>simptomi</a:t>
            </a:r>
            <a:r>
              <a:rPr lang="en-US" dirty="0" smtClean="0"/>
              <a:t>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bolesti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krvarenje</a:t>
            </a:r>
            <a:r>
              <a:rPr lang="en-US" dirty="0"/>
              <a:t> </a:t>
            </a:r>
            <a:r>
              <a:rPr lang="en-US" dirty="0" err="1"/>
              <a:t>desni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ispadanje</a:t>
            </a:r>
            <a:r>
              <a:rPr lang="en-US" dirty="0"/>
              <a:t> </a:t>
            </a:r>
            <a:r>
              <a:rPr lang="en-US" dirty="0" err="1"/>
              <a:t>zuba</a:t>
            </a:r>
            <a:r>
              <a:rPr lang="en-US" dirty="0"/>
              <a:t>, a </a:t>
            </a:r>
            <a:r>
              <a:rPr lang="en-US" dirty="0" err="1"/>
              <a:t>duža</a:t>
            </a:r>
            <a:r>
              <a:rPr lang="en-US" dirty="0"/>
              <a:t> </a:t>
            </a:r>
            <a:r>
              <a:rPr lang="en-US" dirty="0" err="1"/>
              <a:t>avitaminoza</a:t>
            </a:r>
            <a:r>
              <a:rPr lang="en-US" dirty="0"/>
              <a:t>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 smtClean="0"/>
              <a:t>smrtni</a:t>
            </a:r>
            <a:r>
              <a:rPr lang="sr-Latn-RS" dirty="0" smtClean="0"/>
              <a:t> </a:t>
            </a:r>
            <a:r>
              <a:rPr lang="en-US" dirty="0" err="1" smtClean="0"/>
              <a:t>ishod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748" y="1737360"/>
            <a:ext cx="3990109" cy="440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790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</TotalTime>
  <Words>256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Retrospect</vt:lpstr>
      <vt:lpstr>Vitamin C</vt:lpstr>
      <vt:lpstr>Šta je vitamin C?</vt:lpstr>
      <vt:lpstr>Uloga</vt:lpstr>
      <vt:lpstr>Hipovitaminoza i avitaminoza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Vitamin C</dc:title>
  <dc:creator>PC</dc:creator>
  <cp:lastModifiedBy>PC</cp:lastModifiedBy>
  <cp:revision>2</cp:revision>
  <dcterms:created xsi:type="dcterms:W3CDTF">2023-05-18T18:12:17Z</dcterms:created>
  <dcterms:modified xsi:type="dcterms:W3CDTF">2023-05-18T18:28:12Z</dcterms:modified>
</cp:coreProperties>
</file>