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3382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930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3445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3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5761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9734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050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8362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983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027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82A4-A446-B3AD-E491-F676CDF39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Eprodavnica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DE09-69BE-DE56-4C84-0773CD4A7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– Jovan </a:t>
            </a:r>
            <a:r>
              <a:rPr lang="sr-Latn-RS" dirty="0" err="1"/>
              <a:t>ćorilić</a:t>
            </a:r>
            <a:endParaRPr lang="sr-Latn-RS" dirty="0"/>
          </a:p>
          <a:p>
            <a:r>
              <a:rPr lang="sr-Latn-RS" dirty="0"/>
              <a:t>Profesor – </a:t>
            </a:r>
            <a:r>
              <a:rPr lang="sr-Latn-RS" dirty="0" err="1"/>
              <a:t>milan</a:t>
            </a:r>
            <a:r>
              <a:rPr lang="sr-Latn-RS" dirty="0"/>
              <a:t> </a:t>
            </a:r>
            <a:r>
              <a:rPr lang="sr-Latn-RS" dirty="0" err="1"/>
              <a:t>segedinac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357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8586-FE45-0821-1380-C111DE13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Frontend</a:t>
            </a:r>
            <a:r>
              <a:rPr lang="sr-Latn-RS" dirty="0"/>
              <a:t> programiranje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3EB1-5E8F-9118-9F9E-A000A48C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Klijentska strana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HTML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CSS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err="1"/>
              <a:t>Javascript</a:t>
            </a: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sz="2400" dirty="0" err="1"/>
              <a:t>Typescript</a:t>
            </a:r>
            <a:r>
              <a:rPr lang="sr-Latn-R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err="1"/>
              <a:t>Angular</a:t>
            </a:r>
            <a:endParaRPr lang="sr-Latn-R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6723D-FFCA-6F35-5215-D36EB510A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11" y="1901805"/>
            <a:ext cx="3648722" cy="2023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4ED74-C6E6-8496-2498-DDA1ED504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46" y="4218668"/>
            <a:ext cx="1496627" cy="1496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AB39E-CC18-2F2A-6686-5AABB1E45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5" y="4100222"/>
            <a:ext cx="1749756" cy="18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5327-AF46-9434-B736-3D0FDA4B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Mikrofrontend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0CE7-81A9-CB9F-6BC1-B753A715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Samostalna aplikacija ili modul koji je fokusiran na specifičnu funkcionalnost ili deo korisničkog interfejsa.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>
                <a:cs typeface="Times New Roman" panose="02020603050405020304" pitchFamily="18" charset="0"/>
              </a:rPr>
              <a:t> </a:t>
            </a:r>
            <a:r>
              <a:rPr lang="sr-Latn-RS" sz="2400" dirty="0">
                <a:cs typeface="Times New Roman" panose="02020603050405020304" pitchFamily="18" charset="0"/>
              </a:rPr>
              <a:t>Single-</a:t>
            </a:r>
            <a:r>
              <a:rPr lang="sr-Latn-RS" sz="2400" dirty="0" err="1">
                <a:cs typeface="Times New Roman" panose="02020603050405020304" pitchFamily="18" charset="0"/>
              </a:rPr>
              <a:t>Spa</a:t>
            </a:r>
            <a:endParaRPr lang="sr-Latn-R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D3748-0DB9-A120-C9C9-C2FE9C710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1" b="4779"/>
          <a:stretch/>
        </p:blipFill>
        <p:spPr>
          <a:xfrm>
            <a:off x="2732828" y="2217325"/>
            <a:ext cx="6787303" cy="41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5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14B5-FB59-A582-5C0C-234C027D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sr-Latn-RS" dirty="0" err="1"/>
              <a:t>Mikrofrontend</a:t>
            </a:r>
            <a:r>
              <a:rPr lang="sr-Latn-RS" dirty="0"/>
              <a:t> </a:t>
            </a:r>
            <a:r>
              <a:rPr lang="sr-Latn-RS" dirty="0" err="1"/>
              <a:t>vs</a:t>
            </a:r>
            <a:r>
              <a:rPr lang="sr-Latn-RS" dirty="0"/>
              <a:t>. </a:t>
            </a:r>
            <a:r>
              <a:rPr lang="sr-Latn-RS" dirty="0" err="1"/>
              <a:t>Standradni</a:t>
            </a:r>
            <a:r>
              <a:rPr lang="sr-Latn-RS" dirty="0"/>
              <a:t> (monoliti) pristup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3123-AD40-BA43-B5F9-0742414B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Skalabilnost 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(održavanje performansi kako se povećava obim podataka, korisnika ili zahteva )</a:t>
            </a:r>
            <a:r>
              <a:rPr lang="sr-Latn-R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Arhitektura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>
                <a:cs typeface="Times New Roman" panose="02020603050405020304" pitchFamily="18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Nezavisnost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Učitavanje i performanse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>
                <a:cs typeface="Times New Roman" panose="02020603050405020304" pitchFamily="18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Održavanje</a:t>
            </a:r>
            <a:endParaRPr lang="sr-Latn-R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C4F10-4933-7BA8-3DBB-19A4ABAC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92" y="2161415"/>
            <a:ext cx="7434024" cy="388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342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76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Eprodavnica</vt:lpstr>
      <vt:lpstr>Frontend programiranje</vt:lpstr>
      <vt:lpstr>Mikrofrontend</vt:lpstr>
      <vt:lpstr>Mikrofrontend vs. Standradni (monoliti) pristup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Eprodavnica</dc:title>
  <dc:creator>Kssbc</dc:creator>
  <cp:lastModifiedBy>Kssbc</cp:lastModifiedBy>
  <cp:revision>20</cp:revision>
  <dcterms:created xsi:type="dcterms:W3CDTF">2023-12-18T09:35:58Z</dcterms:created>
  <dcterms:modified xsi:type="dcterms:W3CDTF">2023-12-18T11:05:31Z</dcterms:modified>
</cp:coreProperties>
</file>