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FBED-B7F9-4131-93F4-470C02CC7AFD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DDB8-57EB-4E21-9D41-14D5805C3B7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2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DDB8-57EB-4E21-9D41-14D5805C3B7C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203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DDB8-57EB-4E21-9D41-14D5805C3B7C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16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3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93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445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76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73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50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36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98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02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BF509-7539-4B80-AE62-6F37DC3648CF}" type="datetimeFigureOut">
              <a:rPr lang="sr-Latn-RS" smtClean="0"/>
              <a:t>18.12.2023.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424DCB-0409-4ACA-A95B-A5B5222E8A61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2A4-A446-B3AD-E491-F676CDF3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Eprodavnica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DE09-69BE-DE56-4C84-0773CD4A7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– Jovan </a:t>
            </a:r>
            <a:r>
              <a:rPr lang="sr-Latn-RS" dirty="0" err="1"/>
              <a:t>ćorilić</a:t>
            </a:r>
            <a:endParaRPr lang="sr-Latn-RS" dirty="0"/>
          </a:p>
          <a:p>
            <a:r>
              <a:rPr lang="sr-Latn-RS" dirty="0"/>
              <a:t>Profesor – </a:t>
            </a:r>
            <a:r>
              <a:rPr lang="sr-Latn-RS" dirty="0" err="1"/>
              <a:t>milan</a:t>
            </a:r>
            <a:r>
              <a:rPr lang="sr-Latn-RS" dirty="0"/>
              <a:t> </a:t>
            </a:r>
            <a:r>
              <a:rPr lang="sr-Latn-RS" dirty="0" err="1"/>
              <a:t>segedinac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57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8586-FE45-0821-1380-C111DE13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Frontend</a:t>
            </a:r>
            <a:r>
              <a:rPr lang="sr-Latn-RS" dirty="0"/>
              <a:t>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3EB1-5E8F-9118-9F9E-A000A48C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Klijentska strana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err="1"/>
              <a:t>Javascript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sz="2400" dirty="0" err="1"/>
              <a:t>Typescript</a:t>
            </a:r>
            <a:r>
              <a:rPr lang="sr-Latn-R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err="1"/>
              <a:t>Angular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6723D-FFCA-6F35-5215-D36EB510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11" y="1901805"/>
            <a:ext cx="3648722" cy="202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4ED74-C6E6-8496-2498-DDA1ED50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46" y="4218668"/>
            <a:ext cx="1496627" cy="1496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AB39E-CC18-2F2A-6686-5AABB1E4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5" y="4100222"/>
            <a:ext cx="1749756" cy="18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5327-AF46-9434-B736-3D0FDA4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Mikrofrontend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0CE7-81A9-CB9F-6BC1-B753A715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Samostalna aplikacija ili modul koji je fokusiran na specifičnu funkcionalnost ili deo korisničkog interfejsa.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cs typeface="Times New Roman" panose="02020603050405020304" pitchFamily="18" charset="0"/>
              </a:rPr>
              <a:t>Single-</a:t>
            </a:r>
            <a:r>
              <a:rPr lang="sr-Latn-RS" sz="2400" dirty="0" err="1">
                <a:cs typeface="Times New Roman" panose="02020603050405020304" pitchFamily="18" charset="0"/>
              </a:rPr>
              <a:t>Spa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3748-0DB9-A120-C9C9-C2FE9C710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1" b="4779"/>
          <a:stretch/>
        </p:blipFill>
        <p:spPr>
          <a:xfrm>
            <a:off x="2732828" y="2217325"/>
            <a:ext cx="6787303" cy="41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14B5-FB59-A582-5C0C-234C027D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sr-Latn-RS" dirty="0" err="1"/>
              <a:t>Mikrofrontend</a:t>
            </a:r>
            <a:r>
              <a:rPr lang="sr-Latn-RS" dirty="0"/>
              <a:t> </a:t>
            </a:r>
            <a:r>
              <a:rPr lang="sr-Latn-RS" dirty="0" err="1"/>
              <a:t>vs</a:t>
            </a:r>
            <a:r>
              <a:rPr lang="sr-Latn-RS" dirty="0"/>
              <a:t>. </a:t>
            </a:r>
            <a:r>
              <a:rPr lang="en-US" dirty="0"/>
              <a:t>M</a:t>
            </a:r>
            <a:r>
              <a:rPr lang="sr-Latn-RS" dirty="0" err="1"/>
              <a:t>onolit</a:t>
            </a:r>
            <a:r>
              <a:rPr lang="en-US" dirty="0"/>
              <a:t>n</a:t>
            </a:r>
            <a:r>
              <a:rPr lang="sr-Latn-RS" dirty="0"/>
              <a:t>i pristup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123-AD40-BA43-B5F9-0742414B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Skalabilnost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(održavanje performansi kako se povećava obim podataka, korisnika ili zahteva )</a:t>
            </a:r>
            <a:r>
              <a:rPr lang="sr-Latn-R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Nezavisnost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Učitavanje i performanse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>
                <a:cs typeface="Times New Roman" panose="02020603050405020304" pitchFamily="18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Održavanje</a:t>
            </a:r>
            <a:endParaRPr lang="sr-Latn-R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3552C3-079A-BB55-ACF4-8FD4AFC109A8}"/>
              </a:ext>
            </a:extLst>
          </p:cNvPr>
          <p:cNvGrpSpPr/>
          <p:nvPr/>
        </p:nvGrpSpPr>
        <p:grpSpPr>
          <a:xfrm>
            <a:off x="4630592" y="2161415"/>
            <a:ext cx="7434024" cy="3884277"/>
            <a:chOff x="4630592" y="2161415"/>
            <a:chExt cx="7434024" cy="38842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40CA3C-FB7A-2CB0-DD8A-866C1715ED45}"/>
                </a:ext>
              </a:extLst>
            </p:cNvPr>
            <p:cNvGrpSpPr/>
            <p:nvPr/>
          </p:nvGrpSpPr>
          <p:grpSpPr>
            <a:xfrm>
              <a:off x="4630592" y="2161415"/>
              <a:ext cx="7434024" cy="3884277"/>
              <a:chOff x="4630592" y="2161415"/>
              <a:chExt cx="7434024" cy="38842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D0C4F10-4933-7BA8-3DBB-19A4ABAC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0592" y="2161415"/>
                <a:ext cx="7434024" cy="3884277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ED4241A-F336-FA73-64E1-6EA71AE4AD96}"/>
                  </a:ext>
                </a:extLst>
              </p:cNvPr>
              <p:cNvCxnSpPr/>
              <p:nvPr/>
            </p:nvCxnSpPr>
            <p:spPr>
              <a:xfrm>
                <a:off x="7910004" y="6045692"/>
                <a:ext cx="10209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A1B4A0-9370-5872-AD02-F90A41AED1E1}"/>
                </a:ext>
              </a:extLst>
            </p:cNvPr>
            <p:cNvCxnSpPr/>
            <p:nvPr/>
          </p:nvCxnSpPr>
          <p:spPr>
            <a:xfrm>
              <a:off x="10715348" y="6045692"/>
              <a:ext cx="10298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8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4733-EB3B-994F-70BB-809FB09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Mikrofrontendi</a:t>
            </a:r>
            <a:r>
              <a:rPr lang="en-US" dirty="0"/>
              <a:t> </a:t>
            </a:r>
            <a:r>
              <a:rPr lang="en-US" dirty="0" err="1"/>
              <a:t>Eprodavnice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63EB-C689-B133-035D-89B543CE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r>
              <a:rPr lang="en-U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C6657-B7E6-5487-045B-2A0C14510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r="1050" b="10485"/>
          <a:stretch/>
        </p:blipFill>
        <p:spPr>
          <a:xfrm>
            <a:off x="1561693" y="2202162"/>
            <a:ext cx="9068614" cy="404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65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8DF8-A9C2-A2C2-43C7-66A1DB2D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4379"/>
            <a:ext cx="10058400" cy="748454"/>
          </a:xfrm>
        </p:spPr>
        <p:txBody>
          <a:bodyPr/>
          <a:lstStyle/>
          <a:p>
            <a:r>
              <a:rPr lang="en-US" dirty="0" err="1"/>
              <a:t>Mikrofrontendi</a:t>
            </a:r>
            <a:r>
              <a:rPr lang="en-US" dirty="0"/>
              <a:t> </a:t>
            </a:r>
            <a:r>
              <a:rPr lang="en-US" dirty="0" err="1"/>
              <a:t>Eprodavnice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6FC3-B761-56F5-1A1F-414F8698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3025"/>
            <a:ext cx="10058400" cy="4023360"/>
          </a:xfrm>
        </p:spPr>
        <p:txBody>
          <a:bodyPr/>
          <a:lstStyle/>
          <a:p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9D8FE-9502-4336-D7AC-AB6CD5FCF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5" r="1396" b="7946"/>
          <a:stretch/>
        </p:blipFill>
        <p:spPr>
          <a:xfrm>
            <a:off x="1196593" y="1535837"/>
            <a:ext cx="4594369" cy="2121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3B9F5-E45E-D2CD-52E1-5C72A91DC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 b="22028"/>
          <a:stretch/>
        </p:blipFill>
        <p:spPr>
          <a:xfrm>
            <a:off x="5874297" y="1535837"/>
            <a:ext cx="5829670" cy="219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1250B-86DA-C917-727A-83C061EDF8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6" r="918"/>
          <a:stretch/>
        </p:blipFill>
        <p:spPr>
          <a:xfrm>
            <a:off x="1196593" y="3906176"/>
            <a:ext cx="4677704" cy="235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3C447-F97E-EB59-2670-5861E54D9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33" y="3997119"/>
            <a:ext cx="3244804" cy="156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15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ECE3-7989-6D86-5086-C77791C3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692"/>
            <a:ext cx="10058400" cy="748454"/>
          </a:xfrm>
        </p:spPr>
        <p:txBody>
          <a:bodyPr>
            <a:normAutofit/>
          </a:bodyPr>
          <a:lstStyle/>
          <a:p>
            <a:r>
              <a:rPr lang="en-US" dirty="0" err="1"/>
              <a:t>Mikrofrontendi</a:t>
            </a:r>
            <a:r>
              <a:rPr lang="en-US" dirty="0"/>
              <a:t> </a:t>
            </a:r>
            <a:r>
              <a:rPr lang="en-US" dirty="0" err="1"/>
              <a:t>Eprodavnice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2754-4538-A9A7-118F-26F4DB8C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09844"/>
            <a:ext cx="10058400" cy="4023360"/>
          </a:xfrm>
        </p:spPr>
        <p:txBody>
          <a:bodyPr/>
          <a:lstStyle/>
          <a:p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0639A-7671-7333-19E2-6AC02F6C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1240" b="7410"/>
          <a:stretch/>
        </p:blipFill>
        <p:spPr>
          <a:xfrm>
            <a:off x="576479" y="1455938"/>
            <a:ext cx="5417428" cy="249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6CDCF-A1D7-EB79-AE46-2E772880DA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3" b="37533"/>
          <a:stretch/>
        </p:blipFill>
        <p:spPr>
          <a:xfrm>
            <a:off x="6096000" y="1536539"/>
            <a:ext cx="5417427" cy="158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47885-DE53-3FFF-F6E6-7328B808E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970" b="14544"/>
          <a:stretch/>
        </p:blipFill>
        <p:spPr>
          <a:xfrm>
            <a:off x="6096000" y="3335792"/>
            <a:ext cx="5942121" cy="250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D6AFEB-33A6-8823-F7C7-499E12940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86" y="4174235"/>
            <a:ext cx="3274255" cy="166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5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8541-C149-A370-D8ED-B5A9F87D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570"/>
            <a:ext cx="10058400" cy="748454"/>
          </a:xfrm>
        </p:spPr>
        <p:txBody>
          <a:bodyPr/>
          <a:lstStyle/>
          <a:p>
            <a:r>
              <a:rPr lang="en-US" dirty="0" err="1"/>
              <a:t>Mikrofrontendi</a:t>
            </a:r>
            <a:r>
              <a:rPr lang="en-US" dirty="0"/>
              <a:t> </a:t>
            </a:r>
            <a:r>
              <a:rPr lang="en-US" dirty="0" err="1"/>
              <a:t>Eprodavnice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5744-B89D-3200-4246-FBED983D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19024"/>
            <a:ext cx="10058400" cy="4023360"/>
          </a:xfrm>
        </p:spPr>
        <p:txBody>
          <a:bodyPr/>
          <a:lstStyle/>
          <a:p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sr-Latn-RS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lang="sr-Latn-RS" sz="1800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Mikrofrontend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4797C-0AD6-F076-2894-4A82C361F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9" r="1043" b="25570"/>
          <a:stretch/>
        </p:blipFill>
        <p:spPr>
          <a:xfrm>
            <a:off x="146777" y="1404694"/>
            <a:ext cx="5845649" cy="212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0476D-902A-5533-1676-5ADC0FF77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26" y="3873221"/>
            <a:ext cx="3075311" cy="2309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D4A96-1F13-B762-7959-05DA3E09C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 r="825" b="54201"/>
          <a:stretch/>
        </p:blipFill>
        <p:spPr>
          <a:xfrm>
            <a:off x="5436682" y="4321045"/>
            <a:ext cx="6351043" cy="1308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4AD45-CA2B-970C-31E8-3B093EC07A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4" r="1117" b="15755"/>
          <a:stretch/>
        </p:blipFill>
        <p:spPr>
          <a:xfrm>
            <a:off x="6096000" y="1416306"/>
            <a:ext cx="6010182" cy="2507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00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5B3C-3AA4-756D-DC90-1D02AD46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</a:t>
            </a:r>
            <a:r>
              <a:rPr lang="en-US" dirty="0" err="1"/>
              <a:t>Eprodavnice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5E73-68CE-056C-DBAE-2E90D332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33648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114</Words>
  <Application>Microsoft Office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Eprodavnica</vt:lpstr>
      <vt:lpstr>Frontend programiranje</vt:lpstr>
      <vt:lpstr>Mikrofrontend</vt:lpstr>
      <vt:lpstr>Mikrofrontend vs. Monolitni pristup</vt:lpstr>
      <vt:lpstr>Mikrofrontendi Eprodavnice</vt:lpstr>
      <vt:lpstr>Mikrofrontendi Eprodavnice</vt:lpstr>
      <vt:lpstr>Mikrofrontendi Eprodavnice</vt:lpstr>
      <vt:lpstr>Mikrofrontendi Eprodavnice</vt:lpstr>
      <vt:lpstr>Backend Eprodavnice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Eprodavnica</dc:title>
  <dc:creator>Kssbc</dc:creator>
  <cp:lastModifiedBy>Kssbc</cp:lastModifiedBy>
  <cp:revision>37</cp:revision>
  <dcterms:created xsi:type="dcterms:W3CDTF">2023-12-18T09:35:58Z</dcterms:created>
  <dcterms:modified xsi:type="dcterms:W3CDTF">2023-12-18T17:28:45Z</dcterms:modified>
</cp:coreProperties>
</file>