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63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5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85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9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7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4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53D240-4224-4ED7-9928-730574B7EC42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D899A7-5765-4238-BA31-F295CE07172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8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Развој и имплементација информационог система картинг центра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455620"/>
            <a:ext cx="10058400" cy="1143000"/>
          </a:xfrm>
        </p:spPr>
        <p:txBody>
          <a:bodyPr/>
          <a:lstStyle/>
          <a:p>
            <a:r>
              <a:rPr lang="sr-Cyrl-RS" dirty="0"/>
              <a:t>МЕНТОР: ДР МИЛАН ЧЕЛИКОВИЋ</a:t>
            </a:r>
          </a:p>
          <a:p>
            <a:r>
              <a:rPr lang="sr-Cyrl-RS" dirty="0"/>
              <a:t>СТУДЕНТ: ЛУКА МИЛАНКО РА78/2020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030A2-534A-279E-0C66-AEEB6E498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3152"/>
            <a:ext cx="1371599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9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Увод и мотивација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Потреба за унапређењем процеса планирања и вођења евиденције о заузећу стаза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Отежано праћење одржавања и управљања ресурсима (возила, делови)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Без мотивације нових клијената да дођу и пробају оно што картинг центар нуди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Отежано праћење финансијских трансакција унутар картинг центра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Лошије корисничко искуство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4218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Циљ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</a:t>
            </a:r>
            <a:r>
              <a:rPr lang="sr-Cyrl-RS" sz="2800" kern="1000" dirty="0"/>
              <a:t>И</a:t>
            </a:r>
            <a:r>
              <a:rPr lang="sr-Cyrl-RS" sz="2800" kern="1000" dirty="0">
                <a:ea typeface="Times New Roman" panose="02020603050405020304" pitchFamily="18" charset="0"/>
              </a:rPr>
              <a:t>мплементација информационог система који би унапредио евиденцију заузећа термина, евиденцију о возилима и сервисима, евиденцију свих корисника и њихових обавеза према картинг центру и праћење свих финансијских трансакција унутар картинг центра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800" kern="1000" dirty="0"/>
              <a:t> Класе корисника: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Члан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Инструктор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Сервисер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Администратор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Клијент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sr-Cyrl-RS" sz="2400" kern="1000" dirty="0"/>
              <a:t> Продавац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sr-Cyrl-RS" sz="2200" kern="1000" dirty="0"/>
          </a:p>
        </p:txBody>
      </p:sp>
    </p:spTree>
    <p:extLst>
      <p:ext uri="{BB962C8B-B14F-4D97-AF65-F5344CB8AC3E}">
        <p14:creationId xmlns:p14="http://schemas.microsoft.com/office/powerpoint/2010/main" val="236136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Технологије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Клијентска страна апликације је имплементирана помоћу </a:t>
            </a:r>
            <a:r>
              <a:rPr lang="en-US" sz="2600" dirty="0"/>
              <a:t>Angular-a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sr-Cyrl-RS" sz="2600" dirty="0"/>
              <a:t>Серверска страна је развијена помоћу </a:t>
            </a:r>
            <a:r>
              <a:rPr lang="en-US" sz="2600" dirty="0"/>
              <a:t>.NET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</a:t>
            </a:r>
            <a:r>
              <a:rPr lang="sr-Cyrl-RS" sz="2600" dirty="0"/>
              <a:t>База података </a:t>
            </a:r>
            <a:r>
              <a:rPr lang="en-US" sz="2600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325182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B5AD92-23FC-77A0-56E3-165D885C829C}"/>
              </a:ext>
            </a:extLst>
          </p:cNvPr>
          <p:cNvSpPr txBox="1"/>
          <p:nvPr/>
        </p:nvSpPr>
        <p:spPr>
          <a:xfrm>
            <a:off x="4861249" y="2276669"/>
            <a:ext cx="2780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5439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Потенцијална проширења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Евиденција о такмичењима и наградама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Платформа за комуникацију између инструктора и чланова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Евиденција о пословним партнерима и спонзорима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Унапређење корисничког интерфејса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2004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Закључак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</a:t>
            </a:r>
            <a:r>
              <a:rPr lang="ru-RU" sz="2600" dirty="0"/>
              <a:t>Овакав информациони систем у картинг центру доприноси унапређењу организације и координације термина, као и бољем вођењу догађаја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 Олакшава комуникацију између корисника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Cyrl-RS" sz="2600" dirty="0"/>
              <a:t> </a:t>
            </a:r>
            <a:r>
              <a:rPr lang="ru-RU" sz="2600" dirty="0"/>
              <a:t>Олакшава надгледање стања возила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600" dirty="0"/>
              <a:t> Ефикасније праћење финансија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8830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5218" y="2787161"/>
            <a:ext cx="55060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Cyrl-RS" sz="5000" dirty="0"/>
              <a:t>ХВАЛА НА ПАЖЊИ!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7672078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568</TotalTime>
  <Words>208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Times New Roman</vt:lpstr>
      <vt:lpstr>Wingdings</vt:lpstr>
      <vt:lpstr>Retrospect</vt:lpstr>
      <vt:lpstr>Развој и имплементација информационог система картинг центра</vt:lpstr>
      <vt:lpstr>Увод и мотивација</vt:lpstr>
      <vt:lpstr>Циљ</vt:lpstr>
      <vt:lpstr>Технологије</vt:lpstr>
      <vt:lpstr>PowerPoint Presentation</vt:lpstr>
      <vt:lpstr>Потенцијална проширења</vt:lpstr>
      <vt:lpstr>Закључак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Развој и имплементација информационог система картинг центра</dc:title>
  <dc:creator>Korisnik</dc:creator>
  <cp:lastModifiedBy>Jovan Dožić</cp:lastModifiedBy>
  <cp:revision>18</cp:revision>
  <dcterms:created xsi:type="dcterms:W3CDTF">2024-09-23T12:25:22Z</dcterms:created>
  <dcterms:modified xsi:type="dcterms:W3CDTF">2024-12-16T23:26:59Z</dcterms:modified>
</cp:coreProperties>
</file>