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embeddedFontLst>
    <p:embeddedFont>
      <p:font typeface="Raleway"/>
      <p:regular r:id="rId55"/>
      <p:bold r:id="rId56"/>
      <p:italic r:id="rId57"/>
      <p:boldItalic r:id="rId58"/>
    </p:embeddedFont>
    <p:embeddedFont>
      <p:font typeface="Montserrat SemiBold"/>
      <p:regular r:id="rId59"/>
      <p:bold r:id="rId60"/>
      <p:italic r:id="rId61"/>
      <p:boldItalic r:id="rId62"/>
    </p:embeddedFont>
    <p:embeddedFont>
      <p:font typeface="Raleway ExtraBold"/>
      <p:bold r:id="rId63"/>
      <p:boldItalic r:id="rId64"/>
    </p:embeddedFont>
    <p:embeddedFont>
      <p:font typeface="Montserrat"/>
      <p:regular r:id="rId65"/>
      <p:bold r:id="rId66"/>
      <p:italic r:id="rId67"/>
      <p:boldItalic r:id="rId68"/>
    </p:embeddedFont>
    <p:embeddedFont>
      <p:font typeface="Bebas Neue"/>
      <p:regular r:id="rId69"/>
    </p:embeddedFont>
    <p:embeddedFont>
      <p:font typeface="Raleway Black"/>
      <p:bold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4B6986-C1CC-4843-9474-012B4B3AF5CD}">
  <a:tblStyle styleId="{964B6986-C1CC-4843-9474-012B4B3AF5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alewayBlack-boldItalic.fntdata"/><Relationship Id="rId70" Type="http://schemas.openxmlformats.org/officeDocument/2006/relationships/font" Target="fonts/RalewayBlack-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MontserratSemiBold-boldItalic.fntdata"/><Relationship Id="rId61" Type="http://schemas.openxmlformats.org/officeDocument/2006/relationships/font" Target="fonts/MontserratSemiBold-italic.fntdata"/><Relationship Id="rId20" Type="http://schemas.openxmlformats.org/officeDocument/2006/relationships/slide" Target="slides/slide14.xml"/><Relationship Id="rId64" Type="http://schemas.openxmlformats.org/officeDocument/2006/relationships/font" Target="fonts/RalewayExtraBold-boldItalic.fntdata"/><Relationship Id="rId63" Type="http://schemas.openxmlformats.org/officeDocument/2006/relationships/font" Target="fonts/RalewayExtraBold-bold.fntdata"/><Relationship Id="rId22" Type="http://schemas.openxmlformats.org/officeDocument/2006/relationships/slide" Target="slides/slide16.xml"/><Relationship Id="rId66" Type="http://schemas.openxmlformats.org/officeDocument/2006/relationships/font" Target="fonts/Montserrat-bold.fntdata"/><Relationship Id="rId21" Type="http://schemas.openxmlformats.org/officeDocument/2006/relationships/slide" Target="slides/slide15.xml"/><Relationship Id="rId65" Type="http://schemas.openxmlformats.org/officeDocument/2006/relationships/font" Target="fonts/Montserrat-regular.fntdata"/><Relationship Id="rId24" Type="http://schemas.openxmlformats.org/officeDocument/2006/relationships/slide" Target="slides/slide18.xml"/><Relationship Id="rId68" Type="http://schemas.openxmlformats.org/officeDocument/2006/relationships/font" Target="fonts/Montserrat-boldItalic.fntdata"/><Relationship Id="rId23" Type="http://schemas.openxmlformats.org/officeDocument/2006/relationships/slide" Target="slides/slide17.xml"/><Relationship Id="rId67" Type="http://schemas.openxmlformats.org/officeDocument/2006/relationships/font" Target="fonts/Montserrat-italic.fntdata"/><Relationship Id="rId60" Type="http://schemas.openxmlformats.org/officeDocument/2006/relationships/font" Target="fonts/MontserratSemiBold-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BebasNeue-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aleway-regular.fnt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Raleway-italic.fntdata"/><Relationship Id="rId12" Type="http://schemas.openxmlformats.org/officeDocument/2006/relationships/slide" Target="slides/slide6.xml"/><Relationship Id="rId56" Type="http://schemas.openxmlformats.org/officeDocument/2006/relationships/font" Target="fonts/Raleway-bold.fntdata"/><Relationship Id="rId15" Type="http://schemas.openxmlformats.org/officeDocument/2006/relationships/slide" Target="slides/slide9.xml"/><Relationship Id="rId59" Type="http://schemas.openxmlformats.org/officeDocument/2006/relationships/font" Target="fonts/MontserratSemiBold-regular.fntdata"/><Relationship Id="rId14" Type="http://schemas.openxmlformats.org/officeDocument/2006/relationships/slide" Target="slides/slide8.xml"/><Relationship Id="rId58" Type="http://schemas.openxmlformats.org/officeDocument/2006/relationships/font" Target="fonts/Raleway-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4035795cc3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4035795cc3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2c865b9b574_90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2c865b9b574_90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26d2b009f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26d2b009f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26d2b009f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26d2b009f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g26ca8fdd07b_0_6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1" name="Google Shape;1561;g26ca8fdd07b_0_6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g2c9635f611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g2c9635f611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9" name="Shape 1729"/>
        <p:cNvGrpSpPr/>
        <p:nvPr/>
      </p:nvGrpSpPr>
      <p:grpSpPr>
        <a:xfrm>
          <a:off x="0" y="0"/>
          <a:ext cx="0" cy="0"/>
          <a:chOff x="0" y="0"/>
          <a:chExt cx="0" cy="0"/>
        </a:xfrm>
      </p:grpSpPr>
      <p:sp>
        <p:nvSpPr>
          <p:cNvPr id="1730" name="Google Shape;1730;g26d2b009f4c_61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1" name="Google Shape;1731;g26d2b009f4c_61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g26d2b009f4c_61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9" name="Google Shape;1759;g26d2b009f4c_61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26d2b009f4c_61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26d2b009f4c_61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26d2b009f4c_61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26d2b009f4c_61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26c7d98bc77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26c7d98bc77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26d2b009f4c_38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g26d2b009f4c_38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4" name="Shape 1944"/>
        <p:cNvGrpSpPr/>
        <p:nvPr/>
      </p:nvGrpSpPr>
      <p:grpSpPr>
        <a:xfrm>
          <a:off x="0" y="0"/>
          <a:ext cx="0" cy="0"/>
          <a:chOff x="0" y="0"/>
          <a:chExt cx="0" cy="0"/>
        </a:xfrm>
      </p:grpSpPr>
      <p:sp>
        <p:nvSpPr>
          <p:cNvPr id="1945" name="Google Shape;1945;g26cf756ba5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6" name="Google Shape;1946;g26cf756ba5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2" name="Shape 1952"/>
        <p:cNvGrpSpPr/>
        <p:nvPr/>
      </p:nvGrpSpPr>
      <p:grpSpPr>
        <a:xfrm>
          <a:off x="0" y="0"/>
          <a:ext cx="0" cy="0"/>
          <a:chOff x="0" y="0"/>
          <a:chExt cx="0" cy="0"/>
        </a:xfrm>
      </p:grpSpPr>
      <p:sp>
        <p:nvSpPr>
          <p:cNvPr id="1953" name="Google Shape;1953;g26cf756ba5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4" name="Google Shape;1954;g26cf756ba5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0" name="Shape 1960"/>
        <p:cNvGrpSpPr/>
        <p:nvPr/>
      </p:nvGrpSpPr>
      <p:grpSpPr>
        <a:xfrm>
          <a:off x="0" y="0"/>
          <a:ext cx="0" cy="0"/>
          <a:chOff x="0" y="0"/>
          <a:chExt cx="0" cy="0"/>
        </a:xfrm>
      </p:grpSpPr>
      <p:sp>
        <p:nvSpPr>
          <p:cNvPr id="1961" name="Google Shape;1961;g26cf756ba5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2" name="Google Shape;1962;g26cf756ba5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8" name="Shape 1968"/>
        <p:cNvGrpSpPr/>
        <p:nvPr/>
      </p:nvGrpSpPr>
      <p:grpSpPr>
        <a:xfrm>
          <a:off x="0" y="0"/>
          <a:ext cx="0" cy="0"/>
          <a:chOff x="0" y="0"/>
          <a:chExt cx="0" cy="0"/>
        </a:xfrm>
      </p:grpSpPr>
      <p:sp>
        <p:nvSpPr>
          <p:cNvPr id="1969" name="Google Shape;1969;g26c7d98bc7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0" name="Google Shape;1970;g26c7d98bc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26d47365865_173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26d47365865_173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g26ca8fdd07b_0_6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4" name="Google Shape;1984;g26ca8fdd07b_0_6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g26cd23b0b8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9" name="Google Shape;2069;g26cd23b0b8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4" name="Shape 2074"/>
        <p:cNvGrpSpPr/>
        <p:nvPr/>
      </p:nvGrpSpPr>
      <p:grpSpPr>
        <a:xfrm>
          <a:off x="0" y="0"/>
          <a:ext cx="0" cy="0"/>
          <a:chOff x="0" y="0"/>
          <a:chExt cx="0" cy="0"/>
        </a:xfrm>
      </p:grpSpPr>
      <p:sp>
        <p:nvSpPr>
          <p:cNvPr id="2075" name="Google Shape;2075;g2c854712f3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6" name="Google Shape;2076;g2c854712f3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1" name="Shape 2081"/>
        <p:cNvGrpSpPr/>
        <p:nvPr/>
      </p:nvGrpSpPr>
      <p:grpSpPr>
        <a:xfrm>
          <a:off x="0" y="0"/>
          <a:ext cx="0" cy="0"/>
          <a:chOff x="0" y="0"/>
          <a:chExt cx="0" cy="0"/>
        </a:xfrm>
      </p:grpSpPr>
      <p:sp>
        <p:nvSpPr>
          <p:cNvPr id="2082" name="Google Shape;2082;g2c854712f39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3" name="Google Shape;2083;g2c854712f39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g2c854712f39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0" name="Google Shape;2090;g2c854712f39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26d2b009f4c_4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26d2b009f4c_4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 &amp; siqi</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2c854712f39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2c854712f39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2c854712f39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2c854712f39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9" name="Shape 2109"/>
        <p:cNvGrpSpPr/>
        <p:nvPr/>
      </p:nvGrpSpPr>
      <p:grpSpPr>
        <a:xfrm>
          <a:off x="0" y="0"/>
          <a:ext cx="0" cy="0"/>
          <a:chOff x="0" y="0"/>
          <a:chExt cx="0" cy="0"/>
        </a:xfrm>
      </p:grpSpPr>
      <p:sp>
        <p:nvSpPr>
          <p:cNvPr id="2110" name="Google Shape;2110;g26c7d98bc7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1" name="Google Shape;2111;g26c7d98bc7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2" name="Shape 2162"/>
        <p:cNvGrpSpPr/>
        <p:nvPr/>
      </p:nvGrpSpPr>
      <p:grpSpPr>
        <a:xfrm>
          <a:off x="0" y="0"/>
          <a:ext cx="0" cy="0"/>
          <a:chOff x="0" y="0"/>
          <a:chExt cx="0" cy="0"/>
        </a:xfrm>
      </p:grpSpPr>
      <p:sp>
        <p:nvSpPr>
          <p:cNvPr id="2163" name="Google Shape;2163;g26d2b009f4c_61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4" name="Google Shape;2164;g26d2b009f4c_61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g26d2b009f4c_61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1" name="Google Shape;2171;g26d2b009f4c_61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g26d2b009f4c_61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2" name="Google Shape;2192;g26d2b009f4c_61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7" name="Shape 2207"/>
        <p:cNvGrpSpPr/>
        <p:nvPr/>
      </p:nvGrpSpPr>
      <p:grpSpPr>
        <a:xfrm>
          <a:off x="0" y="0"/>
          <a:ext cx="0" cy="0"/>
          <a:chOff x="0" y="0"/>
          <a:chExt cx="0" cy="0"/>
        </a:xfrm>
      </p:grpSpPr>
      <p:sp>
        <p:nvSpPr>
          <p:cNvPr id="2208" name="Google Shape;2208;g26d2b009f4c_213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9" name="Google Shape;2209;g26d2b009f4c_213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5" name="Shape 2225"/>
        <p:cNvGrpSpPr/>
        <p:nvPr/>
      </p:nvGrpSpPr>
      <p:grpSpPr>
        <a:xfrm>
          <a:off x="0" y="0"/>
          <a:ext cx="0" cy="0"/>
          <a:chOff x="0" y="0"/>
          <a:chExt cx="0" cy="0"/>
        </a:xfrm>
      </p:grpSpPr>
      <p:sp>
        <p:nvSpPr>
          <p:cNvPr id="2226" name="Google Shape;2226;g26c7d98bc77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7" name="Google Shape;2227;g26c7d98bc7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3" name="Shape 2233"/>
        <p:cNvGrpSpPr/>
        <p:nvPr/>
      </p:nvGrpSpPr>
      <p:grpSpPr>
        <a:xfrm>
          <a:off x="0" y="0"/>
          <a:ext cx="0" cy="0"/>
          <a:chOff x="0" y="0"/>
          <a:chExt cx="0" cy="0"/>
        </a:xfrm>
      </p:grpSpPr>
      <p:sp>
        <p:nvSpPr>
          <p:cNvPr id="2234" name="Google Shape;2234;g26cf756ba5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5" name="Google Shape;2235;g26cf756ba5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2" name="Shape 2242"/>
        <p:cNvGrpSpPr/>
        <p:nvPr/>
      </p:nvGrpSpPr>
      <p:grpSpPr>
        <a:xfrm>
          <a:off x="0" y="0"/>
          <a:ext cx="0" cy="0"/>
          <a:chOff x="0" y="0"/>
          <a:chExt cx="0" cy="0"/>
        </a:xfrm>
      </p:grpSpPr>
      <p:sp>
        <p:nvSpPr>
          <p:cNvPr id="2243" name="Google Shape;2243;g26cf756ba5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4" name="Google Shape;2244;g26cf756ba5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26d2b009f4c_2869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26d2b009f4c_2869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0" name="Shape 2250"/>
        <p:cNvGrpSpPr/>
        <p:nvPr/>
      </p:nvGrpSpPr>
      <p:grpSpPr>
        <a:xfrm>
          <a:off x="0" y="0"/>
          <a:ext cx="0" cy="0"/>
          <a:chOff x="0" y="0"/>
          <a:chExt cx="0" cy="0"/>
        </a:xfrm>
      </p:grpSpPr>
      <p:sp>
        <p:nvSpPr>
          <p:cNvPr id="2251" name="Google Shape;2251;g2c854712f3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2" name="Google Shape;2252;g2c854712f3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8" name="Shape 2258"/>
        <p:cNvGrpSpPr/>
        <p:nvPr/>
      </p:nvGrpSpPr>
      <p:grpSpPr>
        <a:xfrm>
          <a:off x="0" y="0"/>
          <a:ext cx="0" cy="0"/>
          <a:chOff x="0" y="0"/>
          <a:chExt cx="0" cy="0"/>
        </a:xfrm>
      </p:grpSpPr>
      <p:sp>
        <p:nvSpPr>
          <p:cNvPr id="2259" name="Google Shape;2259;g2c854712f3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0" name="Google Shape;2260;g2c854712f3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6" name="Shape 2266"/>
        <p:cNvGrpSpPr/>
        <p:nvPr/>
      </p:nvGrpSpPr>
      <p:grpSpPr>
        <a:xfrm>
          <a:off x="0" y="0"/>
          <a:ext cx="0" cy="0"/>
          <a:chOff x="0" y="0"/>
          <a:chExt cx="0" cy="0"/>
        </a:xfrm>
      </p:grpSpPr>
      <p:sp>
        <p:nvSpPr>
          <p:cNvPr id="2267" name="Google Shape;2267;g2c854712f3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8" name="Google Shape;2268;g2c854712f3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2c854712f3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2c854712f3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2" name="Shape 2282"/>
        <p:cNvGrpSpPr/>
        <p:nvPr/>
      </p:nvGrpSpPr>
      <p:grpSpPr>
        <a:xfrm>
          <a:off x="0" y="0"/>
          <a:ext cx="0" cy="0"/>
          <a:chOff x="0" y="0"/>
          <a:chExt cx="0" cy="0"/>
        </a:xfrm>
      </p:grpSpPr>
      <p:sp>
        <p:nvSpPr>
          <p:cNvPr id="2283" name="Google Shape;2283;g2c854712f39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4" name="Google Shape;2284;g2c854712f39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0" name="Shape 2290"/>
        <p:cNvGrpSpPr/>
        <p:nvPr/>
      </p:nvGrpSpPr>
      <p:grpSpPr>
        <a:xfrm>
          <a:off x="0" y="0"/>
          <a:ext cx="0" cy="0"/>
          <a:chOff x="0" y="0"/>
          <a:chExt cx="0" cy="0"/>
        </a:xfrm>
      </p:grpSpPr>
      <p:sp>
        <p:nvSpPr>
          <p:cNvPr id="2291" name="Google Shape;2291;g2c85fa2ab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2" name="Google Shape;2292;g2c85fa2ab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1" name="Shape 2301"/>
        <p:cNvGrpSpPr/>
        <p:nvPr/>
      </p:nvGrpSpPr>
      <p:grpSpPr>
        <a:xfrm>
          <a:off x="0" y="0"/>
          <a:ext cx="0" cy="0"/>
          <a:chOff x="0" y="0"/>
          <a:chExt cx="0" cy="0"/>
        </a:xfrm>
      </p:grpSpPr>
      <p:sp>
        <p:nvSpPr>
          <p:cNvPr id="2302" name="Google Shape;2302;g28f26f9a79a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3" name="Google Shape;2303;g28f26f9a79a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6" name="Shape 2306"/>
        <p:cNvGrpSpPr/>
        <p:nvPr/>
      </p:nvGrpSpPr>
      <p:grpSpPr>
        <a:xfrm>
          <a:off x="0" y="0"/>
          <a:ext cx="0" cy="0"/>
          <a:chOff x="0" y="0"/>
          <a:chExt cx="0" cy="0"/>
        </a:xfrm>
      </p:grpSpPr>
      <p:sp>
        <p:nvSpPr>
          <p:cNvPr id="2307" name="Google Shape;2307;g26d2b009f4c_213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8" name="Google Shape;2308;g26d2b009f4c_213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2" name="Shape 2312"/>
        <p:cNvGrpSpPr/>
        <p:nvPr/>
      </p:nvGrpSpPr>
      <p:grpSpPr>
        <a:xfrm>
          <a:off x="0" y="0"/>
          <a:ext cx="0" cy="0"/>
          <a:chOff x="0" y="0"/>
          <a:chExt cx="0" cy="0"/>
        </a:xfrm>
      </p:grpSpPr>
      <p:sp>
        <p:nvSpPr>
          <p:cNvPr id="2313" name="Google Shape;2313;g26d4180f009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4" name="Google Shape;2314;g26d4180f009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g26d2b009f4c_2869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0" name="Google Shape;1420;g26d2b009f4c_2869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g28f26f9a79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9" name="Google Shape;1439;g28f26f9a79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26d2b009f4c_2869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0" name="Google Shape;1460;g26d2b009f4c_2869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26d2b009f4c_286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26d2b009f4c_286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26d4180f009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26d4180f00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5225" y="604100"/>
            <a:ext cx="4518600" cy="3139500"/>
          </a:xfrm>
          <a:prstGeom prst="rect">
            <a:avLst/>
          </a:prstGeom>
          <a:ln>
            <a:noFill/>
          </a:ln>
        </p:spPr>
        <p:txBody>
          <a:bodyPr anchorCtr="0" anchor="b" bIns="91425" lIns="91425" spcFirstLastPara="1" rIns="91425" wrap="square" tIns="91425">
            <a:noAutofit/>
          </a:bodyPr>
          <a:lstStyle>
            <a:lvl1pPr lvl="0">
              <a:lnSpc>
                <a:spcPct val="90000"/>
              </a:lnSpc>
              <a:spcBef>
                <a:spcPts val="0"/>
              </a:spcBef>
              <a:spcAft>
                <a:spcPts val="0"/>
              </a:spcAft>
              <a:buClr>
                <a:schemeClr val="dk1"/>
              </a:buClr>
              <a:buSzPts val="5200"/>
              <a:buNone/>
              <a:defRPr b="0" sz="5500">
                <a:solidFill>
                  <a:schemeClr val="dk1"/>
                </a:solidFill>
                <a:latin typeface="Raleway Black"/>
                <a:ea typeface="Raleway Black"/>
                <a:cs typeface="Raleway Black"/>
                <a:sym typeface="Raleway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715100" y="3633175"/>
            <a:ext cx="4518600" cy="419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2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cxnSp>
        <p:nvCxnSpPr>
          <p:cNvPr id="11" name="Google Shape;11;p2"/>
          <p:cNvCxnSpPr/>
          <p:nvPr/>
        </p:nvCxnSpPr>
        <p:spPr>
          <a:xfrm>
            <a:off x="505850" y="-9175"/>
            <a:ext cx="0" cy="5165400"/>
          </a:xfrm>
          <a:prstGeom prst="straightConnector1">
            <a:avLst/>
          </a:prstGeom>
          <a:noFill/>
          <a:ln cap="flat" cmpd="sng" w="9525">
            <a:solidFill>
              <a:schemeClr val="dk1"/>
            </a:solidFill>
            <a:prstDash val="solid"/>
            <a:round/>
            <a:headEnd len="med" w="med" type="none"/>
            <a:tailEnd len="med" w="med" type="none"/>
          </a:ln>
        </p:spPr>
      </p:cxnSp>
      <p:sp>
        <p:nvSpPr>
          <p:cNvPr id="12" name="Google Shape;12;p2"/>
          <p:cNvSpPr/>
          <p:nvPr/>
        </p:nvSpPr>
        <p:spPr>
          <a:xfrm>
            <a:off x="375950" y="0"/>
            <a:ext cx="259800" cy="355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8" name="Shape 518"/>
        <p:cNvGrpSpPr/>
        <p:nvPr/>
      </p:nvGrpSpPr>
      <p:grpSpPr>
        <a:xfrm>
          <a:off x="0" y="0"/>
          <a:ext cx="0" cy="0"/>
          <a:chOff x="0" y="0"/>
          <a:chExt cx="0" cy="0"/>
        </a:xfrm>
      </p:grpSpPr>
      <p:sp>
        <p:nvSpPr>
          <p:cNvPr id="519" name="Google Shape;519;p11"/>
          <p:cNvSpPr txBox="1"/>
          <p:nvPr>
            <p:ph hasCustomPrompt="1" type="title"/>
          </p:nvPr>
        </p:nvSpPr>
        <p:spPr>
          <a:xfrm>
            <a:off x="3006100" y="1367050"/>
            <a:ext cx="5194200" cy="1080600"/>
          </a:xfrm>
          <a:prstGeom prst="rect">
            <a:avLst/>
          </a:prstGeom>
          <a:solidFill>
            <a:schemeClr val="accent4"/>
          </a:solidFill>
        </p:spPr>
        <p:txBody>
          <a:bodyPr anchorCtr="0" anchor="ctr" bIns="91425" lIns="91425" spcFirstLastPara="1" rIns="91425" wrap="square" tIns="91425">
            <a:noAutofit/>
          </a:bodyPr>
          <a:lstStyle>
            <a:lvl1pPr lvl="0">
              <a:spcBef>
                <a:spcPts val="0"/>
              </a:spcBef>
              <a:spcAft>
                <a:spcPts val="0"/>
              </a:spcAft>
              <a:buSzPts val="9600"/>
              <a:buNone/>
              <a:defRPr sz="5700">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20" name="Google Shape;520;p11"/>
          <p:cNvSpPr txBox="1"/>
          <p:nvPr>
            <p:ph idx="1" type="subTitle"/>
          </p:nvPr>
        </p:nvSpPr>
        <p:spPr>
          <a:xfrm>
            <a:off x="3006100" y="2502050"/>
            <a:ext cx="5194200" cy="44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21" name="Google Shape;521;p11"/>
          <p:cNvGrpSpPr/>
          <p:nvPr/>
        </p:nvGrpSpPr>
        <p:grpSpPr>
          <a:xfrm>
            <a:off x="8505100" y="-9175"/>
            <a:ext cx="259800" cy="5165400"/>
            <a:chOff x="375950" y="-9175"/>
            <a:chExt cx="259800" cy="5165400"/>
          </a:xfrm>
        </p:grpSpPr>
        <p:cxnSp>
          <p:nvCxnSpPr>
            <p:cNvPr id="522" name="Google Shape;522;p11"/>
            <p:cNvCxnSpPr/>
            <p:nvPr/>
          </p:nvCxnSpPr>
          <p:spPr>
            <a:xfrm>
              <a:off x="505850" y="-9175"/>
              <a:ext cx="0" cy="5165400"/>
            </a:xfrm>
            <a:prstGeom prst="straightConnector1">
              <a:avLst/>
            </a:prstGeom>
            <a:noFill/>
            <a:ln cap="flat" cmpd="sng" w="9525">
              <a:solidFill>
                <a:schemeClr val="dk1"/>
              </a:solidFill>
              <a:prstDash val="solid"/>
              <a:round/>
              <a:headEnd len="med" w="med" type="none"/>
              <a:tailEnd len="med" w="med" type="none"/>
            </a:ln>
          </p:spPr>
        </p:cxnSp>
        <p:sp>
          <p:nvSpPr>
            <p:cNvPr id="523" name="Google Shape;523;p11"/>
            <p:cNvSpPr/>
            <p:nvPr/>
          </p:nvSpPr>
          <p:spPr>
            <a:xfrm>
              <a:off x="375950" y="0"/>
              <a:ext cx="259800" cy="2447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524" name="Shape 5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25" name="Shape 525"/>
        <p:cNvGrpSpPr/>
        <p:nvPr/>
      </p:nvGrpSpPr>
      <p:grpSpPr>
        <a:xfrm>
          <a:off x="0" y="0"/>
          <a:ext cx="0" cy="0"/>
          <a:chOff x="0" y="0"/>
          <a:chExt cx="0" cy="0"/>
        </a:xfrm>
      </p:grpSpPr>
      <p:sp>
        <p:nvSpPr>
          <p:cNvPr id="526" name="Google Shape;52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7" name="Google Shape;527;p13"/>
          <p:cNvSpPr txBox="1"/>
          <p:nvPr>
            <p:ph hasCustomPrompt="1" idx="2" type="title"/>
          </p:nvPr>
        </p:nvSpPr>
        <p:spPr>
          <a:xfrm>
            <a:off x="719975" y="1328472"/>
            <a:ext cx="734700" cy="6075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1"/>
                </a:solidFill>
                <a:latin typeface="Raleway"/>
                <a:ea typeface="Raleway"/>
                <a:cs typeface="Raleway"/>
                <a:sym typeface="Raleway"/>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8" name="Google Shape;528;p13"/>
          <p:cNvSpPr txBox="1"/>
          <p:nvPr>
            <p:ph hasCustomPrompt="1" idx="3" type="title"/>
          </p:nvPr>
        </p:nvSpPr>
        <p:spPr>
          <a:xfrm>
            <a:off x="719975" y="2914302"/>
            <a:ext cx="734700" cy="5727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1"/>
                </a:solidFill>
                <a:latin typeface="Raleway"/>
                <a:ea typeface="Raleway"/>
                <a:cs typeface="Raleway"/>
                <a:sym typeface="Raleway"/>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9" name="Google Shape;529;p13"/>
          <p:cNvSpPr txBox="1"/>
          <p:nvPr>
            <p:ph hasCustomPrompt="1" idx="4" type="title"/>
          </p:nvPr>
        </p:nvSpPr>
        <p:spPr>
          <a:xfrm>
            <a:off x="2568925" y="1328472"/>
            <a:ext cx="734700" cy="6075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1"/>
                </a:solidFill>
                <a:latin typeface="Raleway"/>
                <a:ea typeface="Raleway"/>
                <a:cs typeface="Raleway"/>
                <a:sym typeface="Raleway"/>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0" name="Google Shape;530;p13"/>
          <p:cNvSpPr txBox="1"/>
          <p:nvPr>
            <p:ph hasCustomPrompt="1" idx="5" type="title"/>
          </p:nvPr>
        </p:nvSpPr>
        <p:spPr>
          <a:xfrm>
            <a:off x="2568925" y="2914302"/>
            <a:ext cx="734700" cy="5727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1"/>
                </a:solidFill>
                <a:latin typeface="Raleway"/>
                <a:ea typeface="Raleway"/>
                <a:cs typeface="Raleway"/>
                <a:sym typeface="Raleway"/>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1" name="Google Shape;531;p13"/>
          <p:cNvSpPr txBox="1"/>
          <p:nvPr>
            <p:ph hasCustomPrompt="1" idx="6" type="title"/>
          </p:nvPr>
        </p:nvSpPr>
        <p:spPr>
          <a:xfrm>
            <a:off x="4417875" y="1328472"/>
            <a:ext cx="734700" cy="6075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1"/>
                </a:solidFill>
                <a:latin typeface="Raleway"/>
                <a:ea typeface="Raleway"/>
                <a:cs typeface="Raleway"/>
                <a:sym typeface="Raleway"/>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2" name="Google Shape;532;p13"/>
          <p:cNvSpPr txBox="1"/>
          <p:nvPr>
            <p:ph hasCustomPrompt="1" idx="7" type="title"/>
          </p:nvPr>
        </p:nvSpPr>
        <p:spPr>
          <a:xfrm>
            <a:off x="4417875" y="2914302"/>
            <a:ext cx="734700" cy="5727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3000"/>
              <a:buNone/>
              <a:defRPr b="1" sz="2500">
                <a:solidFill>
                  <a:schemeClr val="lt1"/>
                </a:solidFill>
                <a:latin typeface="Raleway"/>
                <a:ea typeface="Raleway"/>
                <a:cs typeface="Raleway"/>
                <a:sym typeface="Raleway"/>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3" name="Google Shape;533;p13"/>
          <p:cNvSpPr txBox="1"/>
          <p:nvPr>
            <p:ph idx="1" type="subTitle"/>
          </p:nvPr>
        </p:nvSpPr>
        <p:spPr>
          <a:xfrm>
            <a:off x="719975" y="1984400"/>
            <a:ext cx="1645800" cy="67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1700">
                <a:solidFill>
                  <a:schemeClr val="lt1"/>
                </a:solidFill>
                <a:latin typeface="Raleway Black"/>
                <a:ea typeface="Raleway Black"/>
                <a:cs typeface="Raleway Black"/>
                <a:sym typeface="Raleway Black"/>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34" name="Google Shape;534;p13"/>
          <p:cNvSpPr txBox="1"/>
          <p:nvPr>
            <p:ph idx="8" type="subTitle"/>
          </p:nvPr>
        </p:nvSpPr>
        <p:spPr>
          <a:xfrm>
            <a:off x="2515497" y="1984400"/>
            <a:ext cx="1645800" cy="67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1700">
                <a:solidFill>
                  <a:schemeClr val="lt1"/>
                </a:solidFill>
                <a:latin typeface="Raleway Black"/>
                <a:ea typeface="Raleway Black"/>
                <a:cs typeface="Raleway Black"/>
                <a:sym typeface="Raleway Black"/>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35" name="Google Shape;535;p13"/>
          <p:cNvSpPr txBox="1"/>
          <p:nvPr>
            <p:ph idx="9" type="subTitle"/>
          </p:nvPr>
        </p:nvSpPr>
        <p:spPr>
          <a:xfrm>
            <a:off x="4311019" y="1984400"/>
            <a:ext cx="1645800" cy="67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1700">
                <a:solidFill>
                  <a:schemeClr val="lt1"/>
                </a:solidFill>
                <a:latin typeface="Raleway Black"/>
                <a:ea typeface="Raleway Black"/>
                <a:cs typeface="Raleway Black"/>
                <a:sym typeface="Raleway Black"/>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36" name="Google Shape;536;p13"/>
          <p:cNvSpPr txBox="1"/>
          <p:nvPr>
            <p:ph idx="13" type="subTitle"/>
          </p:nvPr>
        </p:nvSpPr>
        <p:spPr>
          <a:xfrm>
            <a:off x="719975" y="3570350"/>
            <a:ext cx="1645800" cy="67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1700">
                <a:solidFill>
                  <a:schemeClr val="lt1"/>
                </a:solidFill>
                <a:latin typeface="Raleway Black"/>
                <a:ea typeface="Raleway Black"/>
                <a:cs typeface="Raleway Black"/>
                <a:sym typeface="Raleway Black"/>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37" name="Google Shape;537;p13"/>
          <p:cNvSpPr txBox="1"/>
          <p:nvPr>
            <p:ph idx="14" type="subTitle"/>
          </p:nvPr>
        </p:nvSpPr>
        <p:spPr>
          <a:xfrm>
            <a:off x="2515497" y="3570350"/>
            <a:ext cx="1645800" cy="67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1700">
                <a:solidFill>
                  <a:schemeClr val="lt1"/>
                </a:solidFill>
                <a:latin typeface="Raleway Black"/>
                <a:ea typeface="Raleway Black"/>
                <a:cs typeface="Raleway Black"/>
                <a:sym typeface="Raleway Black"/>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538" name="Google Shape;538;p13"/>
          <p:cNvSpPr txBox="1"/>
          <p:nvPr>
            <p:ph idx="15" type="subTitle"/>
          </p:nvPr>
        </p:nvSpPr>
        <p:spPr>
          <a:xfrm>
            <a:off x="4311019" y="3570350"/>
            <a:ext cx="1645800" cy="67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1700">
                <a:solidFill>
                  <a:schemeClr val="lt1"/>
                </a:solidFill>
                <a:latin typeface="Raleway Black"/>
                <a:ea typeface="Raleway Black"/>
                <a:cs typeface="Raleway Black"/>
                <a:sym typeface="Raleway Black"/>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cxnSp>
        <p:nvCxnSpPr>
          <p:cNvPr id="539" name="Google Shape;539;p13"/>
          <p:cNvCxnSpPr/>
          <p:nvPr/>
        </p:nvCxnSpPr>
        <p:spPr>
          <a:xfrm>
            <a:off x="0" y="337575"/>
            <a:ext cx="9150000" cy="0"/>
          </a:xfrm>
          <a:prstGeom prst="straightConnector1">
            <a:avLst/>
          </a:prstGeom>
          <a:noFill/>
          <a:ln cap="flat" cmpd="sng" w="9525">
            <a:solidFill>
              <a:schemeClr val="dk1"/>
            </a:solidFill>
            <a:prstDash val="solid"/>
            <a:round/>
            <a:headEnd len="med" w="med" type="none"/>
            <a:tailEnd len="med" w="med" type="none"/>
          </a:ln>
        </p:spPr>
      </p:cxnSp>
      <p:sp>
        <p:nvSpPr>
          <p:cNvPr id="540" name="Google Shape;540;p13"/>
          <p:cNvSpPr/>
          <p:nvPr/>
        </p:nvSpPr>
        <p:spPr>
          <a:xfrm rot="-5400000">
            <a:off x="26100" y="181575"/>
            <a:ext cx="259800" cy="31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41" name="Shape 541"/>
        <p:cNvGrpSpPr/>
        <p:nvPr/>
      </p:nvGrpSpPr>
      <p:grpSpPr>
        <a:xfrm>
          <a:off x="0" y="0"/>
          <a:ext cx="0" cy="0"/>
          <a:chOff x="0" y="0"/>
          <a:chExt cx="0" cy="0"/>
        </a:xfrm>
      </p:grpSpPr>
      <p:sp>
        <p:nvSpPr>
          <p:cNvPr id="542" name="Google Shape;542;p14"/>
          <p:cNvSpPr txBox="1"/>
          <p:nvPr>
            <p:ph idx="1" type="subTitle"/>
          </p:nvPr>
        </p:nvSpPr>
        <p:spPr>
          <a:xfrm>
            <a:off x="4169650" y="1922463"/>
            <a:ext cx="4259100" cy="218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543" name="Google Shape;543;p14"/>
          <p:cNvSpPr txBox="1"/>
          <p:nvPr>
            <p:ph type="title"/>
          </p:nvPr>
        </p:nvSpPr>
        <p:spPr>
          <a:xfrm>
            <a:off x="4169650" y="849988"/>
            <a:ext cx="4259100" cy="122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sz="2700">
                <a:solidFill>
                  <a:schemeClr val="dk1"/>
                </a:solidFill>
                <a:latin typeface="Raleway Black"/>
                <a:ea typeface="Raleway Black"/>
                <a:cs typeface="Raleway Black"/>
                <a:sym typeface="Raleway Black"/>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44" name="Google Shape;544;p14"/>
          <p:cNvGrpSpPr/>
          <p:nvPr/>
        </p:nvGrpSpPr>
        <p:grpSpPr>
          <a:xfrm>
            <a:off x="-262886" y="918517"/>
            <a:ext cx="1433705" cy="676669"/>
            <a:chOff x="8495614" y="797917"/>
            <a:chExt cx="1433705" cy="676669"/>
          </a:xfrm>
        </p:grpSpPr>
        <p:sp>
          <p:nvSpPr>
            <p:cNvPr id="545" name="Google Shape;545;p14"/>
            <p:cNvSpPr/>
            <p:nvPr/>
          </p:nvSpPr>
          <p:spPr>
            <a:xfrm>
              <a:off x="9327259" y="797917"/>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4"/>
            <p:cNvSpPr/>
            <p:nvPr/>
          </p:nvSpPr>
          <p:spPr>
            <a:xfrm>
              <a:off x="8495614" y="1211810"/>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7" name="Google Shape;547;p14"/>
          <p:cNvGrpSpPr/>
          <p:nvPr/>
        </p:nvGrpSpPr>
        <p:grpSpPr>
          <a:xfrm>
            <a:off x="5888695" y="3676475"/>
            <a:ext cx="4840606" cy="2456313"/>
            <a:chOff x="5888695" y="3676475"/>
            <a:chExt cx="4840606" cy="2456313"/>
          </a:xfrm>
        </p:grpSpPr>
        <p:grpSp>
          <p:nvGrpSpPr>
            <p:cNvPr id="548" name="Google Shape;548;p14"/>
            <p:cNvGrpSpPr/>
            <p:nvPr/>
          </p:nvGrpSpPr>
          <p:grpSpPr>
            <a:xfrm>
              <a:off x="5888695" y="4771761"/>
              <a:ext cx="1753484" cy="1361026"/>
              <a:chOff x="3654620" y="3548886"/>
              <a:chExt cx="1753484" cy="1361026"/>
            </a:xfrm>
          </p:grpSpPr>
          <p:sp>
            <p:nvSpPr>
              <p:cNvPr id="549" name="Google Shape;549;p14"/>
              <p:cNvSpPr/>
              <p:nvPr/>
            </p:nvSpPr>
            <p:spPr>
              <a:xfrm>
                <a:off x="4298755" y="3957848"/>
                <a:ext cx="1059784" cy="945459"/>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
              <p:cNvSpPr/>
              <p:nvPr/>
            </p:nvSpPr>
            <p:spPr>
              <a:xfrm>
                <a:off x="3698583" y="3609664"/>
                <a:ext cx="600230" cy="1293648"/>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4"/>
              <p:cNvSpPr/>
              <p:nvPr/>
            </p:nvSpPr>
            <p:spPr>
              <a:xfrm>
                <a:off x="3876267" y="3935725"/>
                <a:ext cx="242177" cy="242177"/>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4"/>
              <p:cNvSpPr/>
              <p:nvPr/>
            </p:nvSpPr>
            <p:spPr>
              <a:xfrm>
                <a:off x="3894116" y="3935725"/>
                <a:ext cx="224329" cy="240862"/>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4"/>
              <p:cNvSpPr/>
              <p:nvPr/>
            </p:nvSpPr>
            <p:spPr>
              <a:xfrm>
                <a:off x="3909334" y="3943992"/>
                <a:ext cx="170501" cy="205165"/>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3965791" y="3993545"/>
                <a:ext cx="144433" cy="180412"/>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4"/>
              <p:cNvSpPr/>
              <p:nvPr/>
            </p:nvSpPr>
            <p:spPr>
              <a:xfrm>
                <a:off x="3654620" y="3548886"/>
                <a:ext cx="1753484" cy="409015"/>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4"/>
              <p:cNvSpPr/>
              <p:nvPr/>
            </p:nvSpPr>
            <p:spPr>
              <a:xfrm>
                <a:off x="3980680" y="3556495"/>
                <a:ext cx="1427418" cy="409015"/>
              </a:xfrm>
              <a:custGeom>
                <a:rect b="b" l="l" r="r" t="t"/>
                <a:pathLst>
                  <a:path extrusionOk="0" h="8708" w="30390">
                    <a:moveTo>
                      <a:pt x="0" y="1"/>
                    </a:moveTo>
                    <a:lnTo>
                      <a:pt x="23504" y="1"/>
                    </a:lnTo>
                    <a:lnTo>
                      <a:pt x="30390" y="8061"/>
                    </a:lnTo>
                    <a:lnTo>
                      <a:pt x="29834" y="8708"/>
                    </a:lnTo>
                    <a:lnTo>
                      <a:pt x="7385" y="8708"/>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4287858" y="3927459"/>
                <a:ext cx="1120235" cy="30437"/>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3672468" y="3595808"/>
                <a:ext cx="323435" cy="362092"/>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4"/>
              <p:cNvSpPr/>
              <p:nvPr/>
            </p:nvSpPr>
            <p:spPr>
              <a:xfrm>
                <a:off x="4410118" y="4095280"/>
                <a:ext cx="323764" cy="235555"/>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a:off x="4410118" y="4095280"/>
                <a:ext cx="300326" cy="235555"/>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4553468" y="4095280"/>
                <a:ext cx="13574" cy="235555"/>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4"/>
              <p:cNvSpPr/>
              <p:nvPr/>
            </p:nvSpPr>
            <p:spPr>
              <a:xfrm>
                <a:off x="4696489" y="4095280"/>
                <a:ext cx="13950" cy="235555"/>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a:off x="4410118" y="4205611"/>
                <a:ext cx="300326" cy="15218"/>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4"/>
              <p:cNvSpPr/>
              <p:nvPr/>
            </p:nvSpPr>
            <p:spPr>
              <a:xfrm>
                <a:off x="4436515" y="4254271"/>
                <a:ext cx="47956" cy="51808"/>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4"/>
              <p:cNvSpPr/>
              <p:nvPr/>
            </p:nvSpPr>
            <p:spPr>
              <a:xfrm>
                <a:off x="4476157" y="4241730"/>
                <a:ext cx="46970" cy="5180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4611287" y="4131587"/>
                <a:ext cx="48238" cy="51949"/>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4"/>
              <p:cNvSpPr/>
              <p:nvPr/>
            </p:nvSpPr>
            <p:spPr>
              <a:xfrm>
                <a:off x="3900878" y="4389919"/>
                <a:ext cx="228650" cy="513382"/>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4"/>
              <p:cNvSpPr/>
              <p:nvPr/>
            </p:nvSpPr>
            <p:spPr>
              <a:xfrm>
                <a:off x="3924505" y="4389919"/>
                <a:ext cx="202206" cy="513382"/>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3949304" y="4414718"/>
                <a:ext cx="136119" cy="50915"/>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3878945" y="4354269"/>
                <a:ext cx="265615" cy="35697"/>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4"/>
              <p:cNvSpPr/>
              <p:nvPr/>
            </p:nvSpPr>
            <p:spPr>
              <a:xfrm>
                <a:off x="3902382" y="4772437"/>
                <a:ext cx="224329" cy="130858"/>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3793696" y="4859333"/>
                <a:ext cx="199565" cy="50579"/>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3841933" y="4818044"/>
                <a:ext cx="188350" cy="41334"/>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3880260" y="4772437"/>
                <a:ext cx="198213" cy="45655"/>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4068841" y="4596396"/>
                <a:ext cx="38703" cy="38703"/>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4417023" y="4438156"/>
                <a:ext cx="315216" cy="229965"/>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4417023" y="4438156"/>
                <a:ext cx="293422" cy="229965"/>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4557413" y="4438156"/>
                <a:ext cx="12588" cy="229965"/>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4"/>
              <p:cNvSpPr/>
              <p:nvPr/>
            </p:nvSpPr>
            <p:spPr>
              <a:xfrm>
                <a:off x="4695174" y="4438156"/>
                <a:ext cx="15265" cy="229965"/>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4"/>
              <p:cNvSpPr/>
              <p:nvPr/>
            </p:nvSpPr>
            <p:spPr>
              <a:xfrm>
                <a:off x="4417023" y="4545528"/>
                <a:ext cx="293422" cy="13903"/>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a:off x="4459624" y="4475544"/>
                <a:ext cx="45655" cy="50869"/>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4"/>
              <p:cNvSpPr/>
              <p:nvPr/>
            </p:nvSpPr>
            <p:spPr>
              <a:xfrm>
                <a:off x="4626458" y="4578876"/>
                <a:ext cx="46641" cy="50587"/>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4"/>
              <p:cNvSpPr/>
              <p:nvPr/>
            </p:nvSpPr>
            <p:spPr>
              <a:xfrm>
                <a:off x="4594754" y="4589773"/>
                <a:ext cx="45279" cy="50587"/>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4"/>
            <p:cNvGrpSpPr/>
            <p:nvPr/>
          </p:nvGrpSpPr>
          <p:grpSpPr>
            <a:xfrm>
              <a:off x="7472370" y="4366034"/>
              <a:ext cx="3256931" cy="1519266"/>
              <a:chOff x="5835795" y="2345121"/>
              <a:chExt cx="3256931" cy="1519266"/>
            </a:xfrm>
          </p:grpSpPr>
          <p:sp>
            <p:nvSpPr>
              <p:cNvPr id="585" name="Google Shape;585;p14"/>
              <p:cNvSpPr/>
              <p:nvPr/>
            </p:nvSpPr>
            <p:spPr>
              <a:xfrm>
                <a:off x="8104263" y="3276475"/>
                <a:ext cx="988464" cy="512092"/>
              </a:xfrm>
              <a:custGeom>
                <a:rect b="b" l="l" r="r" t="t"/>
                <a:pathLst>
                  <a:path extrusionOk="0" h="25579" w="4938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586" name="Google Shape;586;p14"/>
              <p:cNvSpPr/>
              <p:nvPr/>
            </p:nvSpPr>
            <p:spPr>
              <a:xfrm>
                <a:off x="6479930" y="2912323"/>
                <a:ext cx="1059784" cy="945459"/>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4"/>
              <p:cNvSpPr/>
              <p:nvPr/>
            </p:nvSpPr>
            <p:spPr>
              <a:xfrm>
                <a:off x="5879758" y="2564139"/>
                <a:ext cx="600230" cy="1293648"/>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4"/>
              <p:cNvSpPr/>
              <p:nvPr/>
            </p:nvSpPr>
            <p:spPr>
              <a:xfrm>
                <a:off x="6057442" y="2890200"/>
                <a:ext cx="242177" cy="242177"/>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4"/>
              <p:cNvSpPr/>
              <p:nvPr/>
            </p:nvSpPr>
            <p:spPr>
              <a:xfrm>
                <a:off x="6075291" y="2890200"/>
                <a:ext cx="224329" cy="240862"/>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6090509" y="2898467"/>
                <a:ext cx="170501" cy="205165"/>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6146966" y="2948020"/>
                <a:ext cx="144433" cy="180412"/>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5835795" y="2503361"/>
                <a:ext cx="1753484" cy="409015"/>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6161855" y="2510970"/>
                <a:ext cx="1427418" cy="409015"/>
              </a:xfrm>
              <a:custGeom>
                <a:rect b="b" l="l" r="r" t="t"/>
                <a:pathLst>
                  <a:path extrusionOk="0" h="8708" w="30390">
                    <a:moveTo>
                      <a:pt x="0" y="1"/>
                    </a:moveTo>
                    <a:lnTo>
                      <a:pt x="23504" y="1"/>
                    </a:lnTo>
                    <a:lnTo>
                      <a:pt x="30390" y="8061"/>
                    </a:lnTo>
                    <a:lnTo>
                      <a:pt x="29834" y="8708"/>
                    </a:lnTo>
                    <a:lnTo>
                      <a:pt x="7385" y="8708"/>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6469033" y="2881934"/>
                <a:ext cx="1120234" cy="30437"/>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5853643" y="2550283"/>
                <a:ext cx="323435" cy="362092"/>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6495148" y="2482882"/>
                <a:ext cx="147392" cy="185719"/>
              </a:xfrm>
              <a:custGeom>
                <a:rect b="b" l="l" r="r" t="t"/>
                <a:pathLst>
                  <a:path extrusionOk="0" h="3954" w="3138">
                    <a:moveTo>
                      <a:pt x="0" y="1"/>
                    </a:moveTo>
                    <a:lnTo>
                      <a:pt x="0" y="3953"/>
                    </a:lnTo>
                    <a:lnTo>
                      <a:pt x="3137" y="3953"/>
                    </a:lnTo>
                    <a:lnTo>
                      <a:pt x="31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6399988" y="2478608"/>
                <a:ext cx="95208" cy="189994"/>
              </a:xfrm>
              <a:custGeom>
                <a:rect b="b" l="l" r="r" t="t"/>
                <a:pathLst>
                  <a:path extrusionOk="0" h="4045" w="2027">
                    <a:moveTo>
                      <a:pt x="1851" y="92"/>
                    </a:moveTo>
                    <a:lnTo>
                      <a:pt x="1851" y="92"/>
                    </a:lnTo>
                    <a:lnTo>
                      <a:pt x="1" y="0"/>
                    </a:lnTo>
                    <a:lnTo>
                      <a:pt x="1" y="1702"/>
                    </a:lnTo>
                    <a:lnTo>
                      <a:pt x="2026" y="4044"/>
                    </a:lnTo>
                    <a:lnTo>
                      <a:pt x="2026" y="9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6389091" y="2438637"/>
                <a:ext cx="97839" cy="44293"/>
              </a:xfrm>
              <a:custGeom>
                <a:rect b="b" l="l" r="r" t="t"/>
                <a:pathLst>
                  <a:path extrusionOk="0" h="943" w="2083">
                    <a:moveTo>
                      <a:pt x="2083" y="64"/>
                    </a:moveTo>
                    <a:lnTo>
                      <a:pt x="1" y="0"/>
                    </a:lnTo>
                    <a:lnTo>
                      <a:pt x="1" y="851"/>
                    </a:lnTo>
                    <a:lnTo>
                      <a:pt x="2083" y="94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a:off x="6486881" y="2441596"/>
                <a:ext cx="172145" cy="41334"/>
              </a:xfrm>
              <a:custGeom>
                <a:rect b="b" l="l" r="r" t="t"/>
                <a:pathLst>
                  <a:path extrusionOk="0" h="880" w="3665">
                    <a:moveTo>
                      <a:pt x="1" y="880"/>
                    </a:moveTo>
                    <a:lnTo>
                      <a:pt x="3665" y="880"/>
                    </a:lnTo>
                    <a:lnTo>
                      <a:pt x="366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4"/>
              <p:cNvSpPr/>
              <p:nvPr/>
            </p:nvSpPr>
            <p:spPr>
              <a:xfrm>
                <a:off x="7014109" y="2423748"/>
                <a:ext cx="243492" cy="310894"/>
              </a:xfrm>
              <a:custGeom>
                <a:rect b="b" l="l" r="r" t="t"/>
                <a:pathLst>
                  <a:path extrusionOk="0" h="6619" w="5184">
                    <a:moveTo>
                      <a:pt x="0" y="3046"/>
                    </a:moveTo>
                    <a:lnTo>
                      <a:pt x="0" y="6619"/>
                    </a:lnTo>
                    <a:lnTo>
                      <a:pt x="5184" y="6619"/>
                    </a:lnTo>
                    <a:lnTo>
                      <a:pt x="5184" y="2751"/>
                    </a:lnTo>
                    <a:lnTo>
                      <a:pt x="2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4"/>
              <p:cNvSpPr/>
              <p:nvPr/>
            </p:nvSpPr>
            <p:spPr>
              <a:xfrm>
                <a:off x="6870713" y="2565455"/>
                <a:ext cx="143446" cy="169186"/>
              </a:xfrm>
              <a:custGeom>
                <a:rect b="b" l="l" r="r" t="t"/>
                <a:pathLst>
                  <a:path extrusionOk="0" h="3602" w="3054">
                    <a:moveTo>
                      <a:pt x="2990" y="85"/>
                    </a:moveTo>
                    <a:lnTo>
                      <a:pt x="1" y="85"/>
                    </a:lnTo>
                    <a:lnTo>
                      <a:pt x="3053" y="3602"/>
                    </a:lnTo>
                    <a:lnTo>
                      <a:pt x="30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4"/>
              <p:cNvSpPr/>
              <p:nvPr/>
            </p:nvSpPr>
            <p:spPr>
              <a:xfrm>
                <a:off x="6779874" y="2345121"/>
                <a:ext cx="549408" cy="224376"/>
              </a:xfrm>
              <a:custGeom>
                <a:rect b="b" l="l" r="r" t="t"/>
                <a:pathLst>
                  <a:path extrusionOk="0" h="4777" w="11697">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4"/>
              <p:cNvSpPr/>
              <p:nvPr/>
            </p:nvSpPr>
            <p:spPr>
              <a:xfrm>
                <a:off x="6779874" y="2467711"/>
                <a:ext cx="57867" cy="67402"/>
              </a:xfrm>
              <a:custGeom>
                <a:rect b="b" l="l" r="r" t="t"/>
                <a:pathLst>
                  <a:path extrusionOk="0" h="1435" w="1232">
                    <a:moveTo>
                      <a:pt x="1232" y="0"/>
                    </a:moveTo>
                    <a:lnTo>
                      <a:pt x="1" y="1435"/>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4"/>
              <p:cNvSpPr/>
              <p:nvPr/>
            </p:nvSpPr>
            <p:spPr>
              <a:xfrm>
                <a:off x="6779874" y="2535065"/>
                <a:ext cx="232642" cy="34429"/>
              </a:xfrm>
              <a:custGeom>
                <a:rect b="b" l="l" r="r" t="t"/>
                <a:pathLst>
                  <a:path extrusionOk="0" h="733" w="4953">
                    <a:moveTo>
                      <a:pt x="1" y="1"/>
                    </a:moveTo>
                    <a:lnTo>
                      <a:pt x="556" y="732"/>
                    </a:lnTo>
                    <a:lnTo>
                      <a:pt x="4952" y="732"/>
                    </a:lnTo>
                    <a:lnTo>
                      <a:pt x="4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4"/>
              <p:cNvSpPr/>
              <p:nvPr/>
            </p:nvSpPr>
            <p:spPr>
              <a:xfrm>
                <a:off x="7141959" y="2407262"/>
                <a:ext cx="158242" cy="162234"/>
              </a:xfrm>
              <a:custGeom>
                <a:rect b="b" l="l" r="r" t="t"/>
                <a:pathLst>
                  <a:path extrusionOk="0" h="3454" w="3369">
                    <a:moveTo>
                      <a:pt x="3369" y="3453"/>
                    </a:moveTo>
                    <a:lnTo>
                      <a:pt x="2757" y="3453"/>
                    </a:lnTo>
                    <a:lnTo>
                      <a:pt x="0" y="352"/>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4"/>
              <p:cNvSpPr/>
              <p:nvPr/>
            </p:nvSpPr>
            <p:spPr>
              <a:xfrm>
                <a:off x="6779874" y="2345121"/>
                <a:ext cx="378625" cy="189994"/>
              </a:xfrm>
              <a:custGeom>
                <a:rect b="b" l="l" r="r" t="t"/>
                <a:pathLst>
                  <a:path extrusionOk="0" h="4045" w="8061">
                    <a:moveTo>
                      <a:pt x="4516" y="4045"/>
                    </a:moveTo>
                    <a:lnTo>
                      <a:pt x="1" y="4045"/>
                    </a:lnTo>
                    <a:lnTo>
                      <a:pt x="3433" y="1"/>
                    </a:lnTo>
                    <a:lnTo>
                      <a:pt x="8061"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4"/>
              <p:cNvSpPr/>
              <p:nvPr/>
            </p:nvSpPr>
            <p:spPr>
              <a:xfrm>
                <a:off x="7070237" y="2537743"/>
                <a:ext cx="144762" cy="156927"/>
              </a:xfrm>
              <a:custGeom>
                <a:rect b="b" l="l" r="r" t="t"/>
                <a:pathLst>
                  <a:path extrusionOk="0" h="3341" w="3082">
                    <a:moveTo>
                      <a:pt x="1" y="3341"/>
                    </a:moveTo>
                    <a:lnTo>
                      <a:pt x="3081" y="3341"/>
                    </a:lnTo>
                    <a:lnTo>
                      <a:pt x="308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4"/>
              <p:cNvSpPr/>
              <p:nvPr/>
            </p:nvSpPr>
            <p:spPr>
              <a:xfrm>
                <a:off x="7070237" y="2537743"/>
                <a:ext cx="125598" cy="156927"/>
              </a:xfrm>
              <a:custGeom>
                <a:rect b="b" l="l" r="r" t="t"/>
                <a:pathLst>
                  <a:path extrusionOk="0" h="3341" w="2674">
                    <a:moveTo>
                      <a:pt x="1" y="3341"/>
                    </a:moveTo>
                    <a:lnTo>
                      <a:pt x="2673" y="3341"/>
                    </a:lnTo>
                    <a:lnTo>
                      <a:pt x="2673"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4"/>
              <p:cNvSpPr/>
              <p:nvPr/>
            </p:nvSpPr>
            <p:spPr>
              <a:xfrm>
                <a:off x="7104947" y="2564468"/>
                <a:ext cx="47956" cy="51949"/>
              </a:xfrm>
              <a:custGeom>
                <a:rect b="b" l="l" r="r" t="t"/>
                <a:pathLst>
                  <a:path extrusionOk="0" h="1106" w="1021">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4"/>
              <p:cNvSpPr/>
              <p:nvPr/>
            </p:nvSpPr>
            <p:spPr>
              <a:xfrm>
                <a:off x="7100626" y="2600306"/>
                <a:ext cx="46970" cy="51761"/>
              </a:xfrm>
              <a:custGeom>
                <a:rect b="b" l="l" r="r" t="t"/>
                <a:pathLst>
                  <a:path extrusionOk="0" h="1102" w="100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4"/>
              <p:cNvSpPr/>
              <p:nvPr/>
            </p:nvSpPr>
            <p:spPr>
              <a:xfrm>
                <a:off x="6591293" y="3049755"/>
                <a:ext cx="323764" cy="235555"/>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4"/>
              <p:cNvSpPr/>
              <p:nvPr/>
            </p:nvSpPr>
            <p:spPr>
              <a:xfrm>
                <a:off x="6591293" y="3049755"/>
                <a:ext cx="300326" cy="235555"/>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4"/>
              <p:cNvSpPr/>
              <p:nvPr/>
            </p:nvSpPr>
            <p:spPr>
              <a:xfrm>
                <a:off x="6734643" y="3049755"/>
                <a:ext cx="13574" cy="235555"/>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4"/>
              <p:cNvSpPr/>
              <p:nvPr/>
            </p:nvSpPr>
            <p:spPr>
              <a:xfrm>
                <a:off x="6877664" y="3049755"/>
                <a:ext cx="13950" cy="235555"/>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4"/>
              <p:cNvSpPr/>
              <p:nvPr/>
            </p:nvSpPr>
            <p:spPr>
              <a:xfrm>
                <a:off x="6591293" y="3160086"/>
                <a:ext cx="300326" cy="15218"/>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4"/>
              <p:cNvSpPr/>
              <p:nvPr/>
            </p:nvSpPr>
            <p:spPr>
              <a:xfrm>
                <a:off x="6617690" y="3208746"/>
                <a:ext cx="47956" cy="51808"/>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4"/>
              <p:cNvSpPr/>
              <p:nvPr/>
            </p:nvSpPr>
            <p:spPr>
              <a:xfrm>
                <a:off x="6657332" y="3196205"/>
                <a:ext cx="46970" cy="5180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4"/>
              <p:cNvSpPr/>
              <p:nvPr/>
            </p:nvSpPr>
            <p:spPr>
              <a:xfrm>
                <a:off x="6792462" y="3086062"/>
                <a:ext cx="48238" cy="51949"/>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
              <p:cNvSpPr/>
              <p:nvPr/>
            </p:nvSpPr>
            <p:spPr>
              <a:xfrm>
                <a:off x="6082053" y="3344394"/>
                <a:ext cx="228650" cy="513382"/>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6105680" y="3344394"/>
                <a:ext cx="202206" cy="513382"/>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6130479" y="3369193"/>
                <a:ext cx="136119" cy="50915"/>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6060120" y="3308744"/>
                <a:ext cx="265615" cy="35697"/>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6083557" y="3726912"/>
                <a:ext cx="224329" cy="130858"/>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5974871" y="3813808"/>
                <a:ext cx="199565" cy="50579"/>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6023108" y="3772519"/>
                <a:ext cx="188350" cy="41334"/>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6061435" y="3726912"/>
                <a:ext cx="198213" cy="45655"/>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6250016" y="3550871"/>
                <a:ext cx="38703" cy="38703"/>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7000206" y="3279670"/>
                <a:ext cx="477732" cy="578107"/>
              </a:xfrm>
              <a:custGeom>
                <a:rect b="b" l="l" r="r" t="t"/>
                <a:pathLst>
                  <a:path extrusionOk="0" h="12308" w="10171">
                    <a:moveTo>
                      <a:pt x="9819" y="0"/>
                    </a:moveTo>
                    <a:lnTo>
                      <a:pt x="1" y="0"/>
                    </a:lnTo>
                    <a:lnTo>
                      <a:pt x="1" y="12308"/>
                    </a:lnTo>
                    <a:lnTo>
                      <a:pt x="10171" y="12308"/>
                    </a:lnTo>
                    <a:lnTo>
                      <a:pt x="10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7477882" y="3279670"/>
                <a:ext cx="589051" cy="578107"/>
              </a:xfrm>
              <a:custGeom>
                <a:rect b="b" l="l" r="r" t="t"/>
                <a:pathLst>
                  <a:path extrusionOk="0" h="12308" w="12541">
                    <a:moveTo>
                      <a:pt x="1" y="0"/>
                    </a:moveTo>
                    <a:lnTo>
                      <a:pt x="1" y="12308"/>
                    </a:lnTo>
                    <a:lnTo>
                      <a:pt x="12540" y="12308"/>
                    </a:lnTo>
                    <a:lnTo>
                      <a:pt x="12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7576987" y="3486100"/>
                <a:ext cx="401734" cy="371674"/>
              </a:xfrm>
              <a:custGeom>
                <a:rect b="b" l="l" r="r" t="t"/>
                <a:pathLst>
                  <a:path extrusionOk="0" h="7913" w="8553">
                    <a:moveTo>
                      <a:pt x="0" y="7913"/>
                    </a:moveTo>
                    <a:lnTo>
                      <a:pt x="8553" y="7913"/>
                    </a:lnTo>
                    <a:lnTo>
                      <a:pt x="8553" y="1"/>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6968502" y="2981039"/>
                <a:ext cx="601592" cy="298682"/>
              </a:xfrm>
              <a:custGeom>
                <a:rect b="b" l="l" r="r" t="t"/>
                <a:pathLst>
                  <a:path extrusionOk="0" h="6359" w="12808">
                    <a:moveTo>
                      <a:pt x="1" y="5683"/>
                    </a:moveTo>
                    <a:lnTo>
                      <a:pt x="233" y="6358"/>
                    </a:lnTo>
                    <a:lnTo>
                      <a:pt x="10494" y="6358"/>
                    </a:lnTo>
                    <a:lnTo>
                      <a:pt x="128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7461349" y="2981039"/>
                <a:ext cx="642925" cy="298682"/>
              </a:xfrm>
              <a:custGeom>
                <a:rect b="b" l="l" r="r" t="t"/>
                <a:pathLst>
                  <a:path extrusionOk="0" h="6359" w="13688">
                    <a:moveTo>
                      <a:pt x="2315" y="0"/>
                    </a:moveTo>
                    <a:lnTo>
                      <a:pt x="13687" y="5655"/>
                    </a:lnTo>
                    <a:lnTo>
                      <a:pt x="13476" y="6358"/>
                    </a:lnTo>
                    <a:lnTo>
                      <a:pt x="1" y="63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7099311" y="3424335"/>
                <a:ext cx="298682" cy="120948"/>
              </a:xfrm>
              <a:custGeom>
                <a:rect b="b" l="l" r="r" t="t"/>
                <a:pathLst>
                  <a:path extrusionOk="0" h="2575" w="6359">
                    <a:moveTo>
                      <a:pt x="1" y="2575"/>
                    </a:moveTo>
                    <a:lnTo>
                      <a:pt x="6359" y="2575"/>
                    </a:lnTo>
                    <a:lnTo>
                      <a:pt x="6359"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7121434" y="3424335"/>
                <a:ext cx="276559" cy="120948"/>
              </a:xfrm>
              <a:custGeom>
                <a:rect b="b" l="l" r="r" t="t"/>
                <a:pathLst>
                  <a:path extrusionOk="0" h="2575" w="5888">
                    <a:moveTo>
                      <a:pt x="1" y="2575"/>
                    </a:moveTo>
                    <a:lnTo>
                      <a:pt x="5888" y="2575"/>
                    </a:lnTo>
                    <a:lnTo>
                      <a:pt x="588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7166712" y="3424335"/>
                <a:ext cx="74354" cy="120948"/>
              </a:xfrm>
              <a:custGeom>
                <a:rect b="b" l="l" r="r" t="t"/>
                <a:pathLst>
                  <a:path extrusionOk="0" h="2575" w="1583">
                    <a:moveTo>
                      <a:pt x="352" y="2575"/>
                    </a:moveTo>
                    <a:lnTo>
                      <a:pt x="1583" y="1"/>
                    </a:lnTo>
                    <a:lnTo>
                      <a:pt x="1231" y="1"/>
                    </a:lnTo>
                    <a:lnTo>
                      <a:pt x="0"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7209313" y="3424335"/>
                <a:ext cx="74400" cy="120948"/>
              </a:xfrm>
              <a:custGeom>
                <a:rect b="b" l="l" r="r" t="t"/>
                <a:pathLst>
                  <a:path extrusionOk="0" h="2575" w="1584">
                    <a:moveTo>
                      <a:pt x="352" y="2575"/>
                    </a:moveTo>
                    <a:lnTo>
                      <a:pt x="1583" y="1"/>
                    </a:lnTo>
                    <a:lnTo>
                      <a:pt x="1232" y="1"/>
                    </a:lnTo>
                    <a:lnTo>
                      <a:pt x="1"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6598198" y="3392631"/>
                <a:ext cx="315216" cy="229965"/>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6598198" y="3392631"/>
                <a:ext cx="293422" cy="229965"/>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6738588" y="3392631"/>
                <a:ext cx="12588" cy="229965"/>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6876349" y="3392631"/>
                <a:ext cx="15265" cy="229965"/>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6598198" y="3500003"/>
                <a:ext cx="293422" cy="13903"/>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6640799" y="3430019"/>
                <a:ext cx="45655" cy="50869"/>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6807633" y="3533351"/>
                <a:ext cx="46641" cy="50587"/>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6775929" y="3544248"/>
                <a:ext cx="45279" cy="50587"/>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6968502" y="2981039"/>
                <a:ext cx="601592" cy="298682"/>
              </a:xfrm>
              <a:custGeom>
                <a:rect b="b" l="l" r="r" t="t"/>
                <a:pathLst>
                  <a:path extrusionOk="0" h="6359" w="12808">
                    <a:moveTo>
                      <a:pt x="1" y="5683"/>
                    </a:moveTo>
                    <a:lnTo>
                      <a:pt x="233" y="6358"/>
                    </a:lnTo>
                    <a:lnTo>
                      <a:pt x="10494" y="6358"/>
                    </a:lnTo>
                    <a:lnTo>
                      <a:pt x="12808" y="0"/>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14"/>
            <p:cNvSpPr/>
            <p:nvPr/>
          </p:nvSpPr>
          <p:spPr>
            <a:xfrm>
              <a:off x="8246923" y="3676475"/>
              <a:ext cx="363955" cy="503182"/>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rotWithShape="0" algn="bl" dir="8280000" dist="142875">
                <a:schemeClr val="dk1">
                  <a:alpha val="2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647" name="Google Shape;647;p14"/>
            <p:cNvGrpSpPr/>
            <p:nvPr/>
          </p:nvGrpSpPr>
          <p:grpSpPr>
            <a:xfrm>
              <a:off x="6803476" y="4706765"/>
              <a:ext cx="916239" cy="681891"/>
              <a:chOff x="5951675" y="3577056"/>
              <a:chExt cx="1387821" cy="1032855"/>
            </a:xfrm>
          </p:grpSpPr>
          <p:sp>
            <p:nvSpPr>
              <p:cNvPr id="648" name="Google Shape;648;p14"/>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650" name="Google Shape;650;p14"/>
          <p:cNvCxnSpPr/>
          <p:nvPr/>
        </p:nvCxnSpPr>
        <p:spPr>
          <a:xfrm>
            <a:off x="0" y="337575"/>
            <a:ext cx="9150000" cy="0"/>
          </a:xfrm>
          <a:prstGeom prst="straightConnector1">
            <a:avLst/>
          </a:prstGeom>
          <a:noFill/>
          <a:ln cap="flat" cmpd="sng" w="9525">
            <a:solidFill>
              <a:schemeClr val="dk1"/>
            </a:solidFill>
            <a:prstDash val="solid"/>
            <a:round/>
            <a:headEnd len="med" w="med" type="none"/>
            <a:tailEnd len="med" w="med" type="none"/>
          </a:ln>
        </p:spPr>
      </p:cxnSp>
      <p:sp>
        <p:nvSpPr>
          <p:cNvPr id="651" name="Google Shape;651;p14"/>
          <p:cNvSpPr/>
          <p:nvPr/>
        </p:nvSpPr>
        <p:spPr>
          <a:xfrm rot="-5400000">
            <a:off x="26100" y="181575"/>
            <a:ext cx="259800" cy="31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652" name="Shape 652"/>
        <p:cNvGrpSpPr/>
        <p:nvPr/>
      </p:nvGrpSpPr>
      <p:grpSpPr>
        <a:xfrm>
          <a:off x="0" y="0"/>
          <a:ext cx="0" cy="0"/>
          <a:chOff x="0" y="0"/>
          <a:chExt cx="0" cy="0"/>
        </a:xfrm>
      </p:grpSpPr>
      <p:sp>
        <p:nvSpPr>
          <p:cNvPr id="653" name="Google Shape;653;p15"/>
          <p:cNvSpPr txBox="1"/>
          <p:nvPr>
            <p:ph idx="1" type="subTitle"/>
          </p:nvPr>
        </p:nvSpPr>
        <p:spPr>
          <a:xfrm>
            <a:off x="715100" y="1017725"/>
            <a:ext cx="7704000" cy="96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600"/>
              <a:buChar char="○"/>
              <a:defRPr sz="1600"/>
            </a:lvl2pPr>
            <a:lvl3pPr lvl="2" rtl="0">
              <a:lnSpc>
                <a:spcPct val="100000"/>
              </a:lnSpc>
              <a:spcBef>
                <a:spcPts val="0"/>
              </a:spcBef>
              <a:spcAft>
                <a:spcPts val="0"/>
              </a:spcAft>
              <a:buSzPts val="1600"/>
              <a:buChar char="■"/>
              <a:defRPr sz="1600"/>
            </a:lvl3pPr>
            <a:lvl4pPr lvl="3" rtl="0">
              <a:lnSpc>
                <a:spcPct val="100000"/>
              </a:lnSpc>
              <a:spcBef>
                <a:spcPts val="0"/>
              </a:spcBef>
              <a:spcAft>
                <a:spcPts val="0"/>
              </a:spcAft>
              <a:buSzPts val="1600"/>
              <a:buChar char="●"/>
              <a:defRPr sz="1600"/>
            </a:lvl4pPr>
            <a:lvl5pPr lvl="4" rtl="0">
              <a:lnSpc>
                <a:spcPct val="100000"/>
              </a:lnSpc>
              <a:spcBef>
                <a:spcPts val="0"/>
              </a:spcBef>
              <a:spcAft>
                <a:spcPts val="0"/>
              </a:spcAft>
              <a:buSzPts val="1600"/>
              <a:buChar char="○"/>
              <a:defRPr sz="1600"/>
            </a:lvl5pPr>
            <a:lvl6pPr lvl="5" rtl="0">
              <a:lnSpc>
                <a:spcPct val="100000"/>
              </a:lnSpc>
              <a:spcBef>
                <a:spcPts val="0"/>
              </a:spcBef>
              <a:spcAft>
                <a:spcPts val="0"/>
              </a:spcAft>
              <a:buSzPts val="1600"/>
              <a:buChar char="■"/>
              <a:defRPr sz="1600"/>
            </a:lvl6pPr>
            <a:lvl7pPr lvl="6" rtl="0">
              <a:lnSpc>
                <a:spcPct val="100000"/>
              </a:lnSpc>
              <a:spcBef>
                <a:spcPts val="0"/>
              </a:spcBef>
              <a:spcAft>
                <a:spcPts val="0"/>
              </a:spcAft>
              <a:buSzPts val="1600"/>
              <a:buChar char="●"/>
              <a:defRPr sz="1600"/>
            </a:lvl7pPr>
            <a:lvl8pPr lvl="7" rtl="0">
              <a:lnSpc>
                <a:spcPct val="100000"/>
              </a:lnSpc>
              <a:spcBef>
                <a:spcPts val="0"/>
              </a:spcBef>
              <a:spcAft>
                <a:spcPts val="0"/>
              </a:spcAft>
              <a:buSzPts val="1600"/>
              <a:buChar char="○"/>
              <a:defRPr sz="1600"/>
            </a:lvl8pPr>
            <a:lvl9pPr lvl="8" rtl="0">
              <a:lnSpc>
                <a:spcPct val="100000"/>
              </a:lnSpc>
              <a:spcBef>
                <a:spcPts val="0"/>
              </a:spcBef>
              <a:spcAft>
                <a:spcPts val="0"/>
              </a:spcAft>
              <a:buClr>
                <a:schemeClr val="dk1"/>
              </a:buClr>
              <a:buSzPts val="1600"/>
              <a:buChar char="■"/>
              <a:defRPr sz="1600">
                <a:solidFill>
                  <a:schemeClr val="dk1"/>
                </a:solidFill>
              </a:defRPr>
            </a:lvl9pPr>
          </a:lstStyle>
          <a:p/>
        </p:txBody>
      </p:sp>
      <p:sp>
        <p:nvSpPr>
          <p:cNvPr id="654" name="Google Shape;65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b="0" sz="2700">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cxnSp>
        <p:nvCxnSpPr>
          <p:cNvPr id="655" name="Google Shape;655;p15"/>
          <p:cNvCxnSpPr/>
          <p:nvPr/>
        </p:nvCxnSpPr>
        <p:spPr>
          <a:xfrm>
            <a:off x="0" y="337575"/>
            <a:ext cx="9150000" cy="0"/>
          </a:xfrm>
          <a:prstGeom prst="straightConnector1">
            <a:avLst/>
          </a:prstGeom>
          <a:noFill/>
          <a:ln cap="flat" cmpd="sng" w="9525">
            <a:solidFill>
              <a:schemeClr val="dk1"/>
            </a:solidFill>
            <a:prstDash val="solid"/>
            <a:round/>
            <a:headEnd len="med" w="med" type="none"/>
            <a:tailEnd len="med" w="med" type="none"/>
          </a:ln>
        </p:spPr>
      </p:cxnSp>
      <p:sp>
        <p:nvSpPr>
          <p:cNvPr id="656" name="Google Shape;656;p15"/>
          <p:cNvSpPr/>
          <p:nvPr/>
        </p:nvSpPr>
        <p:spPr>
          <a:xfrm rot="-5400000">
            <a:off x="26100" y="181575"/>
            <a:ext cx="259800" cy="31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657" name="Google Shape;657;p15"/>
          <p:cNvGrpSpPr/>
          <p:nvPr/>
        </p:nvGrpSpPr>
        <p:grpSpPr>
          <a:xfrm>
            <a:off x="8324959" y="918517"/>
            <a:ext cx="1108219" cy="676669"/>
            <a:chOff x="8662259" y="797917"/>
            <a:chExt cx="1108219" cy="676669"/>
          </a:xfrm>
        </p:grpSpPr>
        <p:sp>
          <p:nvSpPr>
            <p:cNvPr id="658" name="Google Shape;658;p15"/>
            <p:cNvSpPr/>
            <p:nvPr/>
          </p:nvSpPr>
          <p:spPr>
            <a:xfrm>
              <a:off x="8662259" y="797917"/>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5"/>
            <p:cNvSpPr/>
            <p:nvPr/>
          </p:nvSpPr>
          <p:spPr>
            <a:xfrm>
              <a:off x="8792489" y="1211810"/>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
    <p:spTree>
      <p:nvGrpSpPr>
        <p:cNvPr id="660" name="Shape 660"/>
        <p:cNvGrpSpPr/>
        <p:nvPr/>
      </p:nvGrpSpPr>
      <p:grpSpPr>
        <a:xfrm>
          <a:off x="0" y="0"/>
          <a:ext cx="0" cy="0"/>
          <a:chOff x="0" y="0"/>
          <a:chExt cx="0" cy="0"/>
        </a:xfrm>
      </p:grpSpPr>
      <p:sp>
        <p:nvSpPr>
          <p:cNvPr id="661" name="Google Shape;661;p16"/>
          <p:cNvSpPr txBox="1"/>
          <p:nvPr>
            <p:ph idx="1" type="subTitle"/>
          </p:nvPr>
        </p:nvSpPr>
        <p:spPr>
          <a:xfrm>
            <a:off x="715100" y="1017725"/>
            <a:ext cx="5154900" cy="28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lvl1pPr>
            <a:lvl2pPr lvl="1" rtl="0">
              <a:lnSpc>
                <a:spcPct val="100000"/>
              </a:lnSpc>
              <a:spcBef>
                <a:spcPts val="0"/>
              </a:spcBef>
              <a:spcAft>
                <a:spcPts val="0"/>
              </a:spcAft>
              <a:buSzPts val="1600"/>
              <a:buChar char="○"/>
              <a:defRPr sz="1600"/>
            </a:lvl2pPr>
            <a:lvl3pPr lvl="2" rtl="0">
              <a:lnSpc>
                <a:spcPct val="100000"/>
              </a:lnSpc>
              <a:spcBef>
                <a:spcPts val="0"/>
              </a:spcBef>
              <a:spcAft>
                <a:spcPts val="0"/>
              </a:spcAft>
              <a:buSzPts val="1600"/>
              <a:buChar char="■"/>
              <a:defRPr sz="1600"/>
            </a:lvl3pPr>
            <a:lvl4pPr lvl="3" rtl="0">
              <a:lnSpc>
                <a:spcPct val="100000"/>
              </a:lnSpc>
              <a:spcBef>
                <a:spcPts val="0"/>
              </a:spcBef>
              <a:spcAft>
                <a:spcPts val="0"/>
              </a:spcAft>
              <a:buSzPts val="1600"/>
              <a:buChar char="●"/>
              <a:defRPr sz="1600"/>
            </a:lvl4pPr>
            <a:lvl5pPr lvl="4" rtl="0">
              <a:lnSpc>
                <a:spcPct val="100000"/>
              </a:lnSpc>
              <a:spcBef>
                <a:spcPts val="0"/>
              </a:spcBef>
              <a:spcAft>
                <a:spcPts val="0"/>
              </a:spcAft>
              <a:buSzPts val="1600"/>
              <a:buChar char="○"/>
              <a:defRPr sz="1600"/>
            </a:lvl5pPr>
            <a:lvl6pPr lvl="5" rtl="0">
              <a:lnSpc>
                <a:spcPct val="100000"/>
              </a:lnSpc>
              <a:spcBef>
                <a:spcPts val="0"/>
              </a:spcBef>
              <a:spcAft>
                <a:spcPts val="0"/>
              </a:spcAft>
              <a:buSzPts val="1600"/>
              <a:buChar char="■"/>
              <a:defRPr sz="1600"/>
            </a:lvl6pPr>
            <a:lvl7pPr lvl="6" rtl="0">
              <a:lnSpc>
                <a:spcPct val="100000"/>
              </a:lnSpc>
              <a:spcBef>
                <a:spcPts val="0"/>
              </a:spcBef>
              <a:spcAft>
                <a:spcPts val="0"/>
              </a:spcAft>
              <a:buSzPts val="1600"/>
              <a:buChar char="●"/>
              <a:defRPr sz="1600"/>
            </a:lvl7pPr>
            <a:lvl8pPr lvl="7" rtl="0">
              <a:lnSpc>
                <a:spcPct val="100000"/>
              </a:lnSpc>
              <a:spcBef>
                <a:spcPts val="0"/>
              </a:spcBef>
              <a:spcAft>
                <a:spcPts val="0"/>
              </a:spcAft>
              <a:buSzPts val="1600"/>
              <a:buChar char="○"/>
              <a:defRPr sz="1600"/>
            </a:lvl8pPr>
            <a:lvl9pPr lvl="8" rtl="0">
              <a:lnSpc>
                <a:spcPct val="100000"/>
              </a:lnSpc>
              <a:spcBef>
                <a:spcPts val="0"/>
              </a:spcBef>
              <a:spcAft>
                <a:spcPts val="0"/>
              </a:spcAft>
              <a:buClr>
                <a:schemeClr val="dk1"/>
              </a:buClr>
              <a:buSzPts val="1600"/>
              <a:buChar char="■"/>
              <a:defRPr sz="1600">
                <a:solidFill>
                  <a:schemeClr val="dk1"/>
                </a:solidFill>
              </a:defRPr>
            </a:lvl9pPr>
          </a:lstStyle>
          <a:p/>
        </p:txBody>
      </p:sp>
      <p:sp>
        <p:nvSpPr>
          <p:cNvPr id="662" name="Google Shape;662;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b="0" sz="2700">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cxnSp>
        <p:nvCxnSpPr>
          <p:cNvPr id="663" name="Google Shape;663;p16"/>
          <p:cNvCxnSpPr/>
          <p:nvPr/>
        </p:nvCxnSpPr>
        <p:spPr>
          <a:xfrm>
            <a:off x="0" y="337575"/>
            <a:ext cx="9150000" cy="0"/>
          </a:xfrm>
          <a:prstGeom prst="straightConnector1">
            <a:avLst/>
          </a:prstGeom>
          <a:noFill/>
          <a:ln cap="flat" cmpd="sng" w="9525">
            <a:solidFill>
              <a:schemeClr val="dk1"/>
            </a:solidFill>
            <a:prstDash val="solid"/>
            <a:round/>
            <a:headEnd len="med" w="med" type="none"/>
            <a:tailEnd len="med" w="med" type="none"/>
          </a:ln>
        </p:spPr>
      </p:cxnSp>
      <p:sp>
        <p:nvSpPr>
          <p:cNvPr id="664" name="Google Shape;664;p16"/>
          <p:cNvSpPr/>
          <p:nvPr/>
        </p:nvSpPr>
        <p:spPr>
          <a:xfrm rot="-5400000">
            <a:off x="26100" y="181575"/>
            <a:ext cx="259800" cy="31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665" name="Google Shape;665;p16"/>
          <p:cNvGrpSpPr/>
          <p:nvPr/>
        </p:nvGrpSpPr>
        <p:grpSpPr>
          <a:xfrm>
            <a:off x="7939901" y="817085"/>
            <a:ext cx="1409242" cy="535527"/>
            <a:chOff x="8277201" y="696485"/>
            <a:chExt cx="1409242" cy="535527"/>
          </a:xfrm>
        </p:grpSpPr>
        <p:sp>
          <p:nvSpPr>
            <p:cNvPr id="666" name="Google Shape;666;p16"/>
            <p:cNvSpPr/>
            <p:nvPr/>
          </p:nvSpPr>
          <p:spPr>
            <a:xfrm>
              <a:off x="9084384" y="1070667"/>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8277201" y="696485"/>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668" name="Shape 668"/>
        <p:cNvGrpSpPr/>
        <p:nvPr/>
      </p:nvGrpSpPr>
      <p:grpSpPr>
        <a:xfrm>
          <a:off x="0" y="0"/>
          <a:ext cx="0" cy="0"/>
          <a:chOff x="0" y="0"/>
          <a:chExt cx="0" cy="0"/>
        </a:xfrm>
      </p:grpSpPr>
      <p:sp>
        <p:nvSpPr>
          <p:cNvPr id="669" name="Google Shape;66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0" name="Google Shape;670;p17"/>
          <p:cNvSpPr txBox="1"/>
          <p:nvPr>
            <p:ph idx="1" type="subTitle"/>
          </p:nvPr>
        </p:nvSpPr>
        <p:spPr>
          <a:xfrm>
            <a:off x="714975" y="2362725"/>
            <a:ext cx="2461800" cy="418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71" name="Google Shape;671;p17"/>
          <p:cNvSpPr txBox="1"/>
          <p:nvPr>
            <p:ph idx="2" type="subTitle"/>
          </p:nvPr>
        </p:nvSpPr>
        <p:spPr>
          <a:xfrm>
            <a:off x="714975" y="2702275"/>
            <a:ext cx="2461800" cy="10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2" name="Google Shape;672;p17"/>
          <p:cNvSpPr txBox="1"/>
          <p:nvPr>
            <p:ph idx="3" type="subTitle"/>
          </p:nvPr>
        </p:nvSpPr>
        <p:spPr>
          <a:xfrm>
            <a:off x="3336098" y="2702275"/>
            <a:ext cx="2461800" cy="10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3" name="Google Shape;673;p17"/>
          <p:cNvSpPr txBox="1"/>
          <p:nvPr>
            <p:ph idx="4" type="subTitle"/>
          </p:nvPr>
        </p:nvSpPr>
        <p:spPr>
          <a:xfrm>
            <a:off x="5957249" y="2702275"/>
            <a:ext cx="2461800" cy="100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74" name="Google Shape;674;p17"/>
          <p:cNvSpPr txBox="1"/>
          <p:nvPr>
            <p:ph idx="5" type="subTitle"/>
          </p:nvPr>
        </p:nvSpPr>
        <p:spPr>
          <a:xfrm>
            <a:off x="3336096" y="2362725"/>
            <a:ext cx="2461800" cy="418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75" name="Google Shape;675;p17"/>
          <p:cNvSpPr txBox="1"/>
          <p:nvPr>
            <p:ph idx="6" type="subTitle"/>
          </p:nvPr>
        </p:nvSpPr>
        <p:spPr>
          <a:xfrm>
            <a:off x="5957246" y="2362725"/>
            <a:ext cx="2461800" cy="4182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676" name="Google Shape;676;p17"/>
          <p:cNvGrpSpPr/>
          <p:nvPr/>
        </p:nvGrpSpPr>
        <p:grpSpPr>
          <a:xfrm>
            <a:off x="-140753" y="3654800"/>
            <a:ext cx="3343819" cy="2866383"/>
            <a:chOff x="-140753" y="3620700"/>
            <a:chExt cx="3343819" cy="2866383"/>
          </a:xfrm>
        </p:grpSpPr>
        <p:sp>
          <p:nvSpPr>
            <p:cNvPr id="677" name="Google Shape;677;p17"/>
            <p:cNvSpPr/>
            <p:nvPr/>
          </p:nvSpPr>
          <p:spPr>
            <a:xfrm>
              <a:off x="-140753" y="4631412"/>
              <a:ext cx="988464" cy="512092"/>
            </a:xfrm>
            <a:custGeom>
              <a:rect b="b" l="l" r="r" t="t"/>
              <a:pathLst>
                <a:path extrusionOk="0" h="25579" w="4938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678" name="Google Shape;678;p17"/>
            <p:cNvGrpSpPr/>
            <p:nvPr/>
          </p:nvGrpSpPr>
          <p:grpSpPr>
            <a:xfrm flipH="1">
              <a:off x="191261" y="4316655"/>
              <a:ext cx="1138764" cy="1855677"/>
              <a:chOff x="525125" y="1486050"/>
              <a:chExt cx="2124163" cy="3461439"/>
            </a:xfrm>
          </p:grpSpPr>
          <p:sp>
            <p:nvSpPr>
              <p:cNvPr id="679" name="Google Shape;679;p17"/>
              <p:cNvSpPr/>
              <p:nvPr/>
            </p:nvSpPr>
            <p:spPr>
              <a:xfrm>
                <a:off x="2089519" y="1606352"/>
                <a:ext cx="464572" cy="3341135"/>
              </a:xfrm>
              <a:custGeom>
                <a:rect b="b" l="l" r="r" t="t"/>
                <a:pathLst>
                  <a:path extrusionOk="0" h="50379" w="7005">
                    <a:moveTo>
                      <a:pt x="4044" y="1"/>
                    </a:moveTo>
                    <a:lnTo>
                      <a:pt x="0" y="7533"/>
                    </a:lnTo>
                    <a:lnTo>
                      <a:pt x="0" y="50378"/>
                    </a:lnTo>
                    <a:lnTo>
                      <a:pt x="7005" y="50378"/>
                    </a:lnTo>
                    <a:lnTo>
                      <a:pt x="7005" y="830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2250873" y="2667452"/>
                <a:ext cx="174952" cy="392813"/>
              </a:xfrm>
              <a:custGeom>
                <a:rect b="b" l="l" r="r" t="t"/>
                <a:pathLst>
                  <a:path extrusionOk="0" h="5923" w="2638">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2369318" y="2671697"/>
                <a:ext cx="56505" cy="388569"/>
              </a:xfrm>
              <a:custGeom>
                <a:rect b="b" l="l" r="r" t="t"/>
                <a:pathLst>
                  <a:path extrusionOk="0" h="5859" w="852">
                    <a:moveTo>
                      <a:pt x="1" y="5831"/>
                    </a:moveTo>
                    <a:lnTo>
                      <a:pt x="852" y="5859"/>
                    </a:lnTo>
                    <a:lnTo>
                      <a:pt x="852"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653386" y="1524780"/>
                <a:ext cx="1436226" cy="3422709"/>
              </a:xfrm>
              <a:custGeom>
                <a:rect b="b" l="l" r="r" t="t"/>
                <a:pathLst>
                  <a:path extrusionOk="0" h="51609" w="21656">
                    <a:moveTo>
                      <a:pt x="1" y="51608"/>
                    </a:moveTo>
                    <a:lnTo>
                      <a:pt x="21655" y="51608"/>
                    </a:lnTo>
                    <a:lnTo>
                      <a:pt x="21655" y="0"/>
                    </a:lnTo>
                    <a:lnTo>
                      <a:pt x="6035" y="0"/>
                    </a:lnTo>
                    <a:lnTo>
                      <a:pt x="1" y="938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502266" y="2648353"/>
                <a:ext cx="359720" cy="363434"/>
              </a:xfrm>
              <a:custGeom>
                <a:rect b="b" l="l" r="r" t="t"/>
                <a:pathLst>
                  <a:path extrusionOk="0" h="5480" w="5424">
                    <a:moveTo>
                      <a:pt x="1" y="5479"/>
                    </a:moveTo>
                    <a:lnTo>
                      <a:pt x="5423" y="5479"/>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7"/>
              <p:cNvSpPr/>
              <p:nvPr/>
            </p:nvSpPr>
            <p:spPr>
              <a:xfrm>
                <a:off x="1537283" y="2648353"/>
                <a:ext cx="324703" cy="363434"/>
              </a:xfrm>
              <a:custGeom>
                <a:rect b="b" l="l" r="r" t="t"/>
                <a:pathLst>
                  <a:path extrusionOk="0" h="5480" w="4896">
                    <a:moveTo>
                      <a:pt x="0" y="5479"/>
                    </a:moveTo>
                    <a:lnTo>
                      <a:pt x="4895" y="5479"/>
                    </a:lnTo>
                    <a:lnTo>
                      <a:pt x="4895"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7"/>
              <p:cNvSpPr/>
              <p:nvPr/>
            </p:nvSpPr>
            <p:spPr>
              <a:xfrm>
                <a:off x="653386" y="4570469"/>
                <a:ext cx="1436226" cy="376963"/>
              </a:xfrm>
              <a:custGeom>
                <a:rect b="b" l="l" r="r" t="t"/>
                <a:pathLst>
                  <a:path extrusionOk="0" h="5684" w="21656">
                    <a:moveTo>
                      <a:pt x="1" y="5683"/>
                    </a:moveTo>
                    <a:lnTo>
                      <a:pt x="21655" y="5683"/>
                    </a:lnTo>
                    <a:lnTo>
                      <a:pt x="21655"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2089519" y="4570469"/>
                <a:ext cx="464572" cy="376963"/>
              </a:xfrm>
              <a:custGeom>
                <a:rect b="b" l="l" r="r" t="t"/>
                <a:pathLst>
                  <a:path extrusionOk="0" h="5684" w="7005">
                    <a:moveTo>
                      <a:pt x="0" y="5683"/>
                    </a:moveTo>
                    <a:lnTo>
                      <a:pt x="7005" y="5683"/>
                    </a:lnTo>
                    <a:lnTo>
                      <a:pt x="7005" y="0"/>
                    </a:lnTo>
                    <a:lnTo>
                      <a:pt x="0" y="0"/>
                    </a:lnTo>
                    <a:close/>
                  </a:path>
                </a:pathLst>
              </a:custGeom>
              <a:solidFill>
                <a:srgbClr val="FAE9DC">
                  <a:alpha val="3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880527" y="2648353"/>
                <a:ext cx="357796" cy="363434"/>
              </a:xfrm>
              <a:custGeom>
                <a:rect b="b" l="l" r="r" t="t"/>
                <a:pathLst>
                  <a:path extrusionOk="0" h="5480" w="5395">
                    <a:moveTo>
                      <a:pt x="1" y="5479"/>
                    </a:moveTo>
                    <a:lnTo>
                      <a:pt x="5395" y="5479"/>
                    </a:lnTo>
                    <a:lnTo>
                      <a:pt x="5395"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907586" y="2648353"/>
                <a:ext cx="330738" cy="363434"/>
              </a:xfrm>
              <a:custGeom>
                <a:rect b="b" l="l" r="r" t="t"/>
                <a:pathLst>
                  <a:path extrusionOk="0" h="5480" w="4987">
                    <a:moveTo>
                      <a:pt x="1" y="5479"/>
                    </a:moveTo>
                    <a:lnTo>
                      <a:pt x="4987" y="5479"/>
                    </a:lnTo>
                    <a:lnTo>
                      <a:pt x="4987"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526982" y="4801325"/>
                <a:ext cx="2120449" cy="146103"/>
              </a:xfrm>
              <a:custGeom>
                <a:rect b="b" l="l" r="r" t="t"/>
                <a:pathLst>
                  <a:path extrusionOk="0" h="2203" w="31973">
                    <a:moveTo>
                      <a:pt x="1" y="2202"/>
                    </a:moveTo>
                    <a:lnTo>
                      <a:pt x="31973" y="2202"/>
                    </a:lnTo>
                    <a:lnTo>
                      <a:pt x="31973" y="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2157562" y="4801325"/>
                <a:ext cx="489840" cy="146103"/>
              </a:xfrm>
              <a:custGeom>
                <a:rect b="b" l="l" r="r" t="t"/>
                <a:pathLst>
                  <a:path extrusionOk="0" h="2203" w="7386">
                    <a:moveTo>
                      <a:pt x="1" y="2202"/>
                    </a:moveTo>
                    <a:lnTo>
                      <a:pt x="7386" y="2202"/>
                    </a:lnTo>
                    <a:lnTo>
                      <a:pt x="738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096462" y="3635308"/>
                <a:ext cx="520612" cy="872705"/>
              </a:xfrm>
              <a:custGeom>
                <a:rect b="b" l="l" r="r" t="t"/>
                <a:pathLst>
                  <a:path extrusionOk="0" h="13159" w="7850">
                    <a:moveTo>
                      <a:pt x="1" y="13159"/>
                    </a:moveTo>
                    <a:lnTo>
                      <a:pt x="7850" y="13159"/>
                    </a:lnTo>
                    <a:lnTo>
                      <a:pt x="7850"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7"/>
              <p:cNvSpPr/>
              <p:nvPr/>
            </p:nvSpPr>
            <p:spPr>
              <a:xfrm>
                <a:off x="1158536" y="3635308"/>
                <a:ext cx="458536" cy="872705"/>
              </a:xfrm>
              <a:custGeom>
                <a:rect b="b" l="l" r="r" t="t"/>
                <a:pathLst>
                  <a:path extrusionOk="0" h="13159" w="6914">
                    <a:moveTo>
                      <a:pt x="0" y="13159"/>
                    </a:moveTo>
                    <a:lnTo>
                      <a:pt x="6914" y="13159"/>
                    </a:lnTo>
                    <a:lnTo>
                      <a:pt x="6914"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7"/>
              <p:cNvSpPr/>
              <p:nvPr/>
            </p:nvSpPr>
            <p:spPr>
              <a:xfrm>
                <a:off x="1214973" y="3693603"/>
                <a:ext cx="308852" cy="114800"/>
              </a:xfrm>
              <a:custGeom>
                <a:rect b="b" l="l" r="r" t="t"/>
                <a:pathLst>
                  <a:path extrusionOk="0" h="1731" w="4657">
                    <a:moveTo>
                      <a:pt x="0" y="1731"/>
                    </a:moveTo>
                    <a:lnTo>
                      <a:pt x="4656" y="1731"/>
                    </a:lnTo>
                    <a:lnTo>
                      <a:pt x="465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7"/>
              <p:cNvSpPr/>
              <p:nvPr/>
            </p:nvSpPr>
            <p:spPr>
              <a:xfrm>
                <a:off x="1251780" y="3693603"/>
                <a:ext cx="272045" cy="114800"/>
              </a:xfrm>
              <a:custGeom>
                <a:rect b="b" l="l" r="r" t="t"/>
                <a:pathLst>
                  <a:path extrusionOk="0" h="1731" w="4102">
                    <a:moveTo>
                      <a:pt x="1" y="1731"/>
                    </a:moveTo>
                    <a:lnTo>
                      <a:pt x="4101" y="1731"/>
                    </a:lnTo>
                    <a:lnTo>
                      <a:pt x="4101"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055476" y="3553670"/>
                <a:ext cx="600793" cy="81706"/>
              </a:xfrm>
              <a:custGeom>
                <a:rect b="b" l="l" r="r" t="t"/>
                <a:pathLst>
                  <a:path extrusionOk="0" h="1232" w="9059">
                    <a:moveTo>
                      <a:pt x="0" y="1"/>
                    </a:moveTo>
                    <a:lnTo>
                      <a:pt x="9059" y="1"/>
                    </a:lnTo>
                    <a:lnTo>
                      <a:pt x="9059"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7"/>
              <p:cNvSpPr/>
              <p:nvPr/>
            </p:nvSpPr>
            <p:spPr>
              <a:xfrm>
                <a:off x="1306361" y="4504217"/>
                <a:ext cx="310709" cy="297180"/>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7"/>
              <p:cNvSpPr/>
              <p:nvPr/>
            </p:nvSpPr>
            <p:spPr>
              <a:xfrm>
                <a:off x="859107" y="4702444"/>
                <a:ext cx="454823" cy="98949"/>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971981" y="4607342"/>
                <a:ext cx="427764" cy="95169"/>
              </a:xfrm>
              <a:custGeom>
                <a:rect b="b" l="l" r="r" t="t"/>
                <a:pathLst>
                  <a:path extrusionOk="0" h="1435" w="6450">
                    <a:moveTo>
                      <a:pt x="0" y="0"/>
                    </a:moveTo>
                    <a:lnTo>
                      <a:pt x="0" y="1435"/>
                    </a:lnTo>
                    <a:lnTo>
                      <a:pt x="6449" y="1435"/>
                    </a:lnTo>
                    <a:lnTo>
                      <a:pt x="6449" y="0"/>
                    </a:lnTo>
                    <a:lnTo>
                      <a:pt x="1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7"/>
              <p:cNvSpPr/>
              <p:nvPr/>
            </p:nvSpPr>
            <p:spPr>
              <a:xfrm>
                <a:off x="1057333" y="4504217"/>
                <a:ext cx="451109" cy="1031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7"/>
              <p:cNvSpPr/>
              <p:nvPr/>
            </p:nvSpPr>
            <p:spPr>
              <a:xfrm>
                <a:off x="1485023" y="4104049"/>
                <a:ext cx="87277" cy="87277"/>
              </a:xfrm>
              <a:custGeom>
                <a:rect b="b" l="l" r="r" t="t"/>
                <a:pathLst>
                  <a:path extrusionOk="0" h="1316" w="1316">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a:off x="2386628" y="2671697"/>
                <a:ext cx="39195" cy="388569"/>
              </a:xfrm>
              <a:custGeom>
                <a:rect b="b" l="l" r="r" t="t"/>
                <a:pathLst>
                  <a:path extrusionOk="0" h="5859" w="591">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a:off x="2250873" y="3289655"/>
                <a:ext cx="174952" cy="392349"/>
              </a:xfrm>
              <a:custGeom>
                <a:rect b="b" l="l" r="r" t="t"/>
                <a:pathLst>
                  <a:path extrusionOk="0" h="5916" w="2638">
                    <a:moveTo>
                      <a:pt x="1" y="1"/>
                    </a:moveTo>
                    <a:lnTo>
                      <a:pt x="2638" y="85"/>
                    </a:lnTo>
                    <a:lnTo>
                      <a:pt x="2638" y="5916"/>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a:off x="2369318" y="3293435"/>
                <a:ext cx="56505" cy="388569"/>
              </a:xfrm>
              <a:custGeom>
                <a:rect b="b" l="l" r="r" t="t"/>
                <a:pathLst>
                  <a:path extrusionOk="0" h="5859" w="852">
                    <a:moveTo>
                      <a:pt x="1" y="5831"/>
                    </a:moveTo>
                    <a:lnTo>
                      <a:pt x="852" y="5859"/>
                    </a:lnTo>
                    <a:lnTo>
                      <a:pt x="852" y="2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2386628" y="3293435"/>
                <a:ext cx="39195" cy="388569"/>
              </a:xfrm>
              <a:custGeom>
                <a:rect b="b" l="l" r="r" t="t"/>
                <a:pathLst>
                  <a:path extrusionOk="0" h="5859" w="591">
                    <a:moveTo>
                      <a:pt x="0" y="5831"/>
                    </a:moveTo>
                    <a:lnTo>
                      <a:pt x="591" y="5859"/>
                    </a:lnTo>
                    <a:lnTo>
                      <a:pt x="591" y="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7"/>
              <p:cNvSpPr/>
              <p:nvPr/>
            </p:nvSpPr>
            <p:spPr>
              <a:xfrm>
                <a:off x="880527" y="2648353"/>
                <a:ext cx="357796" cy="114800"/>
              </a:xfrm>
              <a:custGeom>
                <a:rect b="b" l="l" r="r" t="t"/>
                <a:pathLst>
                  <a:path extrusionOk="0" h="1731" w="5395">
                    <a:moveTo>
                      <a:pt x="1" y="1731"/>
                    </a:moveTo>
                    <a:lnTo>
                      <a:pt x="5395" y="1731"/>
                    </a:lnTo>
                    <a:lnTo>
                      <a:pt x="539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843721" y="3005612"/>
                <a:ext cx="433335" cy="99414"/>
              </a:xfrm>
              <a:custGeom>
                <a:rect b="b" l="l" r="r" t="t"/>
                <a:pathLst>
                  <a:path extrusionOk="0" h="1499" w="6534">
                    <a:moveTo>
                      <a:pt x="0" y="1499"/>
                    </a:moveTo>
                    <a:lnTo>
                      <a:pt x="6534" y="1499"/>
                    </a:lnTo>
                    <a:lnTo>
                      <a:pt x="6534"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7"/>
              <p:cNvSpPr/>
              <p:nvPr/>
            </p:nvSpPr>
            <p:spPr>
              <a:xfrm>
                <a:off x="1502266" y="2648353"/>
                <a:ext cx="359720" cy="114800"/>
              </a:xfrm>
              <a:custGeom>
                <a:rect b="b" l="l" r="r" t="t"/>
                <a:pathLst>
                  <a:path extrusionOk="0" h="1731" w="5424">
                    <a:moveTo>
                      <a:pt x="1" y="1731"/>
                    </a:moveTo>
                    <a:lnTo>
                      <a:pt x="5423" y="173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7"/>
              <p:cNvSpPr/>
              <p:nvPr/>
            </p:nvSpPr>
            <p:spPr>
              <a:xfrm>
                <a:off x="1467316" y="3005612"/>
                <a:ext cx="431478" cy="99414"/>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525125" y="1486050"/>
                <a:ext cx="1849930" cy="717450"/>
              </a:xfrm>
              <a:custGeom>
                <a:rect b="b" l="l" r="r" t="t"/>
                <a:pathLst>
                  <a:path extrusionOk="0" h="10818" w="27894">
                    <a:moveTo>
                      <a:pt x="27893" y="0"/>
                    </a:moveTo>
                    <a:lnTo>
                      <a:pt x="6415" y="0"/>
                    </a:lnTo>
                    <a:lnTo>
                      <a:pt x="1" y="10817"/>
                    </a:lnTo>
                    <a:lnTo>
                      <a:pt x="21943" y="1081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2355789" y="1579360"/>
                <a:ext cx="268264" cy="680112"/>
              </a:xfrm>
              <a:custGeom>
                <a:rect b="b" l="l" r="r" t="t"/>
                <a:pathLst>
                  <a:path extrusionOk="0" h="10255" w="4045">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3" name="Google Shape;713;p17"/>
              <p:cNvGrpSpPr/>
              <p:nvPr/>
            </p:nvGrpSpPr>
            <p:grpSpPr>
              <a:xfrm>
                <a:off x="973439" y="2819098"/>
                <a:ext cx="174934" cy="130542"/>
                <a:chOff x="2714005" y="3446776"/>
                <a:chExt cx="330750" cy="246818"/>
              </a:xfrm>
            </p:grpSpPr>
            <p:sp>
              <p:nvSpPr>
                <p:cNvPr id="714" name="Google Shape;714;p17"/>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7"/>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17"/>
              <p:cNvGrpSpPr/>
              <p:nvPr/>
            </p:nvGrpSpPr>
            <p:grpSpPr>
              <a:xfrm>
                <a:off x="1640414" y="2819098"/>
                <a:ext cx="174934" cy="130542"/>
                <a:chOff x="2714005" y="3446776"/>
                <a:chExt cx="330750" cy="246818"/>
              </a:xfrm>
            </p:grpSpPr>
            <p:sp>
              <p:nvSpPr>
                <p:cNvPr id="717" name="Google Shape;717;p17"/>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7"/>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9" name="Google Shape;719;p17"/>
            <p:cNvSpPr/>
            <p:nvPr/>
          </p:nvSpPr>
          <p:spPr>
            <a:xfrm flipH="1">
              <a:off x="533119" y="3620700"/>
              <a:ext cx="363955" cy="503182"/>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rotWithShape="0" algn="bl" dir="8280000" dist="142875">
                <a:schemeClr val="dk1">
                  <a:alpha val="2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720" name="Google Shape;720;p17"/>
            <p:cNvGrpSpPr/>
            <p:nvPr/>
          </p:nvGrpSpPr>
          <p:grpSpPr>
            <a:xfrm flipH="1">
              <a:off x="1376499" y="4631405"/>
              <a:ext cx="1138764" cy="1855677"/>
              <a:chOff x="525125" y="1486050"/>
              <a:chExt cx="2124163" cy="3461439"/>
            </a:xfrm>
          </p:grpSpPr>
          <p:sp>
            <p:nvSpPr>
              <p:cNvPr id="721" name="Google Shape;721;p17"/>
              <p:cNvSpPr/>
              <p:nvPr/>
            </p:nvSpPr>
            <p:spPr>
              <a:xfrm>
                <a:off x="2089519" y="1606352"/>
                <a:ext cx="464572" cy="3341135"/>
              </a:xfrm>
              <a:custGeom>
                <a:rect b="b" l="l" r="r" t="t"/>
                <a:pathLst>
                  <a:path extrusionOk="0" h="50379" w="7005">
                    <a:moveTo>
                      <a:pt x="4044" y="1"/>
                    </a:moveTo>
                    <a:lnTo>
                      <a:pt x="0" y="7533"/>
                    </a:lnTo>
                    <a:lnTo>
                      <a:pt x="0" y="50378"/>
                    </a:lnTo>
                    <a:lnTo>
                      <a:pt x="7005" y="50378"/>
                    </a:lnTo>
                    <a:lnTo>
                      <a:pt x="7005" y="830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7"/>
              <p:cNvSpPr/>
              <p:nvPr/>
            </p:nvSpPr>
            <p:spPr>
              <a:xfrm>
                <a:off x="2250873" y="2667452"/>
                <a:ext cx="174952" cy="392813"/>
              </a:xfrm>
              <a:custGeom>
                <a:rect b="b" l="l" r="r" t="t"/>
                <a:pathLst>
                  <a:path extrusionOk="0" h="5923" w="2638">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7"/>
              <p:cNvSpPr/>
              <p:nvPr/>
            </p:nvSpPr>
            <p:spPr>
              <a:xfrm>
                <a:off x="2369318" y="2671697"/>
                <a:ext cx="56505" cy="388569"/>
              </a:xfrm>
              <a:custGeom>
                <a:rect b="b" l="l" r="r" t="t"/>
                <a:pathLst>
                  <a:path extrusionOk="0" h="5859" w="852">
                    <a:moveTo>
                      <a:pt x="1" y="5831"/>
                    </a:moveTo>
                    <a:lnTo>
                      <a:pt x="852" y="5859"/>
                    </a:lnTo>
                    <a:lnTo>
                      <a:pt x="852"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a:off x="653386" y="1524780"/>
                <a:ext cx="1436226" cy="3422709"/>
              </a:xfrm>
              <a:custGeom>
                <a:rect b="b" l="l" r="r" t="t"/>
                <a:pathLst>
                  <a:path extrusionOk="0" h="51609" w="21656">
                    <a:moveTo>
                      <a:pt x="1" y="51608"/>
                    </a:moveTo>
                    <a:lnTo>
                      <a:pt x="21655" y="51608"/>
                    </a:lnTo>
                    <a:lnTo>
                      <a:pt x="21655" y="0"/>
                    </a:lnTo>
                    <a:lnTo>
                      <a:pt x="6035" y="0"/>
                    </a:lnTo>
                    <a:lnTo>
                      <a:pt x="1" y="938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a:off x="1502266" y="2648353"/>
                <a:ext cx="359720" cy="363434"/>
              </a:xfrm>
              <a:custGeom>
                <a:rect b="b" l="l" r="r" t="t"/>
                <a:pathLst>
                  <a:path extrusionOk="0" h="5480" w="5424">
                    <a:moveTo>
                      <a:pt x="1" y="5479"/>
                    </a:moveTo>
                    <a:lnTo>
                      <a:pt x="5423" y="5479"/>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a:off x="1537283" y="2648353"/>
                <a:ext cx="324703" cy="363434"/>
              </a:xfrm>
              <a:custGeom>
                <a:rect b="b" l="l" r="r" t="t"/>
                <a:pathLst>
                  <a:path extrusionOk="0" h="5480" w="4896">
                    <a:moveTo>
                      <a:pt x="0" y="5479"/>
                    </a:moveTo>
                    <a:lnTo>
                      <a:pt x="4895" y="5479"/>
                    </a:lnTo>
                    <a:lnTo>
                      <a:pt x="4895"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a:off x="653386" y="4570469"/>
                <a:ext cx="1436226" cy="376963"/>
              </a:xfrm>
              <a:custGeom>
                <a:rect b="b" l="l" r="r" t="t"/>
                <a:pathLst>
                  <a:path extrusionOk="0" h="5684" w="21656">
                    <a:moveTo>
                      <a:pt x="1" y="5683"/>
                    </a:moveTo>
                    <a:lnTo>
                      <a:pt x="21655" y="5683"/>
                    </a:lnTo>
                    <a:lnTo>
                      <a:pt x="21655"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a:off x="2089519" y="4570469"/>
                <a:ext cx="464572" cy="376963"/>
              </a:xfrm>
              <a:custGeom>
                <a:rect b="b" l="l" r="r" t="t"/>
                <a:pathLst>
                  <a:path extrusionOk="0" h="5684" w="7005">
                    <a:moveTo>
                      <a:pt x="0" y="5683"/>
                    </a:moveTo>
                    <a:lnTo>
                      <a:pt x="7005" y="5683"/>
                    </a:lnTo>
                    <a:lnTo>
                      <a:pt x="7005" y="0"/>
                    </a:lnTo>
                    <a:lnTo>
                      <a:pt x="0" y="0"/>
                    </a:lnTo>
                    <a:close/>
                  </a:path>
                </a:pathLst>
              </a:custGeom>
              <a:solidFill>
                <a:srgbClr val="FAE9DC">
                  <a:alpha val="3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7"/>
              <p:cNvSpPr/>
              <p:nvPr/>
            </p:nvSpPr>
            <p:spPr>
              <a:xfrm>
                <a:off x="880527" y="2648353"/>
                <a:ext cx="357796" cy="363434"/>
              </a:xfrm>
              <a:custGeom>
                <a:rect b="b" l="l" r="r" t="t"/>
                <a:pathLst>
                  <a:path extrusionOk="0" h="5480" w="5395">
                    <a:moveTo>
                      <a:pt x="1" y="5479"/>
                    </a:moveTo>
                    <a:lnTo>
                      <a:pt x="5395" y="5479"/>
                    </a:lnTo>
                    <a:lnTo>
                      <a:pt x="5395"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7"/>
              <p:cNvSpPr/>
              <p:nvPr/>
            </p:nvSpPr>
            <p:spPr>
              <a:xfrm>
                <a:off x="907586" y="2648353"/>
                <a:ext cx="330738" cy="363434"/>
              </a:xfrm>
              <a:custGeom>
                <a:rect b="b" l="l" r="r" t="t"/>
                <a:pathLst>
                  <a:path extrusionOk="0" h="5480" w="4987">
                    <a:moveTo>
                      <a:pt x="1" y="5479"/>
                    </a:moveTo>
                    <a:lnTo>
                      <a:pt x="4987" y="5479"/>
                    </a:lnTo>
                    <a:lnTo>
                      <a:pt x="4987"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7"/>
              <p:cNvSpPr/>
              <p:nvPr/>
            </p:nvSpPr>
            <p:spPr>
              <a:xfrm>
                <a:off x="526982" y="4801325"/>
                <a:ext cx="2120449" cy="146103"/>
              </a:xfrm>
              <a:custGeom>
                <a:rect b="b" l="l" r="r" t="t"/>
                <a:pathLst>
                  <a:path extrusionOk="0" h="2203" w="31973">
                    <a:moveTo>
                      <a:pt x="1" y="2202"/>
                    </a:moveTo>
                    <a:lnTo>
                      <a:pt x="31973" y="2202"/>
                    </a:lnTo>
                    <a:lnTo>
                      <a:pt x="31973" y="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7"/>
              <p:cNvSpPr/>
              <p:nvPr/>
            </p:nvSpPr>
            <p:spPr>
              <a:xfrm>
                <a:off x="2157562" y="4801325"/>
                <a:ext cx="489840" cy="146103"/>
              </a:xfrm>
              <a:custGeom>
                <a:rect b="b" l="l" r="r" t="t"/>
                <a:pathLst>
                  <a:path extrusionOk="0" h="2203" w="7386">
                    <a:moveTo>
                      <a:pt x="1" y="2202"/>
                    </a:moveTo>
                    <a:lnTo>
                      <a:pt x="7386" y="2202"/>
                    </a:lnTo>
                    <a:lnTo>
                      <a:pt x="738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7"/>
              <p:cNvSpPr/>
              <p:nvPr/>
            </p:nvSpPr>
            <p:spPr>
              <a:xfrm>
                <a:off x="1096462" y="3635308"/>
                <a:ext cx="520612" cy="872705"/>
              </a:xfrm>
              <a:custGeom>
                <a:rect b="b" l="l" r="r" t="t"/>
                <a:pathLst>
                  <a:path extrusionOk="0" h="13159" w="7850">
                    <a:moveTo>
                      <a:pt x="1" y="13159"/>
                    </a:moveTo>
                    <a:lnTo>
                      <a:pt x="7850" y="13159"/>
                    </a:lnTo>
                    <a:lnTo>
                      <a:pt x="7850"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7"/>
              <p:cNvSpPr/>
              <p:nvPr/>
            </p:nvSpPr>
            <p:spPr>
              <a:xfrm>
                <a:off x="1158536" y="3635308"/>
                <a:ext cx="458536" cy="872705"/>
              </a:xfrm>
              <a:custGeom>
                <a:rect b="b" l="l" r="r" t="t"/>
                <a:pathLst>
                  <a:path extrusionOk="0" h="13159" w="6914">
                    <a:moveTo>
                      <a:pt x="0" y="13159"/>
                    </a:moveTo>
                    <a:lnTo>
                      <a:pt x="6914" y="13159"/>
                    </a:lnTo>
                    <a:lnTo>
                      <a:pt x="6914"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7"/>
              <p:cNvSpPr/>
              <p:nvPr/>
            </p:nvSpPr>
            <p:spPr>
              <a:xfrm>
                <a:off x="1214973" y="3693603"/>
                <a:ext cx="308852" cy="114800"/>
              </a:xfrm>
              <a:custGeom>
                <a:rect b="b" l="l" r="r" t="t"/>
                <a:pathLst>
                  <a:path extrusionOk="0" h="1731" w="4657">
                    <a:moveTo>
                      <a:pt x="0" y="1731"/>
                    </a:moveTo>
                    <a:lnTo>
                      <a:pt x="4656" y="1731"/>
                    </a:lnTo>
                    <a:lnTo>
                      <a:pt x="465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
              <p:cNvSpPr/>
              <p:nvPr/>
            </p:nvSpPr>
            <p:spPr>
              <a:xfrm>
                <a:off x="1251780" y="3693603"/>
                <a:ext cx="272045" cy="114800"/>
              </a:xfrm>
              <a:custGeom>
                <a:rect b="b" l="l" r="r" t="t"/>
                <a:pathLst>
                  <a:path extrusionOk="0" h="1731" w="4102">
                    <a:moveTo>
                      <a:pt x="1" y="1731"/>
                    </a:moveTo>
                    <a:lnTo>
                      <a:pt x="4101" y="1731"/>
                    </a:lnTo>
                    <a:lnTo>
                      <a:pt x="4101"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7"/>
              <p:cNvSpPr/>
              <p:nvPr/>
            </p:nvSpPr>
            <p:spPr>
              <a:xfrm>
                <a:off x="1055476" y="3553670"/>
                <a:ext cx="600793" cy="81706"/>
              </a:xfrm>
              <a:custGeom>
                <a:rect b="b" l="l" r="r" t="t"/>
                <a:pathLst>
                  <a:path extrusionOk="0" h="1232" w="9059">
                    <a:moveTo>
                      <a:pt x="0" y="1"/>
                    </a:moveTo>
                    <a:lnTo>
                      <a:pt x="9059" y="1"/>
                    </a:lnTo>
                    <a:lnTo>
                      <a:pt x="9059"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7"/>
              <p:cNvSpPr/>
              <p:nvPr/>
            </p:nvSpPr>
            <p:spPr>
              <a:xfrm>
                <a:off x="1306361" y="4504217"/>
                <a:ext cx="310709" cy="297180"/>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7"/>
              <p:cNvSpPr/>
              <p:nvPr/>
            </p:nvSpPr>
            <p:spPr>
              <a:xfrm>
                <a:off x="859107" y="4702444"/>
                <a:ext cx="454823" cy="98949"/>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a:off x="971981" y="4607342"/>
                <a:ext cx="427764" cy="95169"/>
              </a:xfrm>
              <a:custGeom>
                <a:rect b="b" l="l" r="r" t="t"/>
                <a:pathLst>
                  <a:path extrusionOk="0" h="1435" w="6450">
                    <a:moveTo>
                      <a:pt x="0" y="0"/>
                    </a:moveTo>
                    <a:lnTo>
                      <a:pt x="0" y="1435"/>
                    </a:lnTo>
                    <a:lnTo>
                      <a:pt x="6449" y="1435"/>
                    </a:lnTo>
                    <a:lnTo>
                      <a:pt x="6449" y="0"/>
                    </a:lnTo>
                    <a:lnTo>
                      <a:pt x="1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7"/>
              <p:cNvSpPr/>
              <p:nvPr/>
            </p:nvSpPr>
            <p:spPr>
              <a:xfrm>
                <a:off x="1057333" y="4504217"/>
                <a:ext cx="451109" cy="1031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7"/>
              <p:cNvSpPr/>
              <p:nvPr/>
            </p:nvSpPr>
            <p:spPr>
              <a:xfrm>
                <a:off x="1485023" y="4104049"/>
                <a:ext cx="87277" cy="87277"/>
              </a:xfrm>
              <a:custGeom>
                <a:rect b="b" l="l" r="r" t="t"/>
                <a:pathLst>
                  <a:path extrusionOk="0" h="1316" w="1316">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p:nvPr/>
            </p:nvSpPr>
            <p:spPr>
              <a:xfrm>
                <a:off x="2386628" y="2671697"/>
                <a:ext cx="39195" cy="388569"/>
              </a:xfrm>
              <a:custGeom>
                <a:rect b="b" l="l" r="r" t="t"/>
                <a:pathLst>
                  <a:path extrusionOk="0" h="5859" w="591">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7"/>
              <p:cNvSpPr/>
              <p:nvPr/>
            </p:nvSpPr>
            <p:spPr>
              <a:xfrm>
                <a:off x="2250873" y="3289655"/>
                <a:ext cx="174952" cy="392349"/>
              </a:xfrm>
              <a:custGeom>
                <a:rect b="b" l="l" r="r" t="t"/>
                <a:pathLst>
                  <a:path extrusionOk="0" h="5916" w="2638">
                    <a:moveTo>
                      <a:pt x="1" y="1"/>
                    </a:moveTo>
                    <a:lnTo>
                      <a:pt x="2638" y="85"/>
                    </a:lnTo>
                    <a:lnTo>
                      <a:pt x="2638" y="5916"/>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7"/>
              <p:cNvSpPr/>
              <p:nvPr/>
            </p:nvSpPr>
            <p:spPr>
              <a:xfrm>
                <a:off x="2369318" y="3293435"/>
                <a:ext cx="56505" cy="388569"/>
              </a:xfrm>
              <a:custGeom>
                <a:rect b="b" l="l" r="r" t="t"/>
                <a:pathLst>
                  <a:path extrusionOk="0" h="5859" w="852">
                    <a:moveTo>
                      <a:pt x="1" y="5831"/>
                    </a:moveTo>
                    <a:lnTo>
                      <a:pt x="852" y="5859"/>
                    </a:lnTo>
                    <a:lnTo>
                      <a:pt x="852" y="2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7"/>
              <p:cNvSpPr/>
              <p:nvPr/>
            </p:nvSpPr>
            <p:spPr>
              <a:xfrm>
                <a:off x="2386628" y="3293435"/>
                <a:ext cx="39195" cy="388569"/>
              </a:xfrm>
              <a:custGeom>
                <a:rect b="b" l="l" r="r" t="t"/>
                <a:pathLst>
                  <a:path extrusionOk="0" h="5859" w="591">
                    <a:moveTo>
                      <a:pt x="0" y="5831"/>
                    </a:moveTo>
                    <a:lnTo>
                      <a:pt x="591" y="5859"/>
                    </a:lnTo>
                    <a:lnTo>
                      <a:pt x="591" y="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7"/>
              <p:cNvSpPr/>
              <p:nvPr/>
            </p:nvSpPr>
            <p:spPr>
              <a:xfrm>
                <a:off x="880527" y="2648353"/>
                <a:ext cx="357796" cy="114800"/>
              </a:xfrm>
              <a:custGeom>
                <a:rect b="b" l="l" r="r" t="t"/>
                <a:pathLst>
                  <a:path extrusionOk="0" h="1731" w="5395">
                    <a:moveTo>
                      <a:pt x="1" y="1731"/>
                    </a:moveTo>
                    <a:lnTo>
                      <a:pt x="5395" y="1731"/>
                    </a:lnTo>
                    <a:lnTo>
                      <a:pt x="539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7"/>
              <p:cNvSpPr/>
              <p:nvPr/>
            </p:nvSpPr>
            <p:spPr>
              <a:xfrm>
                <a:off x="843721" y="3005612"/>
                <a:ext cx="433335" cy="99414"/>
              </a:xfrm>
              <a:custGeom>
                <a:rect b="b" l="l" r="r" t="t"/>
                <a:pathLst>
                  <a:path extrusionOk="0" h="1499" w="6534">
                    <a:moveTo>
                      <a:pt x="0" y="1499"/>
                    </a:moveTo>
                    <a:lnTo>
                      <a:pt x="6534" y="1499"/>
                    </a:lnTo>
                    <a:lnTo>
                      <a:pt x="6534"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7"/>
              <p:cNvSpPr/>
              <p:nvPr/>
            </p:nvSpPr>
            <p:spPr>
              <a:xfrm>
                <a:off x="1502266" y="2648353"/>
                <a:ext cx="359720" cy="114800"/>
              </a:xfrm>
              <a:custGeom>
                <a:rect b="b" l="l" r="r" t="t"/>
                <a:pathLst>
                  <a:path extrusionOk="0" h="1731" w="5424">
                    <a:moveTo>
                      <a:pt x="1" y="1731"/>
                    </a:moveTo>
                    <a:lnTo>
                      <a:pt x="5423" y="173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7"/>
              <p:cNvSpPr/>
              <p:nvPr/>
            </p:nvSpPr>
            <p:spPr>
              <a:xfrm>
                <a:off x="1467316" y="3005612"/>
                <a:ext cx="431478" cy="99414"/>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7"/>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7"/>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7"/>
              <p:cNvSpPr/>
              <p:nvPr/>
            </p:nvSpPr>
            <p:spPr>
              <a:xfrm>
                <a:off x="525125" y="1486050"/>
                <a:ext cx="1849930" cy="717450"/>
              </a:xfrm>
              <a:custGeom>
                <a:rect b="b" l="l" r="r" t="t"/>
                <a:pathLst>
                  <a:path extrusionOk="0" h="10818" w="27894">
                    <a:moveTo>
                      <a:pt x="27893" y="0"/>
                    </a:moveTo>
                    <a:lnTo>
                      <a:pt x="6415" y="0"/>
                    </a:lnTo>
                    <a:lnTo>
                      <a:pt x="1" y="10817"/>
                    </a:lnTo>
                    <a:lnTo>
                      <a:pt x="21943" y="1081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7"/>
              <p:cNvSpPr/>
              <p:nvPr/>
            </p:nvSpPr>
            <p:spPr>
              <a:xfrm>
                <a:off x="2355789" y="1579360"/>
                <a:ext cx="268264" cy="680112"/>
              </a:xfrm>
              <a:custGeom>
                <a:rect b="b" l="l" r="r" t="t"/>
                <a:pathLst>
                  <a:path extrusionOk="0" h="10255" w="4045">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7"/>
              <p:cNvGrpSpPr/>
              <p:nvPr/>
            </p:nvGrpSpPr>
            <p:grpSpPr>
              <a:xfrm>
                <a:off x="973439" y="2819098"/>
                <a:ext cx="174934" cy="130542"/>
                <a:chOff x="2714005" y="3446776"/>
                <a:chExt cx="330750" cy="246818"/>
              </a:xfrm>
            </p:grpSpPr>
            <p:sp>
              <p:nvSpPr>
                <p:cNvPr id="756" name="Google Shape;756;p17"/>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7"/>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8" name="Google Shape;758;p17"/>
              <p:cNvGrpSpPr/>
              <p:nvPr/>
            </p:nvGrpSpPr>
            <p:grpSpPr>
              <a:xfrm>
                <a:off x="1640414" y="2819098"/>
                <a:ext cx="174934" cy="130542"/>
                <a:chOff x="2714005" y="3446776"/>
                <a:chExt cx="330750" cy="246818"/>
              </a:xfrm>
            </p:grpSpPr>
            <p:sp>
              <p:nvSpPr>
                <p:cNvPr id="759" name="Google Shape;759;p17"/>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7"/>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1" name="Google Shape;761;p17"/>
            <p:cNvGrpSpPr/>
            <p:nvPr/>
          </p:nvGrpSpPr>
          <p:grpSpPr>
            <a:xfrm>
              <a:off x="2286826" y="4817190"/>
              <a:ext cx="916239" cy="681891"/>
              <a:chOff x="5951675" y="3577056"/>
              <a:chExt cx="1387821" cy="1032855"/>
            </a:xfrm>
          </p:grpSpPr>
          <p:sp>
            <p:nvSpPr>
              <p:cNvPr id="762" name="Google Shape;762;p17"/>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7"/>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4" name="Google Shape;764;p17"/>
          <p:cNvGrpSpPr/>
          <p:nvPr/>
        </p:nvGrpSpPr>
        <p:grpSpPr>
          <a:xfrm>
            <a:off x="8076651" y="805648"/>
            <a:ext cx="1207342" cy="548414"/>
            <a:chOff x="8927226" y="727348"/>
            <a:chExt cx="1207342" cy="548414"/>
          </a:xfrm>
        </p:grpSpPr>
        <p:sp>
          <p:nvSpPr>
            <p:cNvPr id="765" name="Google Shape;765;p17"/>
            <p:cNvSpPr/>
            <p:nvPr/>
          </p:nvSpPr>
          <p:spPr>
            <a:xfrm>
              <a:off x="9532509" y="1114417"/>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7"/>
            <p:cNvSpPr/>
            <p:nvPr/>
          </p:nvSpPr>
          <p:spPr>
            <a:xfrm>
              <a:off x="8927226" y="727348"/>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67" name="Google Shape;767;p17"/>
          <p:cNvCxnSpPr/>
          <p:nvPr/>
        </p:nvCxnSpPr>
        <p:spPr>
          <a:xfrm>
            <a:off x="0" y="337575"/>
            <a:ext cx="9150000" cy="0"/>
          </a:xfrm>
          <a:prstGeom prst="straightConnector1">
            <a:avLst/>
          </a:prstGeom>
          <a:noFill/>
          <a:ln cap="flat" cmpd="sng" w="9525">
            <a:solidFill>
              <a:schemeClr val="dk1"/>
            </a:solidFill>
            <a:prstDash val="solid"/>
            <a:round/>
            <a:headEnd len="med" w="med" type="none"/>
            <a:tailEnd len="med" w="med" type="none"/>
          </a:ln>
        </p:spPr>
      </p:cxnSp>
      <p:sp>
        <p:nvSpPr>
          <p:cNvPr id="768" name="Google Shape;768;p17"/>
          <p:cNvSpPr/>
          <p:nvPr/>
        </p:nvSpPr>
        <p:spPr>
          <a:xfrm rot="-5400000">
            <a:off x="26100" y="181575"/>
            <a:ext cx="259800" cy="31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769" name="Shape 769"/>
        <p:cNvGrpSpPr/>
        <p:nvPr/>
      </p:nvGrpSpPr>
      <p:grpSpPr>
        <a:xfrm>
          <a:off x="0" y="0"/>
          <a:ext cx="0" cy="0"/>
          <a:chOff x="0" y="0"/>
          <a:chExt cx="0" cy="0"/>
        </a:xfrm>
      </p:grpSpPr>
      <p:sp>
        <p:nvSpPr>
          <p:cNvPr id="770" name="Google Shape;77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1" name="Google Shape;771;p18"/>
          <p:cNvSpPr txBox="1"/>
          <p:nvPr>
            <p:ph idx="1" type="subTitle"/>
          </p:nvPr>
        </p:nvSpPr>
        <p:spPr>
          <a:xfrm>
            <a:off x="1478100" y="1263175"/>
            <a:ext cx="2981100" cy="500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2" name="Google Shape;772;p18"/>
          <p:cNvSpPr txBox="1"/>
          <p:nvPr>
            <p:ph idx="2" type="subTitle"/>
          </p:nvPr>
        </p:nvSpPr>
        <p:spPr>
          <a:xfrm>
            <a:off x="1478101" y="1684050"/>
            <a:ext cx="2981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3" name="Google Shape;773;p18"/>
          <p:cNvSpPr txBox="1"/>
          <p:nvPr>
            <p:ph idx="3" type="subTitle"/>
          </p:nvPr>
        </p:nvSpPr>
        <p:spPr>
          <a:xfrm>
            <a:off x="5219203" y="1684050"/>
            <a:ext cx="2981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4" name="Google Shape;774;p18"/>
          <p:cNvSpPr txBox="1"/>
          <p:nvPr>
            <p:ph idx="4" type="subTitle"/>
          </p:nvPr>
        </p:nvSpPr>
        <p:spPr>
          <a:xfrm>
            <a:off x="1478101" y="3284100"/>
            <a:ext cx="2981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5" name="Google Shape;775;p18"/>
          <p:cNvSpPr txBox="1"/>
          <p:nvPr>
            <p:ph idx="5" type="subTitle"/>
          </p:nvPr>
        </p:nvSpPr>
        <p:spPr>
          <a:xfrm>
            <a:off x="5219203" y="3284100"/>
            <a:ext cx="29811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6" name="Google Shape;776;p18"/>
          <p:cNvSpPr txBox="1"/>
          <p:nvPr>
            <p:ph idx="6" type="subTitle"/>
          </p:nvPr>
        </p:nvSpPr>
        <p:spPr>
          <a:xfrm>
            <a:off x="1478100" y="2851429"/>
            <a:ext cx="2981100" cy="500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7" name="Google Shape;777;p18"/>
          <p:cNvSpPr txBox="1"/>
          <p:nvPr>
            <p:ph idx="7" type="subTitle"/>
          </p:nvPr>
        </p:nvSpPr>
        <p:spPr>
          <a:xfrm>
            <a:off x="5219201" y="1263175"/>
            <a:ext cx="2981100" cy="500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8" name="Google Shape;778;p18"/>
          <p:cNvSpPr txBox="1"/>
          <p:nvPr>
            <p:ph idx="8" type="subTitle"/>
          </p:nvPr>
        </p:nvSpPr>
        <p:spPr>
          <a:xfrm>
            <a:off x="5219201" y="2851429"/>
            <a:ext cx="2981100" cy="500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779" name="Google Shape;779;p18"/>
          <p:cNvGrpSpPr/>
          <p:nvPr/>
        </p:nvGrpSpPr>
        <p:grpSpPr>
          <a:xfrm>
            <a:off x="7123176" y="3679125"/>
            <a:ext cx="3927813" cy="2279813"/>
            <a:chOff x="7123176" y="3679125"/>
            <a:chExt cx="3927813" cy="2279813"/>
          </a:xfrm>
        </p:grpSpPr>
        <p:grpSp>
          <p:nvGrpSpPr>
            <p:cNvPr id="780" name="Google Shape;780;p18"/>
            <p:cNvGrpSpPr/>
            <p:nvPr/>
          </p:nvGrpSpPr>
          <p:grpSpPr>
            <a:xfrm>
              <a:off x="7123176" y="4640965"/>
              <a:ext cx="916239" cy="681891"/>
              <a:chOff x="5951675" y="3577056"/>
              <a:chExt cx="1387821" cy="1032855"/>
            </a:xfrm>
          </p:grpSpPr>
          <p:sp>
            <p:nvSpPr>
              <p:cNvPr id="781" name="Google Shape;781;p18"/>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18"/>
            <p:cNvGrpSpPr/>
            <p:nvPr/>
          </p:nvGrpSpPr>
          <p:grpSpPr>
            <a:xfrm>
              <a:off x="7794058" y="4439671"/>
              <a:ext cx="3256931" cy="1519266"/>
              <a:chOff x="5835795" y="2345121"/>
              <a:chExt cx="3256931" cy="1519266"/>
            </a:xfrm>
          </p:grpSpPr>
          <p:sp>
            <p:nvSpPr>
              <p:cNvPr id="784" name="Google Shape;784;p18"/>
              <p:cNvSpPr/>
              <p:nvPr/>
            </p:nvSpPr>
            <p:spPr>
              <a:xfrm>
                <a:off x="8104263" y="3276475"/>
                <a:ext cx="988464" cy="512092"/>
              </a:xfrm>
              <a:custGeom>
                <a:rect b="b" l="l" r="r" t="t"/>
                <a:pathLst>
                  <a:path extrusionOk="0" h="25579" w="4938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785" name="Google Shape;785;p18"/>
              <p:cNvSpPr/>
              <p:nvPr/>
            </p:nvSpPr>
            <p:spPr>
              <a:xfrm>
                <a:off x="6479930" y="2912323"/>
                <a:ext cx="1059784" cy="945459"/>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5879758" y="2564139"/>
                <a:ext cx="600230" cy="1293648"/>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6057442" y="2890200"/>
                <a:ext cx="242177" cy="242177"/>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6075291" y="2890200"/>
                <a:ext cx="224329" cy="240862"/>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6090509" y="2898467"/>
                <a:ext cx="170501" cy="205165"/>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6146966" y="2948020"/>
                <a:ext cx="144433" cy="180412"/>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5835795" y="2503361"/>
                <a:ext cx="1753484" cy="409015"/>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6161855" y="2510970"/>
                <a:ext cx="1427418" cy="409015"/>
              </a:xfrm>
              <a:custGeom>
                <a:rect b="b" l="l" r="r" t="t"/>
                <a:pathLst>
                  <a:path extrusionOk="0" h="8708" w="30390">
                    <a:moveTo>
                      <a:pt x="0" y="1"/>
                    </a:moveTo>
                    <a:lnTo>
                      <a:pt x="23504" y="1"/>
                    </a:lnTo>
                    <a:lnTo>
                      <a:pt x="30390" y="8061"/>
                    </a:lnTo>
                    <a:lnTo>
                      <a:pt x="29834" y="8708"/>
                    </a:lnTo>
                    <a:lnTo>
                      <a:pt x="7385" y="8708"/>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6469033" y="2881934"/>
                <a:ext cx="1120234" cy="30437"/>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8"/>
              <p:cNvSpPr/>
              <p:nvPr/>
            </p:nvSpPr>
            <p:spPr>
              <a:xfrm>
                <a:off x="5853643" y="2550283"/>
                <a:ext cx="323435" cy="362092"/>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8"/>
              <p:cNvSpPr/>
              <p:nvPr/>
            </p:nvSpPr>
            <p:spPr>
              <a:xfrm>
                <a:off x="6495148" y="2482882"/>
                <a:ext cx="147392" cy="185719"/>
              </a:xfrm>
              <a:custGeom>
                <a:rect b="b" l="l" r="r" t="t"/>
                <a:pathLst>
                  <a:path extrusionOk="0" h="3954" w="3138">
                    <a:moveTo>
                      <a:pt x="0" y="1"/>
                    </a:moveTo>
                    <a:lnTo>
                      <a:pt x="0" y="3953"/>
                    </a:lnTo>
                    <a:lnTo>
                      <a:pt x="3137" y="3953"/>
                    </a:lnTo>
                    <a:lnTo>
                      <a:pt x="31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6399988" y="2478608"/>
                <a:ext cx="95208" cy="189994"/>
              </a:xfrm>
              <a:custGeom>
                <a:rect b="b" l="l" r="r" t="t"/>
                <a:pathLst>
                  <a:path extrusionOk="0" h="4045" w="2027">
                    <a:moveTo>
                      <a:pt x="1851" y="92"/>
                    </a:moveTo>
                    <a:lnTo>
                      <a:pt x="1851" y="92"/>
                    </a:lnTo>
                    <a:lnTo>
                      <a:pt x="1" y="0"/>
                    </a:lnTo>
                    <a:lnTo>
                      <a:pt x="1" y="1702"/>
                    </a:lnTo>
                    <a:lnTo>
                      <a:pt x="2026" y="4044"/>
                    </a:lnTo>
                    <a:lnTo>
                      <a:pt x="2026" y="9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6389091" y="2438637"/>
                <a:ext cx="97839" cy="44293"/>
              </a:xfrm>
              <a:custGeom>
                <a:rect b="b" l="l" r="r" t="t"/>
                <a:pathLst>
                  <a:path extrusionOk="0" h="943" w="2083">
                    <a:moveTo>
                      <a:pt x="2083" y="64"/>
                    </a:moveTo>
                    <a:lnTo>
                      <a:pt x="1" y="0"/>
                    </a:lnTo>
                    <a:lnTo>
                      <a:pt x="1" y="851"/>
                    </a:lnTo>
                    <a:lnTo>
                      <a:pt x="2083" y="94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6486881" y="2441596"/>
                <a:ext cx="172145" cy="41334"/>
              </a:xfrm>
              <a:custGeom>
                <a:rect b="b" l="l" r="r" t="t"/>
                <a:pathLst>
                  <a:path extrusionOk="0" h="880" w="3665">
                    <a:moveTo>
                      <a:pt x="1" y="880"/>
                    </a:moveTo>
                    <a:lnTo>
                      <a:pt x="3665" y="880"/>
                    </a:lnTo>
                    <a:lnTo>
                      <a:pt x="366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7014109" y="2423748"/>
                <a:ext cx="243492" cy="310894"/>
              </a:xfrm>
              <a:custGeom>
                <a:rect b="b" l="l" r="r" t="t"/>
                <a:pathLst>
                  <a:path extrusionOk="0" h="6619" w="5184">
                    <a:moveTo>
                      <a:pt x="0" y="3046"/>
                    </a:moveTo>
                    <a:lnTo>
                      <a:pt x="0" y="6619"/>
                    </a:lnTo>
                    <a:lnTo>
                      <a:pt x="5184" y="6619"/>
                    </a:lnTo>
                    <a:lnTo>
                      <a:pt x="5184" y="2751"/>
                    </a:lnTo>
                    <a:lnTo>
                      <a:pt x="2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8"/>
              <p:cNvSpPr/>
              <p:nvPr/>
            </p:nvSpPr>
            <p:spPr>
              <a:xfrm>
                <a:off x="6870713" y="2565455"/>
                <a:ext cx="143446" cy="169186"/>
              </a:xfrm>
              <a:custGeom>
                <a:rect b="b" l="l" r="r" t="t"/>
                <a:pathLst>
                  <a:path extrusionOk="0" h="3602" w="3054">
                    <a:moveTo>
                      <a:pt x="2990" y="85"/>
                    </a:moveTo>
                    <a:lnTo>
                      <a:pt x="1" y="85"/>
                    </a:lnTo>
                    <a:lnTo>
                      <a:pt x="3053" y="3602"/>
                    </a:lnTo>
                    <a:lnTo>
                      <a:pt x="30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6779874" y="2345121"/>
                <a:ext cx="549408" cy="224376"/>
              </a:xfrm>
              <a:custGeom>
                <a:rect b="b" l="l" r="r" t="t"/>
                <a:pathLst>
                  <a:path extrusionOk="0" h="4777" w="11697">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6779874" y="2467711"/>
                <a:ext cx="57867" cy="67402"/>
              </a:xfrm>
              <a:custGeom>
                <a:rect b="b" l="l" r="r" t="t"/>
                <a:pathLst>
                  <a:path extrusionOk="0" h="1435" w="1232">
                    <a:moveTo>
                      <a:pt x="1232" y="0"/>
                    </a:moveTo>
                    <a:lnTo>
                      <a:pt x="1" y="1435"/>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6779874" y="2535065"/>
                <a:ext cx="232642" cy="34429"/>
              </a:xfrm>
              <a:custGeom>
                <a:rect b="b" l="l" r="r" t="t"/>
                <a:pathLst>
                  <a:path extrusionOk="0" h="733" w="4953">
                    <a:moveTo>
                      <a:pt x="1" y="1"/>
                    </a:moveTo>
                    <a:lnTo>
                      <a:pt x="556" y="732"/>
                    </a:lnTo>
                    <a:lnTo>
                      <a:pt x="4952" y="732"/>
                    </a:lnTo>
                    <a:lnTo>
                      <a:pt x="4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7141959" y="2407262"/>
                <a:ext cx="158242" cy="162234"/>
              </a:xfrm>
              <a:custGeom>
                <a:rect b="b" l="l" r="r" t="t"/>
                <a:pathLst>
                  <a:path extrusionOk="0" h="3454" w="3369">
                    <a:moveTo>
                      <a:pt x="3369" y="3453"/>
                    </a:moveTo>
                    <a:lnTo>
                      <a:pt x="2757" y="3453"/>
                    </a:lnTo>
                    <a:lnTo>
                      <a:pt x="0" y="352"/>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6779874" y="2345121"/>
                <a:ext cx="378625" cy="189994"/>
              </a:xfrm>
              <a:custGeom>
                <a:rect b="b" l="l" r="r" t="t"/>
                <a:pathLst>
                  <a:path extrusionOk="0" h="4045" w="8061">
                    <a:moveTo>
                      <a:pt x="4516" y="4045"/>
                    </a:moveTo>
                    <a:lnTo>
                      <a:pt x="1" y="4045"/>
                    </a:lnTo>
                    <a:lnTo>
                      <a:pt x="3433" y="1"/>
                    </a:lnTo>
                    <a:lnTo>
                      <a:pt x="8061"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7070237" y="2537743"/>
                <a:ext cx="144762" cy="156927"/>
              </a:xfrm>
              <a:custGeom>
                <a:rect b="b" l="l" r="r" t="t"/>
                <a:pathLst>
                  <a:path extrusionOk="0" h="3341" w="3082">
                    <a:moveTo>
                      <a:pt x="1" y="3341"/>
                    </a:moveTo>
                    <a:lnTo>
                      <a:pt x="3081" y="3341"/>
                    </a:lnTo>
                    <a:lnTo>
                      <a:pt x="308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7070237" y="2537743"/>
                <a:ext cx="125598" cy="156927"/>
              </a:xfrm>
              <a:custGeom>
                <a:rect b="b" l="l" r="r" t="t"/>
                <a:pathLst>
                  <a:path extrusionOk="0" h="3341" w="2674">
                    <a:moveTo>
                      <a:pt x="1" y="3341"/>
                    </a:moveTo>
                    <a:lnTo>
                      <a:pt x="2673" y="3341"/>
                    </a:lnTo>
                    <a:lnTo>
                      <a:pt x="2673"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7104947" y="2564468"/>
                <a:ext cx="47956" cy="51949"/>
              </a:xfrm>
              <a:custGeom>
                <a:rect b="b" l="l" r="r" t="t"/>
                <a:pathLst>
                  <a:path extrusionOk="0" h="1106" w="1021">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7100626" y="2600306"/>
                <a:ext cx="46970" cy="51761"/>
              </a:xfrm>
              <a:custGeom>
                <a:rect b="b" l="l" r="r" t="t"/>
                <a:pathLst>
                  <a:path extrusionOk="0" h="1102" w="100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6591293" y="3049755"/>
                <a:ext cx="323764" cy="235555"/>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6591293" y="3049755"/>
                <a:ext cx="300326" cy="235555"/>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6734643" y="3049755"/>
                <a:ext cx="13574" cy="235555"/>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6877664" y="3049755"/>
                <a:ext cx="13950" cy="235555"/>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6591293" y="3160086"/>
                <a:ext cx="300326" cy="15218"/>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6617690" y="3208746"/>
                <a:ext cx="47956" cy="51808"/>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6657332" y="3196205"/>
                <a:ext cx="46970" cy="5180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8"/>
              <p:cNvSpPr/>
              <p:nvPr/>
            </p:nvSpPr>
            <p:spPr>
              <a:xfrm>
                <a:off x="6792462" y="3086062"/>
                <a:ext cx="48238" cy="51949"/>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8"/>
              <p:cNvSpPr/>
              <p:nvPr/>
            </p:nvSpPr>
            <p:spPr>
              <a:xfrm>
                <a:off x="6082053" y="3344394"/>
                <a:ext cx="228650" cy="513382"/>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6105680" y="3344394"/>
                <a:ext cx="202206" cy="513382"/>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8"/>
              <p:cNvSpPr/>
              <p:nvPr/>
            </p:nvSpPr>
            <p:spPr>
              <a:xfrm>
                <a:off x="6130479" y="3369193"/>
                <a:ext cx="136119" cy="50915"/>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8"/>
              <p:cNvSpPr/>
              <p:nvPr/>
            </p:nvSpPr>
            <p:spPr>
              <a:xfrm>
                <a:off x="6060120" y="3308744"/>
                <a:ext cx="265615" cy="35697"/>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6083557" y="3726912"/>
                <a:ext cx="224329" cy="130858"/>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5974871" y="3813808"/>
                <a:ext cx="199565" cy="50579"/>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8"/>
              <p:cNvSpPr/>
              <p:nvPr/>
            </p:nvSpPr>
            <p:spPr>
              <a:xfrm>
                <a:off x="6023108" y="3772519"/>
                <a:ext cx="188350" cy="41334"/>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8"/>
              <p:cNvSpPr/>
              <p:nvPr/>
            </p:nvSpPr>
            <p:spPr>
              <a:xfrm>
                <a:off x="6061435" y="3726912"/>
                <a:ext cx="198213" cy="45655"/>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8"/>
              <p:cNvSpPr/>
              <p:nvPr/>
            </p:nvSpPr>
            <p:spPr>
              <a:xfrm>
                <a:off x="6250016" y="3550871"/>
                <a:ext cx="38703" cy="38703"/>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8"/>
              <p:cNvSpPr/>
              <p:nvPr/>
            </p:nvSpPr>
            <p:spPr>
              <a:xfrm>
                <a:off x="7000206" y="3279670"/>
                <a:ext cx="477732" cy="578107"/>
              </a:xfrm>
              <a:custGeom>
                <a:rect b="b" l="l" r="r" t="t"/>
                <a:pathLst>
                  <a:path extrusionOk="0" h="12308" w="10171">
                    <a:moveTo>
                      <a:pt x="9819" y="0"/>
                    </a:moveTo>
                    <a:lnTo>
                      <a:pt x="1" y="0"/>
                    </a:lnTo>
                    <a:lnTo>
                      <a:pt x="1" y="12308"/>
                    </a:lnTo>
                    <a:lnTo>
                      <a:pt x="10171" y="12308"/>
                    </a:lnTo>
                    <a:lnTo>
                      <a:pt x="10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8"/>
              <p:cNvSpPr/>
              <p:nvPr/>
            </p:nvSpPr>
            <p:spPr>
              <a:xfrm>
                <a:off x="7477882" y="3279670"/>
                <a:ext cx="589051" cy="578107"/>
              </a:xfrm>
              <a:custGeom>
                <a:rect b="b" l="l" r="r" t="t"/>
                <a:pathLst>
                  <a:path extrusionOk="0" h="12308" w="12541">
                    <a:moveTo>
                      <a:pt x="1" y="0"/>
                    </a:moveTo>
                    <a:lnTo>
                      <a:pt x="1" y="12308"/>
                    </a:lnTo>
                    <a:lnTo>
                      <a:pt x="12540" y="12308"/>
                    </a:lnTo>
                    <a:lnTo>
                      <a:pt x="12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8"/>
              <p:cNvSpPr/>
              <p:nvPr/>
            </p:nvSpPr>
            <p:spPr>
              <a:xfrm>
                <a:off x="7576987" y="3486100"/>
                <a:ext cx="401734" cy="371674"/>
              </a:xfrm>
              <a:custGeom>
                <a:rect b="b" l="l" r="r" t="t"/>
                <a:pathLst>
                  <a:path extrusionOk="0" h="7913" w="8553">
                    <a:moveTo>
                      <a:pt x="0" y="7913"/>
                    </a:moveTo>
                    <a:lnTo>
                      <a:pt x="8553" y="7913"/>
                    </a:lnTo>
                    <a:lnTo>
                      <a:pt x="8553" y="1"/>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8"/>
              <p:cNvSpPr/>
              <p:nvPr/>
            </p:nvSpPr>
            <p:spPr>
              <a:xfrm>
                <a:off x="6968502" y="2981039"/>
                <a:ext cx="601592" cy="298682"/>
              </a:xfrm>
              <a:custGeom>
                <a:rect b="b" l="l" r="r" t="t"/>
                <a:pathLst>
                  <a:path extrusionOk="0" h="6359" w="12808">
                    <a:moveTo>
                      <a:pt x="1" y="5683"/>
                    </a:moveTo>
                    <a:lnTo>
                      <a:pt x="233" y="6358"/>
                    </a:lnTo>
                    <a:lnTo>
                      <a:pt x="10494" y="6358"/>
                    </a:lnTo>
                    <a:lnTo>
                      <a:pt x="128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8"/>
              <p:cNvSpPr/>
              <p:nvPr/>
            </p:nvSpPr>
            <p:spPr>
              <a:xfrm>
                <a:off x="7461349" y="2981039"/>
                <a:ext cx="642925" cy="298682"/>
              </a:xfrm>
              <a:custGeom>
                <a:rect b="b" l="l" r="r" t="t"/>
                <a:pathLst>
                  <a:path extrusionOk="0" h="6359" w="13688">
                    <a:moveTo>
                      <a:pt x="2315" y="0"/>
                    </a:moveTo>
                    <a:lnTo>
                      <a:pt x="13687" y="5655"/>
                    </a:lnTo>
                    <a:lnTo>
                      <a:pt x="13476" y="6358"/>
                    </a:lnTo>
                    <a:lnTo>
                      <a:pt x="1" y="63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8"/>
              <p:cNvSpPr/>
              <p:nvPr/>
            </p:nvSpPr>
            <p:spPr>
              <a:xfrm>
                <a:off x="7099311" y="3424335"/>
                <a:ext cx="298682" cy="120948"/>
              </a:xfrm>
              <a:custGeom>
                <a:rect b="b" l="l" r="r" t="t"/>
                <a:pathLst>
                  <a:path extrusionOk="0" h="2575" w="6359">
                    <a:moveTo>
                      <a:pt x="1" y="2575"/>
                    </a:moveTo>
                    <a:lnTo>
                      <a:pt x="6359" y="2575"/>
                    </a:lnTo>
                    <a:lnTo>
                      <a:pt x="6359"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8"/>
              <p:cNvSpPr/>
              <p:nvPr/>
            </p:nvSpPr>
            <p:spPr>
              <a:xfrm>
                <a:off x="7121434" y="3424335"/>
                <a:ext cx="276559" cy="120948"/>
              </a:xfrm>
              <a:custGeom>
                <a:rect b="b" l="l" r="r" t="t"/>
                <a:pathLst>
                  <a:path extrusionOk="0" h="2575" w="5888">
                    <a:moveTo>
                      <a:pt x="1" y="2575"/>
                    </a:moveTo>
                    <a:lnTo>
                      <a:pt x="5888" y="2575"/>
                    </a:lnTo>
                    <a:lnTo>
                      <a:pt x="588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8"/>
              <p:cNvSpPr/>
              <p:nvPr/>
            </p:nvSpPr>
            <p:spPr>
              <a:xfrm>
                <a:off x="7166712" y="3424335"/>
                <a:ext cx="74354" cy="120948"/>
              </a:xfrm>
              <a:custGeom>
                <a:rect b="b" l="l" r="r" t="t"/>
                <a:pathLst>
                  <a:path extrusionOk="0" h="2575" w="1583">
                    <a:moveTo>
                      <a:pt x="352" y="2575"/>
                    </a:moveTo>
                    <a:lnTo>
                      <a:pt x="1583" y="1"/>
                    </a:lnTo>
                    <a:lnTo>
                      <a:pt x="1231" y="1"/>
                    </a:lnTo>
                    <a:lnTo>
                      <a:pt x="0"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8"/>
              <p:cNvSpPr/>
              <p:nvPr/>
            </p:nvSpPr>
            <p:spPr>
              <a:xfrm>
                <a:off x="7209313" y="3424335"/>
                <a:ext cx="74400" cy="120948"/>
              </a:xfrm>
              <a:custGeom>
                <a:rect b="b" l="l" r="r" t="t"/>
                <a:pathLst>
                  <a:path extrusionOk="0" h="2575" w="1584">
                    <a:moveTo>
                      <a:pt x="352" y="2575"/>
                    </a:moveTo>
                    <a:lnTo>
                      <a:pt x="1583" y="1"/>
                    </a:lnTo>
                    <a:lnTo>
                      <a:pt x="1232" y="1"/>
                    </a:lnTo>
                    <a:lnTo>
                      <a:pt x="1"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8"/>
              <p:cNvSpPr/>
              <p:nvPr/>
            </p:nvSpPr>
            <p:spPr>
              <a:xfrm>
                <a:off x="6598198" y="3392631"/>
                <a:ext cx="315216" cy="229965"/>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8"/>
              <p:cNvSpPr/>
              <p:nvPr/>
            </p:nvSpPr>
            <p:spPr>
              <a:xfrm>
                <a:off x="6598198" y="3392631"/>
                <a:ext cx="293422" cy="229965"/>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8"/>
              <p:cNvSpPr/>
              <p:nvPr/>
            </p:nvSpPr>
            <p:spPr>
              <a:xfrm>
                <a:off x="6738588" y="3392631"/>
                <a:ext cx="12588" cy="229965"/>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a:off x="6876349" y="3392631"/>
                <a:ext cx="15265" cy="229965"/>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a:off x="6598198" y="3500003"/>
                <a:ext cx="293422" cy="13903"/>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8"/>
              <p:cNvSpPr/>
              <p:nvPr/>
            </p:nvSpPr>
            <p:spPr>
              <a:xfrm>
                <a:off x="6640799" y="3430019"/>
                <a:ext cx="45655" cy="50869"/>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8"/>
              <p:cNvSpPr/>
              <p:nvPr/>
            </p:nvSpPr>
            <p:spPr>
              <a:xfrm>
                <a:off x="6807633" y="3533351"/>
                <a:ext cx="46641" cy="50587"/>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a:off x="6775929" y="3544248"/>
                <a:ext cx="45279" cy="50587"/>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a:off x="6968502" y="2981039"/>
                <a:ext cx="601592" cy="298682"/>
              </a:xfrm>
              <a:custGeom>
                <a:rect b="b" l="l" r="r" t="t"/>
                <a:pathLst>
                  <a:path extrusionOk="0" h="6359" w="12808">
                    <a:moveTo>
                      <a:pt x="1" y="5683"/>
                    </a:moveTo>
                    <a:lnTo>
                      <a:pt x="233" y="6358"/>
                    </a:lnTo>
                    <a:lnTo>
                      <a:pt x="10494" y="6358"/>
                    </a:lnTo>
                    <a:lnTo>
                      <a:pt x="12808" y="0"/>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5" name="Google Shape;845;p18"/>
            <p:cNvSpPr/>
            <p:nvPr/>
          </p:nvSpPr>
          <p:spPr>
            <a:xfrm>
              <a:off x="8428911" y="3679125"/>
              <a:ext cx="363955" cy="503182"/>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rotWithShape="0" algn="bl" dir="8280000" dist="142875">
                <a:schemeClr val="dk1">
                  <a:alpha val="2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846" name="Google Shape;846;p18"/>
          <p:cNvGrpSpPr/>
          <p:nvPr/>
        </p:nvGrpSpPr>
        <p:grpSpPr>
          <a:xfrm>
            <a:off x="-630649" y="918517"/>
            <a:ext cx="1499092" cy="689481"/>
            <a:chOff x="8727226" y="1200842"/>
            <a:chExt cx="1499092" cy="689481"/>
          </a:xfrm>
        </p:grpSpPr>
        <p:sp>
          <p:nvSpPr>
            <p:cNvPr id="847" name="Google Shape;847;p18"/>
            <p:cNvSpPr/>
            <p:nvPr/>
          </p:nvSpPr>
          <p:spPr>
            <a:xfrm>
              <a:off x="9624259" y="1200842"/>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8727226" y="1627548"/>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49" name="Google Shape;849;p18"/>
          <p:cNvCxnSpPr/>
          <p:nvPr/>
        </p:nvCxnSpPr>
        <p:spPr>
          <a:xfrm>
            <a:off x="0" y="337575"/>
            <a:ext cx="9150000" cy="0"/>
          </a:xfrm>
          <a:prstGeom prst="straightConnector1">
            <a:avLst/>
          </a:prstGeom>
          <a:noFill/>
          <a:ln cap="flat" cmpd="sng" w="9525">
            <a:solidFill>
              <a:schemeClr val="dk1"/>
            </a:solidFill>
            <a:prstDash val="solid"/>
            <a:round/>
            <a:headEnd len="med" w="med" type="none"/>
            <a:tailEnd len="med" w="med" type="none"/>
          </a:ln>
        </p:spPr>
      </p:cxnSp>
      <p:sp>
        <p:nvSpPr>
          <p:cNvPr id="850" name="Google Shape;850;p18"/>
          <p:cNvSpPr/>
          <p:nvPr/>
        </p:nvSpPr>
        <p:spPr>
          <a:xfrm rot="-5400000">
            <a:off x="26100" y="181575"/>
            <a:ext cx="259800" cy="31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851" name="Shape 851"/>
        <p:cNvGrpSpPr/>
        <p:nvPr/>
      </p:nvGrpSpPr>
      <p:grpSpPr>
        <a:xfrm>
          <a:off x="0" y="0"/>
          <a:ext cx="0" cy="0"/>
          <a:chOff x="0" y="0"/>
          <a:chExt cx="0" cy="0"/>
        </a:xfrm>
      </p:grpSpPr>
      <p:sp>
        <p:nvSpPr>
          <p:cNvPr id="852" name="Google Shape;85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3" name="Google Shape;853;p19"/>
          <p:cNvSpPr txBox="1"/>
          <p:nvPr>
            <p:ph idx="1" type="subTitle"/>
          </p:nvPr>
        </p:nvSpPr>
        <p:spPr>
          <a:xfrm>
            <a:off x="800226" y="2202595"/>
            <a:ext cx="24591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54" name="Google Shape;854;p19"/>
          <p:cNvSpPr txBox="1"/>
          <p:nvPr>
            <p:ph idx="2" type="subTitle"/>
          </p:nvPr>
        </p:nvSpPr>
        <p:spPr>
          <a:xfrm>
            <a:off x="3341349" y="2202595"/>
            <a:ext cx="24591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55" name="Google Shape;855;p19"/>
          <p:cNvSpPr txBox="1"/>
          <p:nvPr>
            <p:ph idx="3" type="subTitle"/>
          </p:nvPr>
        </p:nvSpPr>
        <p:spPr>
          <a:xfrm>
            <a:off x="5887280" y="2202595"/>
            <a:ext cx="24540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56" name="Google Shape;856;p19"/>
          <p:cNvSpPr txBox="1"/>
          <p:nvPr>
            <p:ph idx="4" type="subTitle"/>
          </p:nvPr>
        </p:nvSpPr>
        <p:spPr>
          <a:xfrm>
            <a:off x="800226" y="3835725"/>
            <a:ext cx="24591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57" name="Google Shape;857;p19"/>
          <p:cNvSpPr txBox="1"/>
          <p:nvPr>
            <p:ph idx="5" type="subTitle"/>
          </p:nvPr>
        </p:nvSpPr>
        <p:spPr>
          <a:xfrm>
            <a:off x="3341349" y="3835725"/>
            <a:ext cx="24591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58" name="Google Shape;858;p19"/>
          <p:cNvSpPr txBox="1"/>
          <p:nvPr>
            <p:ph idx="6" type="subTitle"/>
          </p:nvPr>
        </p:nvSpPr>
        <p:spPr>
          <a:xfrm>
            <a:off x="5887280" y="3835725"/>
            <a:ext cx="24540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59" name="Google Shape;859;p19"/>
          <p:cNvSpPr txBox="1"/>
          <p:nvPr>
            <p:ph idx="7" type="subTitle"/>
          </p:nvPr>
        </p:nvSpPr>
        <p:spPr>
          <a:xfrm>
            <a:off x="795076" y="1801175"/>
            <a:ext cx="2459100" cy="537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0" name="Google Shape;860;p19"/>
          <p:cNvSpPr txBox="1"/>
          <p:nvPr>
            <p:ph idx="8" type="subTitle"/>
          </p:nvPr>
        </p:nvSpPr>
        <p:spPr>
          <a:xfrm>
            <a:off x="3341355" y="1801175"/>
            <a:ext cx="2459100" cy="537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1" name="Google Shape;861;p19"/>
          <p:cNvSpPr txBox="1"/>
          <p:nvPr>
            <p:ph idx="9" type="subTitle"/>
          </p:nvPr>
        </p:nvSpPr>
        <p:spPr>
          <a:xfrm>
            <a:off x="5892433" y="1801175"/>
            <a:ext cx="2454000" cy="537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2" name="Google Shape;862;p19"/>
          <p:cNvSpPr txBox="1"/>
          <p:nvPr>
            <p:ph idx="13" type="subTitle"/>
          </p:nvPr>
        </p:nvSpPr>
        <p:spPr>
          <a:xfrm>
            <a:off x="795420" y="3441825"/>
            <a:ext cx="2459100" cy="537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3" name="Google Shape;863;p19"/>
          <p:cNvSpPr txBox="1"/>
          <p:nvPr>
            <p:ph idx="14" type="subTitle"/>
          </p:nvPr>
        </p:nvSpPr>
        <p:spPr>
          <a:xfrm>
            <a:off x="3341355" y="3441825"/>
            <a:ext cx="2459100" cy="537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64" name="Google Shape;864;p19"/>
          <p:cNvSpPr txBox="1"/>
          <p:nvPr>
            <p:ph idx="15" type="subTitle"/>
          </p:nvPr>
        </p:nvSpPr>
        <p:spPr>
          <a:xfrm>
            <a:off x="5889824" y="3441825"/>
            <a:ext cx="2459100" cy="5373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865" name="Google Shape;865;p19"/>
          <p:cNvGrpSpPr/>
          <p:nvPr/>
        </p:nvGrpSpPr>
        <p:grpSpPr>
          <a:xfrm>
            <a:off x="-230318" y="3676475"/>
            <a:ext cx="3007833" cy="3060716"/>
            <a:chOff x="-230318" y="3676475"/>
            <a:chExt cx="3007833" cy="3060716"/>
          </a:xfrm>
        </p:grpSpPr>
        <p:grpSp>
          <p:nvGrpSpPr>
            <p:cNvPr id="866" name="Google Shape;866;p19"/>
            <p:cNvGrpSpPr/>
            <p:nvPr/>
          </p:nvGrpSpPr>
          <p:grpSpPr>
            <a:xfrm>
              <a:off x="-230318" y="4468770"/>
              <a:ext cx="1163585" cy="2008346"/>
              <a:chOff x="4537475" y="1366675"/>
              <a:chExt cx="1878265" cy="3241882"/>
            </a:xfrm>
          </p:grpSpPr>
          <p:sp>
            <p:nvSpPr>
              <p:cNvPr id="867" name="Google Shape;867;p19"/>
              <p:cNvSpPr/>
              <p:nvPr/>
            </p:nvSpPr>
            <p:spPr>
              <a:xfrm>
                <a:off x="4537475" y="1460411"/>
                <a:ext cx="1404092" cy="143402"/>
              </a:xfrm>
              <a:custGeom>
                <a:rect b="b" l="l" r="r" t="t"/>
                <a:pathLst>
                  <a:path extrusionOk="0" h="2463" w="24117">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5934610" y="1460411"/>
                <a:ext cx="479500" cy="143402"/>
              </a:xfrm>
              <a:custGeom>
                <a:rect b="b" l="l" r="r" t="t"/>
                <a:pathLst>
                  <a:path extrusionOk="0" h="2463" w="8236">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5922733" y="1603752"/>
                <a:ext cx="407889" cy="3004805"/>
              </a:xfrm>
              <a:custGeom>
                <a:rect b="b" l="l" r="r" t="t"/>
                <a:pathLst>
                  <a:path extrusionOk="0" h="51609" w="7006">
                    <a:moveTo>
                      <a:pt x="0" y="51608"/>
                    </a:moveTo>
                    <a:lnTo>
                      <a:pt x="7005" y="51608"/>
                    </a:lnTo>
                    <a:lnTo>
                      <a:pt x="7005"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6064385" y="2606907"/>
                <a:ext cx="153643" cy="344852"/>
              </a:xfrm>
              <a:custGeom>
                <a:rect b="b" l="l" r="r" t="t"/>
                <a:pathLst>
                  <a:path extrusionOk="0" h="5923" w="2639">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6064385" y="1939923"/>
                <a:ext cx="153643" cy="343163"/>
              </a:xfrm>
              <a:custGeom>
                <a:rect b="b" l="l" r="r" t="t"/>
                <a:pathLst>
                  <a:path extrusionOk="0" h="5894" w="2639">
                    <a:moveTo>
                      <a:pt x="1" y="0"/>
                    </a:moveTo>
                    <a:lnTo>
                      <a:pt x="2638" y="64"/>
                    </a:lnTo>
                    <a:lnTo>
                      <a:pt x="2638" y="5894"/>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4661952" y="1603752"/>
                <a:ext cx="1260812" cy="3004805"/>
              </a:xfrm>
              <a:custGeom>
                <a:rect b="b" l="l" r="r" t="t"/>
                <a:pathLst>
                  <a:path extrusionOk="0" h="51609" w="21656">
                    <a:moveTo>
                      <a:pt x="1" y="51608"/>
                    </a:moveTo>
                    <a:lnTo>
                      <a:pt x="21655" y="51608"/>
                    </a:lnTo>
                    <a:lnTo>
                      <a:pt x="21655"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5931291" y="1366675"/>
                <a:ext cx="484449" cy="93796"/>
              </a:xfrm>
              <a:custGeom>
                <a:rect b="b" l="l" r="r" t="t"/>
                <a:pathLst>
                  <a:path extrusionOk="0" h="1611" w="8321">
                    <a:moveTo>
                      <a:pt x="1" y="1611"/>
                    </a:moveTo>
                    <a:lnTo>
                      <a:pt x="8321" y="1611"/>
                    </a:lnTo>
                    <a:lnTo>
                      <a:pt x="832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5407591" y="2590139"/>
                <a:ext cx="315378" cy="319059"/>
              </a:xfrm>
              <a:custGeom>
                <a:rect b="b" l="l" r="r" t="t"/>
                <a:pathLst>
                  <a:path extrusionOk="0" h="5480" w="5417">
                    <a:moveTo>
                      <a:pt x="1" y="5479"/>
                    </a:moveTo>
                    <a:lnTo>
                      <a:pt x="5416" y="5479"/>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5438332" y="2590139"/>
                <a:ext cx="284638" cy="319059"/>
              </a:xfrm>
              <a:custGeom>
                <a:rect b="b" l="l" r="r" t="t"/>
                <a:pathLst>
                  <a:path extrusionOk="0" h="5480" w="4889">
                    <a:moveTo>
                      <a:pt x="0" y="5479"/>
                    </a:moveTo>
                    <a:lnTo>
                      <a:pt x="4888" y="5479"/>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4661952" y="4277570"/>
                <a:ext cx="1260812" cy="330937"/>
              </a:xfrm>
              <a:custGeom>
                <a:rect b="b" l="l" r="r" t="t"/>
                <a:pathLst>
                  <a:path extrusionOk="0" h="5684" w="21656">
                    <a:moveTo>
                      <a:pt x="1" y="5683"/>
                    </a:moveTo>
                    <a:lnTo>
                      <a:pt x="21655" y="5683"/>
                    </a:lnTo>
                    <a:lnTo>
                      <a:pt x="21655"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5922733" y="4277570"/>
                <a:ext cx="407889" cy="330937"/>
              </a:xfrm>
              <a:custGeom>
                <a:rect b="b" l="l" r="r" t="t"/>
                <a:pathLst>
                  <a:path extrusionOk="0" h="5684" w="7006">
                    <a:moveTo>
                      <a:pt x="0" y="5683"/>
                    </a:moveTo>
                    <a:lnTo>
                      <a:pt x="7005" y="5683"/>
                    </a:lnTo>
                    <a:lnTo>
                      <a:pt x="7005" y="0"/>
                    </a:lnTo>
                    <a:lnTo>
                      <a:pt x="0"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5407591" y="1921059"/>
                <a:ext cx="315378" cy="317429"/>
              </a:xfrm>
              <a:custGeom>
                <a:rect b="b" l="l" r="r" t="t"/>
                <a:pathLst>
                  <a:path extrusionOk="0" h="5452" w="5417">
                    <a:moveTo>
                      <a:pt x="1" y="5451"/>
                    </a:moveTo>
                    <a:lnTo>
                      <a:pt x="5416" y="5451"/>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5438332" y="1921059"/>
                <a:ext cx="284638" cy="317429"/>
              </a:xfrm>
              <a:custGeom>
                <a:rect b="b" l="l" r="r" t="t"/>
                <a:pathLst>
                  <a:path extrusionOk="0" h="5452" w="4889">
                    <a:moveTo>
                      <a:pt x="0" y="5451"/>
                    </a:moveTo>
                    <a:lnTo>
                      <a:pt x="4888" y="5451"/>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5407591" y="1921059"/>
                <a:ext cx="315378" cy="121277"/>
              </a:xfrm>
              <a:custGeom>
                <a:rect b="b" l="l" r="r" t="t"/>
                <a:pathLst>
                  <a:path extrusionOk="0" h="2083" w="5417">
                    <a:moveTo>
                      <a:pt x="1" y="2083"/>
                    </a:moveTo>
                    <a:lnTo>
                      <a:pt x="5416" y="2083"/>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5376909"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4861360" y="2590139"/>
                <a:ext cx="315785" cy="319059"/>
              </a:xfrm>
              <a:custGeom>
                <a:rect b="b" l="l" r="r" t="t"/>
                <a:pathLst>
                  <a:path extrusionOk="0" h="5480" w="5424">
                    <a:moveTo>
                      <a:pt x="1" y="5479"/>
                    </a:moveTo>
                    <a:lnTo>
                      <a:pt x="5423" y="5479"/>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4885521" y="2590139"/>
                <a:ext cx="291624" cy="319059"/>
              </a:xfrm>
              <a:custGeom>
                <a:rect b="b" l="l" r="r" t="t"/>
                <a:pathLst>
                  <a:path extrusionOk="0" h="5480" w="5009">
                    <a:moveTo>
                      <a:pt x="1" y="5479"/>
                    </a:moveTo>
                    <a:lnTo>
                      <a:pt x="5008" y="5479"/>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4861360" y="1921059"/>
                <a:ext cx="315785" cy="317429"/>
              </a:xfrm>
              <a:custGeom>
                <a:rect b="b" l="l" r="r" t="t"/>
                <a:pathLst>
                  <a:path extrusionOk="0" h="5452" w="5424">
                    <a:moveTo>
                      <a:pt x="1" y="5451"/>
                    </a:moveTo>
                    <a:lnTo>
                      <a:pt x="5423" y="545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4885521" y="1921059"/>
                <a:ext cx="291624" cy="317429"/>
              </a:xfrm>
              <a:custGeom>
                <a:rect b="b" l="l" r="r" t="t"/>
                <a:pathLst>
                  <a:path extrusionOk="0" h="5452" w="5009">
                    <a:moveTo>
                      <a:pt x="1" y="5451"/>
                    </a:moveTo>
                    <a:lnTo>
                      <a:pt x="5008" y="5451"/>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4861360" y="1921059"/>
                <a:ext cx="315785" cy="121277"/>
              </a:xfrm>
              <a:custGeom>
                <a:rect b="b" l="l" r="r" t="t"/>
                <a:pathLst>
                  <a:path extrusionOk="0" h="2083" w="5424">
                    <a:moveTo>
                      <a:pt x="1" y="2083"/>
                    </a:moveTo>
                    <a:lnTo>
                      <a:pt x="5423" y="2083"/>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4830677"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4583353" y="4480238"/>
                <a:ext cx="1830728" cy="128264"/>
              </a:xfrm>
              <a:custGeom>
                <a:rect b="b" l="l" r="r" t="t"/>
                <a:pathLst>
                  <a:path extrusionOk="0" h="2203" w="31445">
                    <a:moveTo>
                      <a:pt x="0" y="2202"/>
                    </a:moveTo>
                    <a:lnTo>
                      <a:pt x="31445" y="2202"/>
                    </a:lnTo>
                    <a:lnTo>
                      <a:pt x="31445"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9"/>
              <p:cNvSpPr/>
              <p:nvPr/>
            </p:nvSpPr>
            <p:spPr>
              <a:xfrm>
                <a:off x="5985786" y="4480238"/>
                <a:ext cx="428325" cy="128264"/>
              </a:xfrm>
              <a:custGeom>
                <a:rect b="b" l="l" r="r" t="t"/>
                <a:pathLst>
                  <a:path extrusionOk="0" h="2203" w="7357">
                    <a:moveTo>
                      <a:pt x="0" y="2202"/>
                    </a:moveTo>
                    <a:lnTo>
                      <a:pt x="7357" y="2202"/>
                    </a:lnTo>
                    <a:lnTo>
                      <a:pt x="7357" y="1"/>
                    </a:lnTo>
                    <a:lnTo>
                      <a:pt x="0"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9"/>
              <p:cNvSpPr/>
              <p:nvPr/>
            </p:nvSpPr>
            <p:spPr>
              <a:xfrm>
                <a:off x="5050986" y="3456590"/>
                <a:ext cx="456969" cy="766150"/>
              </a:xfrm>
              <a:custGeom>
                <a:rect b="b" l="l" r="r" t="t"/>
                <a:pathLst>
                  <a:path extrusionOk="0" h="13159" w="7849">
                    <a:moveTo>
                      <a:pt x="0" y="13159"/>
                    </a:moveTo>
                    <a:lnTo>
                      <a:pt x="7849" y="13159"/>
                    </a:lnTo>
                    <a:lnTo>
                      <a:pt x="7849" y="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5107053" y="3456590"/>
                <a:ext cx="400903" cy="766150"/>
              </a:xfrm>
              <a:custGeom>
                <a:rect b="b" l="l" r="r" t="t"/>
                <a:pathLst>
                  <a:path extrusionOk="0" h="13159" w="6886">
                    <a:moveTo>
                      <a:pt x="1" y="13159"/>
                    </a:moveTo>
                    <a:lnTo>
                      <a:pt x="6886" y="13159"/>
                    </a:lnTo>
                    <a:lnTo>
                      <a:pt x="688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5187340" y="3507766"/>
                <a:ext cx="238760" cy="100783"/>
              </a:xfrm>
              <a:custGeom>
                <a:rect b="b" l="l" r="r" t="t"/>
                <a:pathLst>
                  <a:path extrusionOk="0" h="1731" w="4101">
                    <a:moveTo>
                      <a:pt x="0" y="1731"/>
                    </a:moveTo>
                    <a:lnTo>
                      <a:pt x="4100" y="1731"/>
                    </a:lnTo>
                    <a:lnTo>
                      <a:pt x="4100"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5014947" y="3384919"/>
                <a:ext cx="529045" cy="71730"/>
              </a:xfrm>
              <a:custGeom>
                <a:rect b="b" l="l" r="r" t="t"/>
                <a:pathLst>
                  <a:path extrusionOk="0" h="1232" w="9087">
                    <a:moveTo>
                      <a:pt x="0" y="1"/>
                    </a:moveTo>
                    <a:lnTo>
                      <a:pt x="9087" y="1"/>
                    </a:lnTo>
                    <a:lnTo>
                      <a:pt x="9087"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5235198" y="4219406"/>
                <a:ext cx="272761" cy="260895"/>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4842554" y="4393430"/>
                <a:ext cx="399273" cy="86868"/>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4941647" y="4309941"/>
                <a:ext cx="375519" cy="83549"/>
              </a:xfrm>
              <a:custGeom>
                <a:rect b="b" l="l" r="r" t="t"/>
                <a:pathLst>
                  <a:path extrusionOk="0" h="1435" w="6450">
                    <a:moveTo>
                      <a:pt x="0" y="0"/>
                    </a:moveTo>
                    <a:lnTo>
                      <a:pt x="0" y="1435"/>
                    </a:lnTo>
                    <a:lnTo>
                      <a:pt x="6449" y="1435"/>
                    </a:lnTo>
                    <a:lnTo>
                      <a:pt x="6449" y="0"/>
                    </a:lnTo>
                    <a:lnTo>
                      <a:pt x="12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5016577" y="4219406"/>
                <a:ext cx="396012" cy="905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5393676" y="3868099"/>
                <a:ext cx="77025" cy="76621"/>
              </a:xfrm>
              <a:custGeom>
                <a:rect b="b" l="l" r="r" t="t"/>
                <a:pathLst>
                  <a:path extrusionOk="0" h="1316" w="1323">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6183564" y="2610633"/>
                <a:ext cx="34466" cy="341126"/>
              </a:xfrm>
              <a:custGeom>
                <a:rect b="b" l="l" r="r" t="t"/>
                <a:pathLst>
                  <a:path extrusionOk="0" h="5859" w="592">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6183564" y="1943591"/>
                <a:ext cx="34466" cy="339495"/>
              </a:xfrm>
              <a:custGeom>
                <a:rect b="b" l="l" r="r" t="t"/>
                <a:pathLst>
                  <a:path extrusionOk="0" h="5831" w="592">
                    <a:moveTo>
                      <a:pt x="0" y="5831"/>
                    </a:moveTo>
                    <a:lnTo>
                      <a:pt x="591" y="5831"/>
                    </a:lnTo>
                    <a:lnTo>
                      <a:pt x="591"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4537475" y="1366675"/>
                <a:ext cx="1412708" cy="93796"/>
              </a:xfrm>
              <a:custGeom>
                <a:rect b="b" l="l" r="r" t="t"/>
                <a:pathLst>
                  <a:path extrusionOk="0" h="1611" w="24265">
                    <a:moveTo>
                      <a:pt x="1" y="1611"/>
                    </a:moveTo>
                    <a:lnTo>
                      <a:pt x="24264" y="1611"/>
                    </a:lnTo>
                    <a:lnTo>
                      <a:pt x="24264"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4861360" y="2590139"/>
                <a:ext cx="315785" cy="100783"/>
              </a:xfrm>
              <a:custGeom>
                <a:rect b="b" l="l" r="r" t="t"/>
                <a:pathLst>
                  <a:path extrusionOk="0" h="1731" w="5424">
                    <a:moveTo>
                      <a:pt x="1" y="1731"/>
                    </a:moveTo>
                    <a:lnTo>
                      <a:pt x="5423" y="1731"/>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4830677"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5407591" y="2590139"/>
                <a:ext cx="315378" cy="100783"/>
              </a:xfrm>
              <a:custGeom>
                <a:rect b="b" l="l" r="r" t="t"/>
                <a:pathLst>
                  <a:path extrusionOk="0" h="1731" w="5417">
                    <a:moveTo>
                      <a:pt x="1" y="1731"/>
                    </a:moveTo>
                    <a:lnTo>
                      <a:pt x="5416" y="1731"/>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5376909"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19"/>
            <p:cNvGrpSpPr/>
            <p:nvPr/>
          </p:nvGrpSpPr>
          <p:grpSpPr>
            <a:xfrm>
              <a:off x="971758" y="4728845"/>
              <a:ext cx="1163585" cy="2008346"/>
              <a:chOff x="4537475" y="1366675"/>
              <a:chExt cx="1878265" cy="3241882"/>
            </a:xfrm>
          </p:grpSpPr>
          <p:sp>
            <p:nvSpPr>
              <p:cNvPr id="907" name="Google Shape;907;p19"/>
              <p:cNvSpPr/>
              <p:nvPr/>
            </p:nvSpPr>
            <p:spPr>
              <a:xfrm>
                <a:off x="4537475" y="1460411"/>
                <a:ext cx="1404092" cy="143402"/>
              </a:xfrm>
              <a:custGeom>
                <a:rect b="b" l="l" r="r" t="t"/>
                <a:pathLst>
                  <a:path extrusionOk="0" h="2463" w="24117">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9"/>
              <p:cNvSpPr/>
              <p:nvPr/>
            </p:nvSpPr>
            <p:spPr>
              <a:xfrm>
                <a:off x="5934610" y="1460411"/>
                <a:ext cx="479500" cy="143402"/>
              </a:xfrm>
              <a:custGeom>
                <a:rect b="b" l="l" r="r" t="t"/>
                <a:pathLst>
                  <a:path extrusionOk="0" h="2463" w="8236">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9"/>
              <p:cNvSpPr/>
              <p:nvPr/>
            </p:nvSpPr>
            <p:spPr>
              <a:xfrm>
                <a:off x="5922733" y="1603752"/>
                <a:ext cx="407889" cy="3004805"/>
              </a:xfrm>
              <a:custGeom>
                <a:rect b="b" l="l" r="r" t="t"/>
                <a:pathLst>
                  <a:path extrusionOk="0" h="51609" w="7006">
                    <a:moveTo>
                      <a:pt x="0" y="51608"/>
                    </a:moveTo>
                    <a:lnTo>
                      <a:pt x="7005" y="51608"/>
                    </a:lnTo>
                    <a:lnTo>
                      <a:pt x="7005"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9"/>
              <p:cNvSpPr/>
              <p:nvPr/>
            </p:nvSpPr>
            <p:spPr>
              <a:xfrm>
                <a:off x="6064385" y="2606907"/>
                <a:ext cx="153643" cy="344852"/>
              </a:xfrm>
              <a:custGeom>
                <a:rect b="b" l="l" r="r" t="t"/>
                <a:pathLst>
                  <a:path extrusionOk="0" h="5923" w="2639">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9"/>
              <p:cNvSpPr/>
              <p:nvPr/>
            </p:nvSpPr>
            <p:spPr>
              <a:xfrm>
                <a:off x="6064385" y="1939923"/>
                <a:ext cx="153643" cy="343163"/>
              </a:xfrm>
              <a:custGeom>
                <a:rect b="b" l="l" r="r" t="t"/>
                <a:pathLst>
                  <a:path extrusionOk="0" h="5894" w="2639">
                    <a:moveTo>
                      <a:pt x="1" y="0"/>
                    </a:moveTo>
                    <a:lnTo>
                      <a:pt x="2638" y="64"/>
                    </a:lnTo>
                    <a:lnTo>
                      <a:pt x="2638" y="5894"/>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9"/>
              <p:cNvSpPr/>
              <p:nvPr/>
            </p:nvSpPr>
            <p:spPr>
              <a:xfrm>
                <a:off x="4661952" y="1603752"/>
                <a:ext cx="1260812" cy="3004805"/>
              </a:xfrm>
              <a:custGeom>
                <a:rect b="b" l="l" r="r" t="t"/>
                <a:pathLst>
                  <a:path extrusionOk="0" h="51609" w="21656">
                    <a:moveTo>
                      <a:pt x="1" y="51608"/>
                    </a:moveTo>
                    <a:lnTo>
                      <a:pt x="21655" y="51608"/>
                    </a:lnTo>
                    <a:lnTo>
                      <a:pt x="21655"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9"/>
              <p:cNvSpPr/>
              <p:nvPr/>
            </p:nvSpPr>
            <p:spPr>
              <a:xfrm>
                <a:off x="5931291" y="1366675"/>
                <a:ext cx="484449" cy="93796"/>
              </a:xfrm>
              <a:custGeom>
                <a:rect b="b" l="l" r="r" t="t"/>
                <a:pathLst>
                  <a:path extrusionOk="0" h="1611" w="8321">
                    <a:moveTo>
                      <a:pt x="1" y="1611"/>
                    </a:moveTo>
                    <a:lnTo>
                      <a:pt x="8321" y="1611"/>
                    </a:lnTo>
                    <a:lnTo>
                      <a:pt x="832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5407591" y="2590139"/>
                <a:ext cx="315378" cy="319059"/>
              </a:xfrm>
              <a:custGeom>
                <a:rect b="b" l="l" r="r" t="t"/>
                <a:pathLst>
                  <a:path extrusionOk="0" h="5480" w="5417">
                    <a:moveTo>
                      <a:pt x="1" y="5479"/>
                    </a:moveTo>
                    <a:lnTo>
                      <a:pt x="5416" y="5479"/>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5438332" y="2590139"/>
                <a:ext cx="284638" cy="319059"/>
              </a:xfrm>
              <a:custGeom>
                <a:rect b="b" l="l" r="r" t="t"/>
                <a:pathLst>
                  <a:path extrusionOk="0" h="5480" w="4889">
                    <a:moveTo>
                      <a:pt x="0" y="5479"/>
                    </a:moveTo>
                    <a:lnTo>
                      <a:pt x="4888" y="5479"/>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4661952" y="4277570"/>
                <a:ext cx="1260812" cy="330937"/>
              </a:xfrm>
              <a:custGeom>
                <a:rect b="b" l="l" r="r" t="t"/>
                <a:pathLst>
                  <a:path extrusionOk="0" h="5684" w="21656">
                    <a:moveTo>
                      <a:pt x="1" y="5683"/>
                    </a:moveTo>
                    <a:lnTo>
                      <a:pt x="21655" y="5683"/>
                    </a:lnTo>
                    <a:lnTo>
                      <a:pt x="21655"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5922733" y="4277570"/>
                <a:ext cx="407889" cy="330937"/>
              </a:xfrm>
              <a:custGeom>
                <a:rect b="b" l="l" r="r" t="t"/>
                <a:pathLst>
                  <a:path extrusionOk="0" h="5684" w="7006">
                    <a:moveTo>
                      <a:pt x="0" y="5683"/>
                    </a:moveTo>
                    <a:lnTo>
                      <a:pt x="7005" y="5683"/>
                    </a:lnTo>
                    <a:lnTo>
                      <a:pt x="7005" y="0"/>
                    </a:lnTo>
                    <a:lnTo>
                      <a:pt x="0"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9"/>
              <p:cNvSpPr/>
              <p:nvPr/>
            </p:nvSpPr>
            <p:spPr>
              <a:xfrm>
                <a:off x="5407591" y="1921059"/>
                <a:ext cx="315378" cy="317429"/>
              </a:xfrm>
              <a:custGeom>
                <a:rect b="b" l="l" r="r" t="t"/>
                <a:pathLst>
                  <a:path extrusionOk="0" h="5452" w="5417">
                    <a:moveTo>
                      <a:pt x="1" y="5451"/>
                    </a:moveTo>
                    <a:lnTo>
                      <a:pt x="5416" y="5451"/>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9"/>
              <p:cNvSpPr/>
              <p:nvPr/>
            </p:nvSpPr>
            <p:spPr>
              <a:xfrm>
                <a:off x="5438332" y="1921059"/>
                <a:ext cx="284638" cy="317429"/>
              </a:xfrm>
              <a:custGeom>
                <a:rect b="b" l="l" r="r" t="t"/>
                <a:pathLst>
                  <a:path extrusionOk="0" h="5452" w="4889">
                    <a:moveTo>
                      <a:pt x="0" y="5451"/>
                    </a:moveTo>
                    <a:lnTo>
                      <a:pt x="4888" y="5451"/>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9"/>
              <p:cNvSpPr/>
              <p:nvPr/>
            </p:nvSpPr>
            <p:spPr>
              <a:xfrm>
                <a:off x="5407591" y="1921059"/>
                <a:ext cx="315378" cy="121277"/>
              </a:xfrm>
              <a:custGeom>
                <a:rect b="b" l="l" r="r" t="t"/>
                <a:pathLst>
                  <a:path extrusionOk="0" h="2083" w="5417">
                    <a:moveTo>
                      <a:pt x="1" y="2083"/>
                    </a:moveTo>
                    <a:lnTo>
                      <a:pt x="5416" y="2083"/>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5376909"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4861360" y="2590139"/>
                <a:ext cx="315785" cy="319059"/>
              </a:xfrm>
              <a:custGeom>
                <a:rect b="b" l="l" r="r" t="t"/>
                <a:pathLst>
                  <a:path extrusionOk="0" h="5480" w="5424">
                    <a:moveTo>
                      <a:pt x="1" y="5479"/>
                    </a:moveTo>
                    <a:lnTo>
                      <a:pt x="5423" y="5479"/>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4885521" y="2590139"/>
                <a:ext cx="291624" cy="319059"/>
              </a:xfrm>
              <a:custGeom>
                <a:rect b="b" l="l" r="r" t="t"/>
                <a:pathLst>
                  <a:path extrusionOk="0" h="5480" w="5009">
                    <a:moveTo>
                      <a:pt x="1" y="5479"/>
                    </a:moveTo>
                    <a:lnTo>
                      <a:pt x="5008" y="5479"/>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4861360" y="1921059"/>
                <a:ext cx="315785" cy="317429"/>
              </a:xfrm>
              <a:custGeom>
                <a:rect b="b" l="l" r="r" t="t"/>
                <a:pathLst>
                  <a:path extrusionOk="0" h="5452" w="5424">
                    <a:moveTo>
                      <a:pt x="1" y="5451"/>
                    </a:moveTo>
                    <a:lnTo>
                      <a:pt x="5423" y="545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4885521" y="1921059"/>
                <a:ext cx="291624" cy="317429"/>
              </a:xfrm>
              <a:custGeom>
                <a:rect b="b" l="l" r="r" t="t"/>
                <a:pathLst>
                  <a:path extrusionOk="0" h="5452" w="5009">
                    <a:moveTo>
                      <a:pt x="1" y="5451"/>
                    </a:moveTo>
                    <a:lnTo>
                      <a:pt x="5008" y="5451"/>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9"/>
              <p:cNvSpPr/>
              <p:nvPr/>
            </p:nvSpPr>
            <p:spPr>
              <a:xfrm>
                <a:off x="4861360" y="1921059"/>
                <a:ext cx="315785" cy="121277"/>
              </a:xfrm>
              <a:custGeom>
                <a:rect b="b" l="l" r="r" t="t"/>
                <a:pathLst>
                  <a:path extrusionOk="0" h="2083" w="5424">
                    <a:moveTo>
                      <a:pt x="1" y="2083"/>
                    </a:moveTo>
                    <a:lnTo>
                      <a:pt x="5423" y="2083"/>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9"/>
              <p:cNvSpPr/>
              <p:nvPr/>
            </p:nvSpPr>
            <p:spPr>
              <a:xfrm>
                <a:off x="4830677"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4583353" y="4480238"/>
                <a:ext cx="1830728" cy="128264"/>
              </a:xfrm>
              <a:custGeom>
                <a:rect b="b" l="l" r="r" t="t"/>
                <a:pathLst>
                  <a:path extrusionOk="0" h="2203" w="31445">
                    <a:moveTo>
                      <a:pt x="0" y="2202"/>
                    </a:moveTo>
                    <a:lnTo>
                      <a:pt x="31445" y="2202"/>
                    </a:lnTo>
                    <a:lnTo>
                      <a:pt x="31445"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5985786" y="4480238"/>
                <a:ext cx="428325" cy="128264"/>
              </a:xfrm>
              <a:custGeom>
                <a:rect b="b" l="l" r="r" t="t"/>
                <a:pathLst>
                  <a:path extrusionOk="0" h="2203" w="7357">
                    <a:moveTo>
                      <a:pt x="0" y="2202"/>
                    </a:moveTo>
                    <a:lnTo>
                      <a:pt x="7357" y="2202"/>
                    </a:lnTo>
                    <a:lnTo>
                      <a:pt x="7357" y="1"/>
                    </a:lnTo>
                    <a:lnTo>
                      <a:pt x="0"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5050986" y="3456590"/>
                <a:ext cx="456969" cy="766150"/>
              </a:xfrm>
              <a:custGeom>
                <a:rect b="b" l="l" r="r" t="t"/>
                <a:pathLst>
                  <a:path extrusionOk="0" h="13159" w="7849">
                    <a:moveTo>
                      <a:pt x="0" y="13159"/>
                    </a:moveTo>
                    <a:lnTo>
                      <a:pt x="7849" y="13159"/>
                    </a:lnTo>
                    <a:lnTo>
                      <a:pt x="7849" y="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9"/>
              <p:cNvSpPr/>
              <p:nvPr/>
            </p:nvSpPr>
            <p:spPr>
              <a:xfrm>
                <a:off x="5107053" y="3456590"/>
                <a:ext cx="400903" cy="766150"/>
              </a:xfrm>
              <a:custGeom>
                <a:rect b="b" l="l" r="r" t="t"/>
                <a:pathLst>
                  <a:path extrusionOk="0" h="13159" w="6886">
                    <a:moveTo>
                      <a:pt x="1" y="13159"/>
                    </a:moveTo>
                    <a:lnTo>
                      <a:pt x="6886" y="13159"/>
                    </a:lnTo>
                    <a:lnTo>
                      <a:pt x="688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9"/>
              <p:cNvSpPr/>
              <p:nvPr/>
            </p:nvSpPr>
            <p:spPr>
              <a:xfrm>
                <a:off x="5187340" y="3507766"/>
                <a:ext cx="238760" cy="100783"/>
              </a:xfrm>
              <a:custGeom>
                <a:rect b="b" l="l" r="r" t="t"/>
                <a:pathLst>
                  <a:path extrusionOk="0" h="1731" w="4101">
                    <a:moveTo>
                      <a:pt x="0" y="1731"/>
                    </a:moveTo>
                    <a:lnTo>
                      <a:pt x="4100" y="1731"/>
                    </a:lnTo>
                    <a:lnTo>
                      <a:pt x="4100"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5014947" y="3384919"/>
                <a:ext cx="529045" cy="71730"/>
              </a:xfrm>
              <a:custGeom>
                <a:rect b="b" l="l" r="r" t="t"/>
                <a:pathLst>
                  <a:path extrusionOk="0" h="1232" w="9087">
                    <a:moveTo>
                      <a:pt x="0" y="1"/>
                    </a:moveTo>
                    <a:lnTo>
                      <a:pt x="9087" y="1"/>
                    </a:lnTo>
                    <a:lnTo>
                      <a:pt x="9087"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5235198" y="4219406"/>
                <a:ext cx="272761" cy="260895"/>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4842554" y="4393430"/>
                <a:ext cx="399273" cy="86868"/>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9"/>
              <p:cNvSpPr/>
              <p:nvPr/>
            </p:nvSpPr>
            <p:spPr>
              <a:xfrm>
                <a:off x="4941647" y="4309941"/>
                <a:ext cx="375519" cy="83549"/>
              </a:xfrm>
              <a:custGeom>
                <a:rect b="b" l="l" r="r" t="t"/>
                <a:pathLst>
                  <a:path extrusionOk="0" h="1435" w="6450">
                    <a:moveTo>
                      <a:pt x="0" y="0"/>
                    </a:moveTo>
                    <a:lnTo>
                      <a:pt x="0" y="1435"/>
                    </a:lnTo>
                    <a:lnTo>
                      <a:pt x="6449" y="1435"/>
                    </a:lnTo>
                    <a:lnTo>
                      <a:pt x="6449" y="0"/>
                    </a:lnTo>
                    <a:lnTo>
                      <a:pt x="12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9"/>
              <p:cNvSpPr/>
              <p:nvPr/>
            </p:nvSpPr>
            <p:spPr>
              <a:xfrm>
                <a:off x="5016577" y="4219406"/>
                <a:ext cx="396012" cy="905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a:off x="5393676" y="3868099"/>
                <a:ext cx="77025" cy="76621"/>
              </a:xfrm>
              <a:custGeom>
                <a:rect b="b" l="l" r="r" t="t"/>
                <a:pathLst>
                  <a:path extrusionOk="0" h="1316" w="1323">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a:off x="6183564" y="2610633"/>
                <a:ext cx="34466" cy="341126"/>
              </a:xfrm>
              <a:custGeom>
                <a:rect b="b" l="l" r="r" t="t"/>
                <a:pathLst>
                  <a:path extrusionOk="0" h="5859" w="592">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a:off x="6183564" y="1943591"/>
                <a:ext cx="34466" cy="339495"/>
              </a:xfrm>
              <a:custGeom>
                <a:rect b="b" l="l" r="r" t="t"/>
                <a:pathLst>
                  <a:path extrusionOk="0" h="5831" w="592">
                    <a:moveTo>
                      <a:pt x="0" y="5831"/>
                    </a:moveTo>
                    <a:lnTo>
                      <a:pt x="591" y="5831"/>
                    </a:lnTo>
                    <a:lnTo>
                      <a:pt x="591"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a:off x="4537475" y="1366675"/>
                <a:ext cx="1412708" cy="93796"/>
              </a:xfrm>
              <a:custGeom>
                <a:rect b="b" l="l" r="r" t="t"/>
                <a:pathLst>
                  <a:path extrusionOk="0" h="1611" w="24265">
                    <a:moveTo>
                      <a:pt x="1" y="1611"/>
                    </a:moveTo>
                    <a:lnTo>
                      <a:pt x="24264" y="1611"/>
                    </a:lnTo>
                    <a:lnTo>
                      <a:pt x="24264"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a:off x="4861360" y="2590139"/>
                <a:ext cx="315785" cy="100783"/>
              </a:xfrm>
              <a:custGeom>
                <a:rect b="b" l="l" r="r" t="t"/>
                <a:pathLst>
                  <a:path extrusionOk="0" h="1731" w="5424">
                    <a:moveTo>
                      <a:pt x="1" y="1731"/>
                    </a:moveTo>
                    <a:lnTo>
                      <a:pt x="5423" y="1731"/>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9"/>
              <p:cNvSpPr/>
              <p:nvPr/>
            </p:nvSpPr>
            <p:spPr>
              <a:xfrm>
                <a:off x="4830677"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9"/>
              <p:cNvSpPr/>
              <p:nvPr/>
            </p:nvSpPr>
            <p:spPr>
              <a:xfrm>
                <a:off x="5407591" y="2590139"/>
                <a:ext cx="315378" cy="100783"/>
              </a:xfrm>
              <a:custGeom>
                <a:rect b="b" l="l" r="r" t="t"/>
                <a:pathLst>
                  <a:path extrusionOk="0" h="1731" w="5417">
                    <a:moveTo>
                      <a:pt x="1" y="1731"/>
                    </a:moveTo>
                    <a:lnTo>
                      <a:pt x="5416" y="1731"/>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376909"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6" name="Google Shape;946;p19"/>
            <p:cNvGrpSpPr/>
            <p:nvPr/>
          </p:nvGrpSpPr>
          <p:grpSpPr>
            <a:xfrm>
              <a:off x="1861276" y="4674340"/>
              <a:ext cx="916239" cy="681891"/>
              <a:chOff x="5951675" y="3577056"/>
              <a:chExt cx="1387821" cy="1032855"/>
            </a:xfrm>
          </p:grpSpPr>
          <p:sp>
            <p:nvSpPr>
              <p:cNvPr id="947" name="Google Shape;947;p19"/>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9"/>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9" name="Google Shape;949;p19"/>
            <p:cNvSpPr/>
            <p:nvPr/>
          </p:nvSpPr>
          <p:spPr>
            <a:xfrm>
              <a:off x="227898" y="3676475"/>
              <a:ext cx="363955" cy="503182"/>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rotWithShape="0" algn="bl" dir="8280000" dist="142875">
                <a:schemeClr val="dk1">
                  <a:alpha val="2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950" name="Google Shape;950;p19"/>
          <p:cNvGrpSpPr/>
          <p:nvPr/>
        </p:nvGrpSpPr>
        <p:grpSpPr>
          <a:xfrm>
            <a:off x="8127871" y="805298"/>
            <a:ext cx="1262644" cy="652339"/>
            <a:chOff x="8413221" y="727348"/>
            <a:chExt cx="1262644" cy="652339"/>
          </a:xfrm>
        </p:grpSpPr>
        <p:sp>
          <p:nvSpPr>
            <p:cNvPr id="951" name="Google Shape;951;p19"/>
            <p:cNvSpPr/>
            <p:nvPr/>
          </p:nvSpPr>
          <p:spPr>
            <a:xfrm>
              <a:off x="8413221" y="1218342"/>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697876" y="727348"/>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53" name="Google Shape;953;p19"/>
          <p:cNvCxnSpPr/>
          <p:nvPr/>
        </p:nvCxnSpPr>
        <p:spPr>
          <a:xfrm>
            <a:off x="0" y="337575"/>
            <a:ext cx="9150000" cy="0"/>
          </a:xfrm>
          <a:prstGeom prst="straightConnector1">
            <a:avLst/>
          </a:prstGeom>
          <a:noFill/>
          <a:ln cap="flat" cmpd="sng" w="9525">
            <a:solidFill>
              <a:schemeClr val="dk1"/>
            </a:solidFill>
            <a:prstDash val="solid"/>
            <a:round/>
            <a:headEnd len="med" w="med" type="none"/>
            <a:tailEnd len="med" w="med" type="none"/>
          </a:ln>
        </p:spPr>
      </p:cxnSp>
      <p:sp>
        <p:nvSpPr>
          <p:cNvPr id="954" name="Google Shape;954;p19"/>
          <p:cNvSpPr/>
          <p:nvPr/>
        </p:nvSpPr>
        <p:spPr>
          <a:xfrm rot="-5400000">
            <a:off x="26100" y="181575"/>
            <a:ext cx="259800" cy="31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55" name="Shape 955"/>
        <p:cNvGrpSpPr/>
        <p:nvPr/>
      </p:nvGrpSpPr>
      <p:grpSpPr>
        <a:xfrm>
          <a:off x="0" y="0"/>
          <a:ext cx="0" cy="0"/>
          <a:chOff x="0" y="0"/>
          <a:chExt cx="0" cy="0"/>
        </a:xfrm>
      </p:grpSpPr>
      <p:sp>
        <p:nvSpPr>
          <p:cNvPr id="956" name="Google Shape;956;p20"/>
          <p:cNvSpPr txBox="1"/>
          <p:nvPr>
            <p:ph hasCustomPrompt="1" type="title"/>
          </p:nvPr>
        </p:nvSpPr>
        <p:spPr>
          <a:xfrm>
            <a:off x="1924400" y="613700"/>
            <a:ext cx="4906200" cy="828300"/>
          </a:xfrm>
          <a:prstGeom prst="rect">
            <a:avLst/>
          </a:prstGeom>
          <a:solidFill>
            <a:schemeClr val="accent4"/>
          </a:solidFill>
        </p:spPr>
        <p:txBody>
          <a:bodyPr anchorCtr="0" anchor="ctr" bIns="91425" lIns="91425" spcFirstLastPara="1" rIns="91425" wrap="square" tIns="91425">
            <a:noAutofit/>
          </a:bodyPr>
          <a:lstStyle>
            <a:lvl1pPr lvl="0" rtl="0">
              <a:spcBef>
                <a:spcPts val="0"/>
              </a:spcBef>
              <a:spcAft>
                <a:spcPts val="0"/>
              </a:spcAft>
              <a:buSzPts val="6200"/>
              <a:buNone/>
              <a:defRPr b="0" sz="4800">
                <a:solidFill>
                  <a:schemeClr val="lt1"/>
                </a:solidFill>
                <a:latin typeface="Raleway ExtraBold"/>
                <a:ea typeface="Raleway ExtraBold"/>
                <a:cs typeface="Raleway ExtraBold"/>
                <a:sym typeface="Raleway ExtraBold"/>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57" name="Google Shape;957;p20"/>
          <p:cNvSpPr txBox="1"/>
          <p:nvPr>
            <p:ph idx="1" type="subTitle"/>
          </p:nvPr>
        </p:nvSpPr>
        <p:spPr>
          <a:xfrm>
            <a:off x="1924400" y="1442001"/>
            <a:ext cx="49062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58" name="Google Shape;958;p20"/>
          <p:cNvSpPr txBox="1"/>
          <p:nvPr>
            <p:ph hasCustomPrompt="1" idx="2" type="title"/>
          </p:nvPr>
        </p:nvSpPr>
        <p:spPr>
          <a:xfrm>
            <a:off x="1924400" y="1910200"/>
            <a:ext cx="4906200" cy="828300"/>
          </a:xfrm>
          <a:prstGeom prst="rect">
            <a:avLst/>
          </a:prstGeom>
          <a:solidFill>
            <a:schemeClr val="accent4"/>
          </a:solidFill>
        </p:spPr>
        <p:txBody>
          <a:bodyPr anchorCtr="0" anchor="b" bIns="91425" lIns="91425" spcFirstLastPara="1" rIns="91425" wrap="square" tIns="91425">
            <a:noAutofit/>
          </a:bodyPr>
          <a:lstStyle>
            <a:lvl1pPr lvl="0" rtl="0">
              <a:spcBef>
                <a:spcPts val="0"/>
              </a:spcBef>
              <a:spcAft>
                <a:spcPts val="0"/>
              </a:spcAft>
              <a:buClr>
                <a:schemeClr val="lt1"/>
              </a:buClr>
              <a:buSzPts val="6200"/>
              <a:buNone/>
              <a:defRPr sz="4800">
                <a:solidFill>
                  <a:schemeClr val="lt1"/>
                </a:solidFill>
              </a:defRPr>
            </a:lvl1pPr>
            <a:lvl2pPr lvl="1" rtl="0" algn="ctr">
              <a:spcBef>
                <a:spcPts val="0"/>
              </a:spcBef>
              <a:spcAft>
                <a:spcPts val="0"/>
              </a:spcAft>
              <a:buClr>
                <a:schemeClr val="lt1"/>
              </a:buClr>
              <a:buSzPts val="6200"/>
              <a:buNone/>
              <a:defRPr sz="6200">
                <a:solidFill>
                  <a:schemeClr val="lt1"/>
                </a:solidFill>
              </a:defRPr>
            </a:lvl2pPr>
            <a:lvl3pPr lvl="2" rtl="0" algn="ctr">
              <a:spcBef>
                <a:spcPts val="0"/>
              </a:spcBef>
              <a:spcAft>
                <a:spcPts val="0"/>
              </a:spcAft>
              <a:buClr>
                <a:schemeClr val="lt1"/>
              </a:buClr>
              <a:buSzPts val="6200"/>
              <a:buNone/>
              <a:defRPr sz="6200">
                <a:solidFill>
                  <a:schemeClr val="lt1"/>
                </a:solidFill>
              </a:defRPr>
            </a:lvl3pPr>
            <a:lvl4pPr lvl="3" rtl="0" algn="ctr">
              <a:spcBef>
                <a:spcPts val="0"/>
              </a:spcBef>
              <a:spcAft>
                <a:spcPts val="0"/>
              </a:spcAft>
              <a:buClr>
                <a:schemeClr val="lt1"/>
              </a:buClr>
              <a:buSzPts val="6200"/>
              <a:buNone/>
              <a:defRPr sz="6200">
                <a:solidFill>
                  <a:schemeClr val="lt1"/>
                </a:solidFill>
              </a:defRPr>
            </a:lvl4pPr>
            <a:lvl5pPr lvl="4" rtl="0" algn="ctr">
              <a:spcBef>
                <a:spcPts val="0"/>
              </a:spcBef>
              <a:spcAft>
                <a:spcPts val="0"/>
              </a:spcAft>
              <a:buClr>
                <a:schemeClr val="lt1"/>
              </a:buClr>
              <a:buSzPts val="6200"/>
              <a:buNone/>
              <a:defRPr sz="6200">
                <a:solidFill>
                  <a:schemeClr val="lt1"/>
                </a:solidFill>
              </a:defRPr>
            </a:lvl5pPr>
            <a:lvl6pPr lvl="5" rtl="0" algn="ctr">
              <a:spcBef>
                <a:spcPts val="0"/>
              </a:spcBef>
              <a:spcAft>
                <a:spcPts val="0"/>
              </a:spcAft>
              <a:buClr>
                <a:schemeClr val="lt1"/>
              </a:buClr>
              <a:buSzPts val="6200"/>
              <a:buNone/>
              <a:defRPr sz="6200">
                <a:solidFill>
                  <a:schemeClr val="lt1"/>
                </a:solidFill>
              </a:defRPr>
            </a:lvl6pPr>
            <a:lvl7pPr lvl="6" rtl="0" algn="ctr">
              <a:spcBef>
                <a:spcPts val="0"/>
              </a:spcBef>
              <a:spcAft>
                <a:spcPts val="0"/>
              </a:spcAft>
              <a:buClr>
                <a:schemeClr val="lt1"/>
              </a:buClr>
              <a:buSzPts val="6200"/>
              <a:buNone/>
              <a:defRPr sz="6200">
                <a:solidFill>
                  <a:schemeClr val="lt1"/>
                </a:solidFill>
              </a:defRPr>
            </a:lvl7pPr>
            <a:lvl8pPr lvl="7" rtl="0" algn="ctr">
              <a:spcBef>
                <a:spcPts val="0"/>
              </a:spcBef>
              <a:spcAft>
                <a:spcPts val="0"/>
              </a:spcAft>
              <a:buClr>
                <a:schemeClr val="lt1"/>
              </a:buClr>
              <a:buSzPts val="6200"/>
              <a:buNone/>
              <a:defRPr sz="6200">
                <a:solidFill>
                  <a:schemeClr val="lt1"/>
                </a:solidFill>
              </a:defRPr>
            </a:lvl8pPr>
            <a:lvl9pPr lvl="8" rtl="0" algn="ctr">
              <a:spcBef>
                <a:spcPts val="0"/>
              </a:spcBef>
              <a:spcAft>
                <a:spcPts val="0"/>
              </a:spcAft>
              <a:buClr>
                <a:schemeClr val="lt1"/>
              </a:buClr>
              <a:buSzPts val="6200"/>
              <a:buNone/>
              <a:defRPr sz="6200">
                <a:solidFill>
                  <a:schemeClr val="lt1"/>
                </a:solidFill>
              </a:defRPr>
            </a:lvl9pPr>
          </a:lstStyle>
          <a:p>
            <a:r>
              <a:t>xx%</a:t>
            </a:r>
          </a:p>
        </p:txBody>
      </p:sp>
      <p:sp>
        <p:nvSpPr>
          <p:cNvPr id="959" name="Google Shape;959;p20"/>
          <p:cNvSpPr txBox="1"/>
          <p:nvPr>
            <p:ph idx="3" type="subTitle"/>
          </p:nvPr>
        </p:nvSpPr>
        <p:spPr>
          <a:xfrm>
            <a:off x="1924400" y="2738500"/>
            <a:ext cx="49062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0" name="Google Shape;960;p20"/>
          <p:cNvSpPr txBox="1"/>
          <p:nvPr>
            <p:ph hasCustomPrompt="1" idx="4" type="title"/>
          </p:nvPr>
        </p:nvSpPr>
        <p:spPr>
          <a:xfrm>
            <a:off x="1924400" y="3206699"/>
            <a:ext cx="4906200" cy="828300"/>
          </a:xfrm>
          <a:prstGeom prst="rect">
            <a:avLst/>
          </a:prstGeom>
          <a:solidFill>
            <a:schemeClr val="accent4"/>
          </a:solidFill>
        </p:spPr>
        <p:txBody>
          <a:bodyPr anchorCtr="0" anchor="b" bIns="91425" lIns="91425" spcFirstLastPara="1" rIns="91425" wrap="square" tIns="91425">
            <a:noAutofit/>
          </a:bodyPr>
          <a:lstStyle>
            <a:lvl1pPr lvl="0" rtl="0">
              <a:spcBef>
                <a:spcPts val="0"/>
              </a:spcBef>
              <a:spcAft>
                <a:spcPts val="0"/>
              </a:spcAft>
              <a:buClr>
                <a:schemeClr val="lt1"/>
              </a:buClr>
              <a:buSzPts val="6200"/>
              <a:buNone/>
              <a:defRPr sz="4800">
                <a:solidFill>
                  <a:schemeClr val="lt1"/>
                </a:solidFill>
              </a:defRPr>
            </a:lvl1pPr>
            <a:lvl2pPr lvl="1" rtl="0" algn="ctr">
              <a:spcBef>
                <a:spcPts val="0"/>
              </a:spcBef>
              <a:spcAft>
                <a:spcPts val="0"/>
              </a:spcAft>
              <a:buClr>
                <a:schemeClr val="lt1"/>
              </a:buClr>
              <a:buSzPts val="6200"/>
              <a:buNone/>
              <a:defRPr sz="6200">
                <a:solidFill>
                  <a:schemeClr val="lt1"/>
                </a:solidFill>
              </a:defRPr>
            </a:lvl2pPr>
            <a:lvl3pPr lvl="2" rtl="0" algn="ctr">
              <a:spcBef>
                <a:spcPts val="0"/>
              </a:spcBef>
              <a:spcAft>
                <a:spcPts val="0"/>
              </a:spcAft>
              <a:buClr>
                <a:schemeClr val="lt1"/>
              </a:buClr>
              <a:buSzPts val="6200"/>
              <a:buNone/>
              <a:defRPr sz="6200">
                <a:solidFill>
                  <a:schemeClr val="lt1"/>
                </a:solidFill>
              </a:defRPr>
            </a:lvl3pPr>
            <a:lvl4pPr lvl="3" rtl="0" algn="ctr">
              <a:spcBef>
                <a:spcPts val="0"/>
              </a:spcBef>
              <a:spcAft>
                <a:spcPts val="0"/>
              </a:spcAft>
              <a:buClr>
                <a:schemeClr val="lt1"/>
              </a:buClr>
              <a:buSzPts val="6200"/>
              <a:buNone/>
              <a:defRPr sz="6200">
                <a:solidFill>
                  <a:schemeClr val="lt1"/>
                </a:solidFill>
              </a:defRPr>
            </a:lvl4pPr>
            <a:lvl5pPr lvl="4" rtl="0" algn="ctr">
              <a:spcBef>
                <a:spcPts val="0"/>
              </a:spcBef>
              <a:spcAft>
                <a:spcPts val="0"/>
              </a:spcAft>
              <a:buClr>
                <a:schemeClr val="lt1"/>
              </a:buClr>
              <a:buSzPts val="6200"/>
              <a:buNone/>
              <a:defRPr sz="6200">
                <a:solidFill>
                  <a:schemeClr val="lt1"/>
                </a:solidFill>
              </a:defRPr>
            </a:lvl5pPr>
            <a:lvl6pPr lvl="5" rtl="0" algn="ctr">
              <a:spcBef>
                <a:spcPts val="0"/>
              </a:spcBef>
              <a:spcAft>
                <a:spcPts val="0"/>
              </a:spcAft>
              <a:buClr>
                <a:schemeClr val="lt1"/>
              </a:buClr>
              <a:buSzPts val="6200"/>
              <a:buNone/>
              <a:defRPr sz="6200">
                <a:solidFill>
                  <a:schemeClr val="lt1"/>
                </a:solidFill>
              </a:defRPr>
            </a:lvl6pPr>
            <a:lvl7pPr lvl="6" rtl="0" algn="ctr">
              <a:spcBef>
                <a:spcPts val="0"/>
              </a:spcBef>
              <a:spcAft>
                <a:spcPts val="0"/>
              </a:spcAft>
              <a:buClr>
                <a:schemeClr val="lt1"/>
              </a:buClr>
              <a:buSzPts val="6200"/>
              <a:buNone/>
              <a:defRPr sz="6200">
                <a:solidFill>
                  <a:schemeClr val="lt1"/>
                </a:solidFill>
              </a:defRPr>
            </a:lvl7pPr>
            <a:lvl8pPr lvl="7" rtl="0" algn="ctr">
              <a:spcBef>
                <a:spcPts val="0"/>
              </a:spcBef>
              <a:spcAft>
                <a:spcPts val="0"/>
              </a:spcAft>
              <a:buClr>
                <a:schemeClr val="lt1"/>
              </a:buClr>
              <a:buSzPts val="6200"/>
              <a:buNone/>
              <a:defRPr sz="6200">
                <a:solidFill>
                  <a:schemeClr val="lt1"/>
                </a:solidFill>
              </a:defRPr>
            </a:lvl8pPr>
            <a:lvl9pPr lvl="8" rtl="0" algn="ctr">
              <a:spcBef>
                <a:spcPts val="0"/>
              </a:spcBef>
              <a:spcAft>
                <a:spcPts val="0"/>
              </a:spcAft>
              <a:buClr>
                <a:schemeClr val="lt1"/>
              </a:buClr>
              <a:buSzPts val="6200"/>
              <a:buNone/>
              <a:defRPr sz="6200">
                <a:solidFill>
                  <a:schemeClr val="lt1"/>
                </a:solidFill>
              </a:defRPr>
            </a:lvl9pPr>
          </a:lstStyle>
          <a:p>
            <a:r>
              <a:t>xx%</a:t>
            </a:r>
          </a:p>
        </p:txBody>
      </p:sp>
      <p:sp>
        <p:nvSpPr>
          <p:cNvPr id="961" name="Google Shape;961;p20"/>
          <p:cNvSpPr txBox="1"/>
          <p:nvPr>
            <p:ph idx="5" type="subTitle"/>
          </p:nvPr>
        </p:nvSpPr>
        <p:spPr>
          <a:xfrm>
            <a:off x="1924400" y="4035000"/>
            <a:ext cx="4906200" cy="44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962" name="Google Shape;962;p20"/>
          <p:cNvGrpSpPr/>
          <p:nvPr/>
        </p:nvGrpSpPr>
        <p:grpSpPr>
          <a:xfrm>
            <a:off x="375950" y="-9175"/>
            <a:ext cx="259800" cy="5165400"/>
            <a:chOff x="375950" y="-9175"/>
            <a:chExt cx="259800" cy="5165400"/>
          </a:xfrm>
        </p:grpSpPr>
        <p:cxnSp>
          <p:nvCxnSpPr>
            <p:cNvPr id="963" name="Google Shape;963;p20"/>
            <p:cNvCxnSpPr/>
            <p:nvPr/>
          </p:nvCxnSpPr>
          <p:spPr>
            <a:xfrm>
              <a:off x="505850" y="-9175"/>
              <a:ext cx="0" cy="5165400"/>
            </a:xfrm>
            <a:prstGeom prst="straightConnector1">
              <a:avLst/>
            </a:prstGeom>
            <a:noFill/>
            <a:ln cap="flat" cmpd="sng" w="9525">
              <a:solidFill>
                <a:schemeClr val="dk1"/>
              </a:solidFill>
              <a:prstDash val="solid"/>
              <a:round/>
              <a:headEnd len="med" w="med" type="none"/>
              <a:tailEnd len="med" w="med" type="none"/>
            </a:ln>
          </p:spPr>
        </p:cxnSp>
        <p:sp>
          <p:nvSpPr>
            <p:cNvPr id="964" name="Google Shape;964;p20"/>
            <p:cNvSpPr/>
            <p:nvPr/>
          </p:nvSpPr>
          <p:spPr>
            <a:xfrm>
              <a:off x="375950" y="0"/>
              <a:ext cx="259800" cy="4035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965" name="Google Shape;965;p20"/>
          <p:cNvGrpSpPr/>
          <p:nvPr/>
        </p:nvGrpSpPr>
        <p:grpSpPr>
          <a:xfrm>
            <a:off x="7227158" y="326425"/>
            <a:ext cx="2221633" cy="1296268"/>
            <a:chOff x="7831046" y="330250"/>
            <a:chExt cx="2221633" cy="1296268"/>
          </a:xfrm>
        </p:grpSpPr>
        <p:sp>
          <p:nvSpPr>
            <p:cNvPr id="966" name="Google Shape;966;p20"/>
            <p:cNvSpPr/>
            <p:nvPr/>
          </p:nvSpPr>
          <p:spPr>
            <a:xfrm>
              <a:off x="9094047" y="1369620"/>
              <a:ext cx="958632" cy="256898"/>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7831046" y="330250"/>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859225" y="2141689"/>
            <a:ext cx="4360200" cy="972900"/>
          </a:xfrm>
          <a:prstGeom prst="rect">
            <a:avLst/>
          </a:prstGeom>
        </p:spPr>
        <p:txBody>
          <a:bodyPr anchorCtr="0" anchor="t" bIns="91425" lIns="91425" spcFirstLastPara="1" rIns="91425" wrap="square" tIns="91425">
            <a:noAutofit/>
          </a:bodyPr>
          <a:lstStyle>
            <a:lvl1pPr lvl="0">
              <a:spcBef>
                <a:spcPts val="0"/>
              </a:spcBef>
              <a:spcAft>
                <a:spcPts val="0"/>
              </a:spcAft>
              <a:buSzPts val="5000"/>
              <a:buNone/>
              <a:defRPr b="0" sz="5000">
                <a:solidFill>
                  <a:schemeClr val="dk1"/>
                </a:solidFill>
                <a:latin typeface="Raleway Black"/>
                <a:ea typeface="Raleway Black"/>
                <a:cs typeface="Raleway Black"/>
                <a:sym typeface="Raleway Black"/>
              </a:defRPr>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5" name="Google Shape;15;p3"/>
          <p:cNvSpPr txBox="1"/>
          <p:nvPr>
            <p:ph hasCustomPrompt="1" idx="2" type="title"/>
          </p:nvPr>
        </p:nvSpPr>
        <p:spPr>
          <a:xfrm>
            <a:off x="859225" y="1101800"/>
            <a:ext cx="1501500" cy="1076700"/>
          </a:xfrm>
          <a:prstGeom prst="rect">
            <a:avLst/>
          </a:prstGeom>
          <a:solidFill>
            <a:schemeClr val="accent4"/>
          </a:solidFill>
        </p:spPr>
        <p:txBody>
          <a:bodyPr anchorCtr="0" anchor="ctr" bIns="91425" lIns="91425" spcFirstLastPara="1" rIns="91425" wrap="square" tIns="91425">
            <a:noAutofit/>
          </a:bodyPr>
          <a:lstStyle>
            <a:lvl1pPr lvl="0" rtl="0" algn="ctr">
              <a:spcBef>
                <a:spcPts val="0"/>
              </a:spcBef>
              <a:spcAft>
                <a:spcPts val="0"/>
              </a:spcAft>
              <a:buSzPts val="6000"/>
              <a:buNone/>
              <a:defRPr b="0" sz="5800">
                <a:solidFill>
                  <a:schemeClr val="lt1"/>
                </a:solidFill>
                <a:latin typeface="Raleway Black"/>
                <a:ea typeface="Raleway Black"/>
                <a:cs typeface="Raleway Black"/>
                <a:sym typeface="Raleway Black"/>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16" name="Google Shape;16;p3"/>
          <p:cNvGrpSpPr/>
          <p:nvPr/>
        </p:nvGrpSpPr>
        <p:grpSpPr>
          <a:xfrm>
            <a:off x="375950" y="-9175"/>
            <a:ext cx="259800" cy="5165400"/>
            <a:chOff x="375950" y="-9175"/>
            <a:chExt cx="259800" cy="5165400"/>
          </a:xfrm>
        </p:grpSpPr>
        <p:cxnSp>
          <p:nvCxnSpPr>
            <p:cNvPr id="17" name="Google Shape;17;p3"/>
            <p:cNvCxnSpPr/>
            <p:nvPr/>
          </p:nvCxnSpPr>
          <p:spPr>
            <a:xfrm>
              <a:off x="505850" y="-9175"/>
              <a:ext cx="0" cy="5165400"/>
            </a:xfrm>
            <a:prstGeom prst="straightConnector1">
              <a:avLst/>
            </a:prstGeom>
            <a:noFill/>
            <a:ln cap="flat" cmpd="sng" w="9525">
              <a:solidFill>
                <a:schemeClr val="dk1"/>
              </a:solidFill>
              <a:prstDash val="solid"/>
              <a:round/>
              <a:headEnd len="med" w="med" type="none"/>
              <a:tailEnd len="med" w="med" type="none"/>
            </a:ln>
          </p:spPr>
        </p:cxnSp>
        <p:sp>
          <p:nvSpPr>
            <p:cNvPr id="18" name="Google Shape;18;p3"/>
            <p:cNvSpPr/>
            <p:nvPr/>
          </p:nvSpPr>
          <p:spPr>
            <a:xfrm>
              <a:off x="375950" y="0"/>
              <a:ext cx="259800" cy="288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
    <p:spTree>
      <p:nvGrpSpPr>
        <p:cNvPr id="968" name="Shape 968"/>
        <p:cNvGrpSpPr/>
        <p:nvPr/>
      </p:nvGrpSpPr>
      <p:grpSpPr>
        <a:xfrm>
          <a:off x="0" y="0"/>
          <a:ext cx="0" cy="0"/>
          <a:chOff x="0" y="0"/>
          <a:chExt cx="0" cy="0"/>
        </a:xfrm>
      </p:grpSpPr>
      <p:sp>
        <p:nvSpPr>
          <p:cNvPr id="969" name="Google Shape;96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b="0" sz="27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cxnSp>
        <p:nvCxnSpPr>
          <p:cNvPr id="970" name="Google Shape;970;p21"/>
          <p:cNvCxnSpPr/>
          <p:nvPr/>
        </p:nvCxnSpPr>
        <p:spPr>
          <a:xfrm>
            <a:off x="0" y="337575"/>
            <a:ext cx="9150000" cy="0"/>
          </a:xfrm>
          <a:prstGeom prst="straightConnector1">
            <a:avLst/>
          </a:prstGeom>
          <a:noFill/>
          <a:ln cap="flat" cmpd="sng" w="9525">
            <a:solidFill>
              <a:schemeClr val="dk1"/>
            </a:solidFill>
            <a:prstDash val="solid"/>
            <a:round/>
            <a:headEnd len="med" w="med" type="none"/>
            <a:tailEnd len="med" w="med" type="none"/>
          </a:ln>
        </p:spPr>
      </p:cxnSp>
      <p:sp>
        <p:nvSpPr>
          <p:cNvPr id="971" name="Google Shape;971;p21"/>
          <p:cNvSpPr/>
          <p:nvPr/>
        </p:nvSpPr>
        <p:spPr>
          <a:xfrm rot="-5400000">
            <a:off x="26100" y="181575"/>
            <a:ext cx="259800" cy="31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972" name="Google Shape;972;p21"/>
          <p:cNvGrpSpPr/>
          <p:nvPr/>
        </p:nvGrpSpPr>
        <p:grpSpPr>
          <a:xfrm>
            <a:off x="8221034" y="817073"/>
            <a:ext cx="1523506" cy="546814"/>
            <a:chOff x="8558334" y="696473"/>
            <a:chExt cx="1523506" cy="546814"/>
          </a:xfrm>
        </p:grpSpPr>
        <p:sp>
          <p:nvSpPr>
            <p:cNvPr id="973" name="Google Shape;973;p21"/>
            <p:cNvSpPr/>
            <p:nvPr/>
          </p:nvSpPr>
          <p:spPr>
            <a:xfrm>
              <a:off x="8558334" y="1081942"/>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1"/>
            <p:cNvSpPr/>
            <p:nvPr/>
          </p:nvSpPr>
          <p:spPr>
            <a:xfrm>
              <a:off x="9103851" y="696473"/>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1"/>
          <p:cNvGrpSpPr/>
          <p:nvPr/>
        </p:nvGrpSpPr>
        <p:grpSpPr>
          <a:xfrm>
            <a:off x="-202768" y="3840225"/>
            <a:ext cx="2733508" cy="3023391"/>
            <a:chOff x="-202768" y="3840225"/>
            <a:chExt cx="2733508" cy="3023391"/>
          </a:xfrm>
        </p:grpSpPr>
        <p:grpSp>
          <p:nvGrpSpPr>
            <p:cNvPr id="976" name="Google Shape;976;p21"/>
            <p:cNvGrpSpPr/>
            <p:nvPr/>
          </p:nvGrpSpPr>
          <p:grpSpPr>
            <a:xfrm>
              <a:off x="797357" y="4608495"/>
              <a:ext cx="1163585" cy="2008346"/>
              <a:chOff x="4537475" y="1366675"/>
              <a:chExt cx="1878265" cy="3241882"/>
            </a:xfrm>
          </p:grpSpPr>
          <p:sp>
            <p:nvSpPr>
              <p:cNvPr id="977" name="Google Shape;977;p21"/>
              <p:cNvSpPr/>
              <p:nvPr/>
            </p:nvSpPr>
            <p:spPr>
              <a:xfrm>
                <a:off x="4537475" y="1460411"/>
                <a:ext cx="1404092" cy="143402"/>
              </a:xfrm>
              <a:custGeom>
                <a:rect b="b" l="l" r="r" t="t"/>
                <a:pathLst>
                  <a:path extrusionOk="0" h="2463" w="24117">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5934610" y="1460411"/>
                <a:ext cx="479500" cy="143402"/>
              </a:xfrm>
              <a:custGeom>
                <a:rect b="b" l="l" r="r" t="t"/>
                <a:pathLst>
                  <a:path extrusionOk="0" h="2463" w="8236">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1"/>
              <p:cNvSpPr/>
              <p:nvPr/>
            </p:nvSpPr>
            <p:spPr>
              <a:xfrm>
                <a:off x="5922733" y="1603752"/>
                <a:ext cx="407889" cy="3004805"/>
              </a:xfrm>
              <a:custGeom>
                <a:rect b="b" l="l" r="r" t="t"/>
                <a:pathLst>
                  <a:path extrusionOk="0" h="51609" w="7006">
                    <a:moveTo>
                      <a:pt x="0" y="51608"/>
                    </a:moveTo>
                    <a:lnTo>
                      <a:pt x="7005" y="51608"/>
                    </a:lnTo>
                    <a:lnTo>
                      <a:pt x="7005"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1"/>
              <p:cNvSpPr/>
              <p:nvPr/>
            </p:nvSpPr>
            <p:spPr>
              <a:xfrm>
                <a:off x="6064385" y="2606907"/>
                <a:ext cx="153643" cy="344852"/>
              </a:xfrm>
              <a:custGeom>
                <a:rect b="b" l="l" r="r" t="t"/>
                <a:pathLst>
                  <a:path extrusionOk="0" h="5923" w="2639">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1"/>
              <p:cNvSpPr/>
              <p:nvPr/>
            </p:nvSpPr>
            <p:spPr>
              <a:xfrm>
                <a:off x="6064385" y="1939923"/>
                <a:ext cx="153643" cy="343163"/>
              </a:xfrm>
              <a:custGeom>
                <a:rect b="b" l="l" r="r" t="t"/>
                <a:pathLst>
                  <a:path extrusionOk="0" h="5894" w="2639">
                    <a:moveTo>
                      <a:pt x="1" y="0"/>
                    </a:moveTo>
                    <a:lnTo>
                      <a:pt x="2638" y="64"/>
                    </a:lnTo>
                    <a:lnTo>
                      <a:pt x="2638" y="5894"/>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1"/>
              <p:cNvSpPr/>
              <p:nvPr/>
            </p:nvSpPr>
            <p:spPr>
              <a:xfrm>
                <a:off x="4661952" y="1603752"/>
                <a:ext cx="1260812" cy="3004805"/>
              </a:xfrm>
              <a:custGeom>
                <a:rect b="b" l="l" r="r" t="t"/>
                <a:pathLst>
                  <a:path extrusionOk="0" h="51609" w="21656">
                    <a:moveTo>
                      <a:pt x="1" y="51608"/>
                    </a:moveTo>
                    <a:lnTo>
                      <a:pt x="21655" y="51608"/>
                    </a:lnTo>
                    <a:lnTo>
                      <a:pt x="21655"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1"/>
              <p:cNvSpPr/>
              <p:nvPr/>
            </p:nvSpPr>
            <p:spPr>
              <a:xfrm>
                <a:off x="5931291" y="1366675"/>
                <a:ext cx="484449" cy="93796"/>
              </a:xfrm>
              <a:custGeom>
                <a:rect b="b" l="l" r="r" t="t"/>
                <a:pathLst>
                  <a:path extrusionOk="0" h="1611" w="8321">
                    <a:moveTo>
                      <a:pt x="1" y="1611"/>
                    </a:moveTo>
                    <a:lnTo>
                      <a:pt x="8321" y="1611"/>
                    </a:lnTo>
                    <a:lnTo>
                      <a:pt x="832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1"/>
              <p:cNvSpPr/>
              <p:nvPr/>
            </p:nvSpPr>
            <p:spPr>
              <a:xfrm>
                <a:off x="5407591" y="2590139"/>
                <a:ext cx="315378" cy="319059"/>
              </a:xfrm>
              <a:custGeom>
                <a:rect b="b" l="l" r="r" t="t"/>
                <a:pathLst>
                  <a:path extrusionOk="0" h="5480" w="5417">
                    <a:moveTo>
                      <a:pt x="1" y="5479"/>
                    </a:moveTo>
                    <a:lnTo>
                      <a:pt x="5416" y="5479"/>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1"/>
              <p:cNvSpPr/>
              <p:nvPr/>
            </p:nvSpPr>
            <p:spPr>
              <a:xfrm>
                <a:off x="5438332" y="2590139"/>
                <a:ext cx="284638" cy="319059"/>
              </a:xfrm>
              <a:custGeom>
                <a:rect b="b" l="l" r="r" t="t"/>
                <a:pathLst>
                  <a:path extrusionOk="0" h="5480" w="4889">
                    <a:moveTo>
                      <a:pt x="0" y="5479"/>
                    </a:moveTo>
                    <a:lnTo>
                      <a:pt x="4888" y="5479"/>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1"/>
              <p:cNvSpPr/>
              <p:nvPr/>
            </p:nvSpPr>
            <p:spPr>
              <a:xfrm>
                <a:off x="4661952" y="4277570"/>
                <a:ext cx="1260812" cy="330937"/>
              </a:xfrm>
              <a:custGeom>
                <a:rect b="b" l="l" r="r" t="t"/>
                <a:pathLst>
                  <a:path extrusionOk="0" h="5684" w="21656">
                    <a:moveTo>
                      <a:pt x="1" y="5683"/>
                    </a:moveTo>
                    <a:lnTo>
                      <a:pt x="21655" y="5683"/>
                    </a:lnTo>
                    <a:lnTo>
                      <a:pt x="21655"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5922733" y="4277570"/>
                <a:ext cx="407889" cy="330937"/>
              </a:xfrm>
              <a:custGeom>
                <a:rect b="b" l="l" r="r" t="t"/>
                <a:pathLst>
                  <a:path extrusionOk="0" h="5684" w="7006">
                    <a:moveTo>
                      <a:pt x="0" y="5683"/>
                    </a:moveTo>
                    <a:lnTo>
                      <a:pt x="7005" y="5683"/>
                    </a:lnTo>
                    <a:lnTo>
                      <a:pt x="7005" y="0"/>
                    </a:lnTo>
                    <a:lnTo>
                      <a:pt x="0"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5407591" y="1921059"/>
                <a:ext cx="315378" cy="317429"/>
              </a:xfrm>
              <a:custGeom>
                <a:rect b="b" l="l" r="r" t="t"/>
                <a:pathLst>
                  <a:path extrusionOk="0" h="5452" w="5417">
                    <a:moveTo>
                      <a:pt x="1" y="5451"/>
                    </a:moveTo>
                    <a:lnTo>
                      <a:pt x="5416" y="5451"/>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5438332" y="1921059"/>
                <a:ext cx="284638" cy="317429"/>
              </a:xfrm>
              <a:custGeom>
                <a:rect b="b" l="l" r="r" t="t"/>
                <a:pathLst>
                  <a:path extrusionOk="0" h="5452" w="4889">
                    <a:moveTo>
                      <a:pt x="0" y="5451"/>
                    </a:moveTo>
                    <a:lnTo>
                      <a:pt x="4888" y="5451"/>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5407591" y="1921059"/>
                <a:ext cx="315378" cy="121277"/>
              </a:xfrm>
              <a:custGeom>
                <a:rect b="b" l="l" r="r" t="t"/>
                <a:pathLst>
                  <a:path extrusionOk="0" h="2083" w="5417">
                    <a:moveTo>
                      <a:pt x="1" y="2083"/>
                    </a:moveTo>
                    <a:lnTo>
                      <a:pt x="5416" y="2083"/>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1"/>
              <p:cNvSpPr/>
              <p:nvPr/>
            </p:nvSpPr>
            <p:spPr>
              <a:xfrm>
                <a:off x="5376909"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1"/>
              <p:cNvSpPr/>
              <p:nvPr/>
            </p:nvSpPr>
            <p:spPr>
              <a:xfrm>
                <a:off x="4861360" y="2590139"/>
                <a:ext cx="315785" cy="319059"/>
              </a:xfrm>
              <a:custGeom>
                <a:rect b="b" l="l" r="r" t="t"/>
                <a:pathLst>
                  <a:path extrusionOk="0" h="5480" w="5424">
                    <a:moveTo>
                      <a:pt x="1" y="5479"/>
                    </a:moveTo>
                    <a:lnTo>
                      <a:pt x="5423" y="5479"/>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a:off x="4885521" y="2590139"/>
                <a:ext cx="291624" cy="319059"/>
              </a:xfrm>
              <a:custGeom>
                <a:rect b="b" l="l" r="r" t="t"/>
                <a:pathLst>
                  <a:path extrusionOk="0" h="5480" w="5009">
                    <a:moveTo>
                      <a:pt x="1" y="5479"/>
                    </a:moveTo>
                    <a:lnTo>
                      <a:pt x="5008" y="5479"/>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a:off x="4861360" y="1921059"/>
                <a:ext cx="315785" cy="317429"/>
              </a:xfrm>
              <a:custGeom>
                <a:rect b="b" l="l" r="r" t="t"/>
                <a:pathLst>
                  <a:path extrusionOk="0" h="5452" w="5424">
                    <a:moveTo>
                      <a:pt x="1" y="5451"/>
                    </a:moveTo>
                    <a:lnTo>
                      <a:pt x="5423" y="545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a:off x="4885521" y="1921059"/>
                <a:ext cx="291624" cy="317429"/>
              </a:xfrm>
              <a:custGeom>
                <a:rect b="b" l="l" r="r" t="t"/>
                <a:pathLst>
                  <a:path extrusionOk="0" h="5452" w="5009">
                    <a:moveTo>
                      <a:pt x="1" y="5451"/>
                    </a:moveTo>
                    <a:lnTo>
                      <a:pt x="5008" y="5451"/>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a:off x="4861360" y="1921059"/>
                <a:ext cx="315785" cy="121277"/>
              </a:xfrm>
              <a:custGeom>
                <a:rect b="b" l="l" r="r" t="t"/>
                <a:pathLst>
                  <a:path extrusionOk="0" h="2083" w="5424">
                    <a:moveTo>
                      <a:pt x="1" y="2083"/>
                    </a:moveTo>
                    <a:lnTo>
                      <a:pt x="5423" y="2083"/>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a:off x="4830677"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1"/>
              <p:cNvSpPr/>
              <p:nvPr/>
            </p:nvSpPr>
            <p:spPr>
              <a:xfrm>
                <a:off x="4583353" y="4480238"/>
                <a:ext cx="1830728" cy="128264"/>
              </a:xfrm>
              <a:custGeom>
                <a:rect b="b" l="l" r="r" t="t"/>
                <a:pathLst>
                  <a:path extrusionOk="0" h="2203" w="31445">
                    <a:moveTo>
                      <a:pt x="0" y="2202"/>
                    </a:moveTo>
                    <a:lnTo>
                      <a:pt x="31445" y="2202"/>
                    </a:lnTo>
                    <a:lnTo>
                      <a:pt x="31445"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a:off x="5985786" y="4480238"/>
                <a:ext cx="428325" cy="128264"/>
              </a:xfrm>
              <a:custGeom>
                <a:rect b="b" l="l" r="r" t="t"/>
                <a:pathLst>
                  <a:path extrusionOk="0" h="2203" w="7357">
                    <a:moveTo>
                      <a:pt x="0" y="2202"/>
                    </a:moveTo>
                    <a:lnTo>
                      <a:pt x="7357" y="2202"/>
                    </a:lnTo>
                    <a:lnTo>
                      <a:pt x="7357" y="1"/>
                    </a:lnTo>
                    <a:lnTo>
                      <a:pt x="0"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1"/>
              <p:cNvSpPr/>
              <p:nvPr/>
            </p:nvSpPr>
            <p:spPr>
              <a:xfrm>
                <a:off x="5050986" y="3456590"/>
                <a:ext cx="456969" cy="766150"/>
              </a:xfrm>
              <a:custGeom>
                <a:rect b="b" l="l" r="r" t="t"/>
                <a:pathLst>
                  <a:path extrusionOk="0" h="13159" w="7849">
                    <a:moveTo>
                      <a:pt x="0" y="13159"/>
                    </a:moveTo>
                    <a:lnTo>
                      <a:pt x="7849" y="13159"/>
                    </a:lnTo>
                    <a:lnTo>
                      <a:pt x="7849" y="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a:off x="5107053" y="3456590"/>
                <a:ext cx="400903" cy="766150"/>
              </a:xfrm>
              <a:custGeom>
                <a:rect b="b" l="l" r="r" t="t"/>
                <a:pathLst>
                  <a:path extrusionOk="0" h="13159" w="6886">
                    <a:moveTo>
                      <a:pt x="1" y="13159"/>
                    </a:moveTo>
                    <a:lnTo>
                      <a:pt x="6886" y="13159"/>
                    </a:lnTo>
                    <a:lnTo>
                      <a:pt x="688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5187340" y="3507766"/>
                <a:ext cx="238760" cy="100783"/>
              </a:xfrm>
              <a:custGeom>
                <a:rect b="b" l="l" r="r" t="t"/>
                <a:pathLst>
                  <a:path extrusionOk="0" h="1731" w="4101">
                    <a:moveTo>
                      <a:pt x="0" y="1731"/>
                    </a:moveTo>
                    <a:lnTo>
                      <a:pt x="4100" y="1731"/>
                    </a:lnTo>
                    <a:lnTo>
                      <a:pt x="4100"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a:off x="5014947" y="3384919"/>
                <a:ext cx="529045" cy="71730"/>
              </a:xfrm>
              <a:custGeom>
                <a:rect b="b" l="l" r="r" t="t"/>
                <a:pathLst>
                  <a:path extrusionOk="0" h="1232" w="9087">
                    <a:moveTo>
                      <a:pt x="0" y="1"/>
                    </a:moveTo>
                    <a:lnTo>
                      <a:pt x="9087" y="1"/>
                    </a:lnTo>
                    <a:lnTo>
                      <a:pt x="9087"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a:off x="5235198" y="4219406"/>
                <a:ext cx="272761" cy="260895"/>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4842554" y="4393430"/>
                <a:ext cx="399273" cy="86868"/>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4941647" y="4309941"/>
                <a:ext cx="375519" cy="83549"/>
              </a:xfrm>
              <a:custGeom>
                <a:rect b="b" l="l" r="r" t="t"/>
                <a:pathLst>
                  <a:path extrusionOk="0" h="1435" w="6450">
                    <a:moveTo>
                      <a:pt x="0" y="0"/>
                    </a:moveTo>
                    <a:lnTo>
                      <a:pt x="0" y="1435"/>
                    </a:lnTo>
                    <a:lnTo>
                      <a:pt x="6449" y="1435"/>
                    </a:lnTo>
                    <a:lnTo>
                      <a:pt x="6449" y="0"/>
                    </a:lnTo>
                    <a:lnTo>
                      <a:pt x="12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5016577" y="4219406"/>
                <a:ext cx="396012" cy="905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1"/>
              <p:cNvSpPr/>
              <p:nvPr/>
            </p:nvSpPr>
            <p:spPr>
              <a:xfrm>
                <a:off x="5393676" y="3868099"/>
                <a:ext cx="77025" cy="76621"/>
              </a:xfrm>
              <a:custGeom>
                <a:rect b="b" l="l" r="r" t="t"/>
                <a:pathLst>
                  <a:path extrusionOk="0" h="1316" w="1323">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1"/>
              <p:cNvSpPr/>
              <p:nvPr/>
            </p:nvSpPr>
            <p:spPr>
              <a:xfrm>
                <a:off x="6183564" y="2610633"/>
                <a:ext cx="34466" cy="341126"/>
              </a:xfrm>
              <a:custGeom>
                <a:rect b="b" l="l" r="r" t="t"/>
                <a:pathLst>
                  <a:path extrusionOk="0" h="5859" w="592">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6183564" y="1943591"/>
                <a:ext cx="34466" cy="339495"/>
              </a:xfrm>
              <a:custGeom>
                <a:rect b="b" l="l" r="r" t="t"/>
                <a:pathLst>
                  <a:path extrusionOk="0" h="5831" w="592">
                    <a:moveTo>
                      <a:pt x="0" y="5831"/>
                    </a:moveTo>
                    <a:lnTo>
                      <a:pt x="591" y="5831"/>
                    </a:lnTo>
                    <a:lnTo>
                      <a:pt x="591"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4537475" y="1366675"/>
                <a:ext cx="1412708" cy="93796"/>
              </a:xfrm>
              <a:custGeom>
                <a:rect b="b" l="l" r="r" t="t"/>
                <a:pathLst>
                  <a:path extrusionOk="0" h="1611" w="24265">
                    <a:moveTo>
                      <a:pt x="1" y="1611"/>
                    </a:moveTo>
                    <a:lnTo>
                      <a:pt x="24264" y="1611"/>
                    </a:lnTo>
                    <a:lnTo>
                      <a:pt x="24264"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4861360" y="2590139"/>
                <a:ext cx="315785" cy="100783"/>
              </a:xfrm>
              <a:custGeom>
                <a:rect b="b" l="l" r="r" t="t"/>
                <a:pathLst>
                  <a:path extrusionOk="0" h="1731" w="5424">
                    <a:moveTo>
                      <a:pt x="1" y="1731"/>
                    </a:moveTo>
                    <a:lnTo>
                      <a:pt x="5423" y="1731"/>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4830677"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5407591" y="2590139"/>
                <a:ext cx="315378" cy="100783"/>
              </a:xfrm>
              <a:custGeom>
                <a:rect b="b" l="l" r="r" t="t"/>
                <a:pathLst>
                  <a:path extrusionOk="0" h="1731" w="5417">
                    <a:moveTo>
                      <a:pt x="1" y="1731"/>
                    </a:moveTo>
                    <a:lnTo>
                      <a:pt x="5416" y="1731"/>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5376909"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21"/>
            <p:cNvGrpSpPr/>
            <p:nvPr/>
          </p:nvGrpSpPr>
          <p:grpSpPr>
            <a:xfrm>
              <a:off x="-202768" y="4855270"/>
              <a:ext cx="1163585" cy="2008346"/>
              <a:chOff x="4537475" y="1366675"/>
              <a:chExt cx="1878265" cy="3241882"/>
            </a:xfrm>
          </p:grpSpPr>
          <p:sp>
            <p:nvSpPr>
              <p:cNvPr id="1017" name="Google Shape;1017;p21"/>
              <p:cNvSpPr/>
              <p:nvPr/>
            </p:nvSpPr>
            <p:spPr>
              <a:xfrm>
                <a:off x="4537475" y="1460411"/>
                <a:ext cx="1404092" cy="143402"/>
              </a:xfrm>
              <a:custGeom>
                <a:rect b="b" l="l" r="r" t="t"/>
                <a:pathLst>
                  <a:path extrusionOk="0" h="2463" w="24117">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5934610" y="1460411"/>
                <a:ext cx="479500" cy="143402"/>
              </a:xfrm>
              <a:custGeom>
                <a:rect b="b" l="l" r="r" t="t"/>
                <a:pathLst>
                  <a:path extrusionOk="0" h="2463" w="8236">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5922733" y="1603752"/>
                <a:ext cx="407889" cy="3004805"/>
              </a:xfrm>
              <a:custGeom>
                <a:rect b="b" l="l" r="r" t="t"/>
                <a:pathLst>
                  <a:path extrusionOk="0" h="51609" w="7006">
                    <a:moveTo>
                      <a:pt x="0" y="51608"/>
                    </a:moveTo>
                    <a:lnTo>
                      <a:pt x="7005" y="51608"/>
                    </a:lnTo>
                    <a:lnTo>
                      <a:pt x="7005"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6064385" y="2606907"/>
                <a:ext cx="153643" cy="344852"/>
              </a:xfrm>
              <a:custGeom>
                <a:rect b="b" l="l" r="r" t="t"/>
                <a:pathLst>
                  <a:path extrusionOk="0" h="5923" w="2639">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6064385" y="1939923"/>
                <a:ext cx="153643" cy="343163"/>
              </a:xfrm>
              <a:custGeom>
                <a:rect b="b" l="l" r="r" t="t"/>
                <a:pathLst>
                  <a:path extrusionOk="0" h="5894" w="2639">
                    <a:moveTo>
                      <a:pt x="1" y="0"/>
                    </a:moveTo>
                    <a:lnTo>
                      <a:pt x="2638" y="64"/>
                    </a:lnTo>
                    <a:lnTo>
                      <a:pt x="2638" y="5894"/>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4661952" y="1603752"/>
                <a:ext cx="1260812" cy="3004805"/>
              </a:xfrm>
              <a:custGeom>
                <a:rect b="b" l="l" r="r" t="t"/>
                <a:pathLst>
                  <a:path extrusionOk="0" h="51609" w="21656">
                    <a:moveTo>
                      <a:pt x="1" y="51608"/>
                    </a:moveTo>
                    <a:lnTo>
                      <a:pt x="21655" y="51608"/>
                    </a:lnTo>
                    <a:lnTo>
                      <a:pt x="21655"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5931291" y="1366675"/>
                <a:ext cx="484449" cy="93796"/>
              </a:xfrm>
              <a:custGeom>
                <a:rect b="b" l="l" r="r" t="t"/>
                <a:pathLst>
                  <a:path extrusionOk="0" h="1611" w="8321">
                    <a:moveTo>
                      <a:pt x="1" y="1611"/>
                    </a:moveTo>
                    <a:lnTo>
                      <a:pt x="8321" y="1611"/>
                    </a:lnTo>
                    <a:lnTo>
                      <a:pt x="832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5407591" y="2590139"/>
                <a:ext cx="315378" cy="319059"/>
              </a:xfrm>
              <a:custGeom>
                <a:rect b="b" l="l" r="r" t="t"/>
                <a:pathLst>
                  <a:path extrusionOk="0" h="5480" w="5417">
                    <a:moveTo>
                      <a:pt x="1" y="5479"/>
                    </a:moveTo>
                    <a:lnTo>
                      <a:pt x="5416" y="5479"/>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1"/>
              <p:cNvSpPr/>
              <p:nvPr/>
            </p:nvSpPr>
            <p:spPr>
              <a:xfrm>
                <a:off x="5438332" y="2590139"/>
                <a:ext cx="284638" cy="319059"/>
              </a:xfrm>
              <a:custGeom>
                <a:rect b="b" l="l" r="r" t="t"/>
                <a:pathLst>
                  <a:path extrusionOk="0" h="5480" w="4889">
                    <a:moveTo>
                      <a:pt x="0" y="5479"/>
                    </a:moveTo>
                    <a:lnTo>
                      <a:pt x="4888" y="5479"/>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1"/>
              <p:cNvSpPr/>
              <p:nvPr/>
            </p:nvSpPr>
            <p:spPr>
              <a:xfrm>
                <a:off x="4661952" y="4277570"/>
                <a:ext cx="1260812" cy="330937"/>
              </a:xfrm>
              <a:custGeom>
                <a:rect b="b" l="l" r="r" t="t"/>
                <a:pathLst>
                  <a:path extrusionOk="0" h="5684" w="21656">
                    <a:moveTo>
                      <a:pt x="1" y="5683"/>
                    </a:moveTo>
                    <a:lnTo>
                      <a:pt x="21655" y="5683"/>
                    </a:lnTo>
                    <a:lnTo>
                      <a:pt x="21655"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1"/>
              <p:cNvSpPr/>
              <p:nvPr/>
            </p:nvSpPr>
            <p:spPr>
              <a:xfrm>
                <a:off x="5922733" y="4277570"/>
                <a:ext cx="407889" cy="330937"/>
              </a:xfrm>
              <a:custGeom>
                <a:rect b="b" l="l" r="r" t="t"/>
                <a:pathLst>
                  <a:path extrusionOk="0" h="5684" w="7006">
                    <a:moveTo>
                      <a:pt x="0" y="5683"/>
                    </a:moveTo>
                    <a:lnTo>
                      <a:pt x="7005" y="5683"/>
                    </a:lnTo>
                    <a:lnTo>
                      <a:pt x="7005" y="0"/>
                    </a:lnTo>
                    <a:lnTo>
                      <a:pt x="0"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1"/>
              <p:cNvSpPr/>
              <p:nvPr/>
            </p:nvSpPr>
            <p:spPr>
              <a:xfrm>
                <a:off x="5407591" y="1921059"/>
                <a:ext cx="315378" cy="317429"/>
              </a:xfrm>
              <a:custGeom>
                <a:rect b="b" l="l" r="r" t="t"/>
                <a:pathLst>
                  <a:path extrusionOk="0" h="5452" w="5417">
                    <a:moveTo>
                      <a:pt x="1" y="5451"/>
                    </a:moveTo>
                    <a:lnTo>
                      <a:pt x="5416" y="5451"/>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1"/>
              <p:cNvSpPr/>
              <p:nvPr/>
            </p:nvSpPr>
            <p:spPr>
              <a:xfrm>
                <a:off x="5438332" y="1921059"/>
                <a:ext cx="284638" cy="317429"/>
              </a:xfrm>
              <a:custGeom>
                <a:rect b="b" l="l" r="r" t="t"/>
                <a:pathLst>
                  <a:path extrusionOk="0" h="5452" w="4889">
                    <a:moveTo>
                      <a:pt x="0" y="5451"/>
                    </a:moveTo>
                    <a:lnTo>
                      <a:pt x="4888" y="5451"/>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1"/>
              <p:cNvSpPr/>
              <p:nvPr/>
            </p:nvSpPr>
            <p:spPr>
              <a:xfrm>
                <a:off x="5407591" y="1921059"/>
                <a:ext cx="315378" cy="121277"/>
              </a:xfrm>
              <a:custGeom>
                <a:rect b="b" l="l" r="r" t="t"/>
                <a:pathLst>
                  <a:path extrusionOk="0" h="2083" w="5417">
                    <a:moveTo>
                      <a:pt x="1" y="2083"/>
                    </a:moveTo>
                    <a:lnTo>
                      <a:pt x="5416" y="2083"/>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1"/>
              <p:cNvSpPr/>
              <p:nvPr/>
            </p:nvSpPr>
            <p:spPr>
              <a:xfrm>
                <a:off x="5376909"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1"/>
              <p:cNvSpPr/>
              <p:nvPr/>
            </p:nvSpPr>
            <p:spPr>
              <a:xfrm>
                <a:off x="4861360" y="2590139"/>
                <a:ext cx="315785" cy="319059"/>
              </a:xfrm>
              <a:custGeom>
                <a:rect b="b" l="l" r="r" t="t"/>
                <a:pathLst>
                  <a:path extrusionOk="0" h="5480" w="5424">
                    <a:moveTo>
                      <a:pt x="1" y="5479"/>
                    </a:moveTo>
                    <a:lnTo>
                      <a:pt x="5423" y="5479"/>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1"/>
              <p:cNvSpPr/>
              <p:nvPr/>
            </p:nvSpPr>
            <p:spPr>
              <a:xfrm>
                <a:off x="4885521" y="2590139"/>
                <a:ext cx="291624" cy="319059"/>
              </a:xfrm>
              <a:custGeom>
                <a:rect b="b" l="l" r="r" t="t"/>
                <a:pathLst>
                  <a:path extrusionOk="0" h="5480" w="5009">
                    <a:moveTo>
                      <a:pt x="1" y="5479"/>
                    </a:moveTo>
                    <a:lnTo>
                      <a:pt x="5008" y="5479"/>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1"/>
              <p:cNvSpPr/>
              <p:nvPr/>
            </p:nvSpPr>
            <p:spPr>
              <a:xfrm>
                <a:off x="4861360" y="1921059"/>
                <a:ext cx="315785" cy="317429"/>
              </a:xfrm>
              <a:custGeom>
                <a:rect b="b" l="l" r="r" t="t"/>
                <a:pathLst>
                  <a:path extrusionOk="0" h="5452" w="5424">
                    <a:moveTo>
                      <a:pt x="1" y="5451"/>
                    </a:moveTo>
                    <a:lnTo>
                      <a:pt x="5423" y="545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1"/>
              <p:cNvSpPr/>
              <p:nvPr/>
            </p:nvSpPr>
            <p:spPr>
              <a:xfrm>
                <a:off x="4885521" y="1921059"/>
                <a:ext cx="291624" cy="317429"/>
              </a:xfrm>
              <a:custGeom>
                <a:rect b="b" l="l" r="r" t="t"/>
                <a:pathLst>
                  <a:path extrusionOk="0" h="5452" w="5009">
                    <a:moveTo>
                      <a:pt x="1" y="5451"/>
                    </a:moveTo>
                    <a:lnTo>
                      <a:pt x="5008" y="5451"/>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1"/>
              <p:cNvSpPr/>
              <p:nvPr/>
            </p:nvSpPr>
            <p:spPr>
              <a:xfrm>
                <a:off x="4861360" y="1921059"/>
                <a:ext cx="315785" cy="121277"/>
              </a:xfrm>
              <a:custGeom>
                <a:rect b="b" l="l" r="r" t="t"/>
                <a:pathLst>
                  <a:path extrusionOk="0" h="2083" w="5424">
                    <a:moveTo>
                      <a:pt x="1" y="2083"/>
                    </a:moveTo>
                    <a:lnTo>
                      <a:pt x="5423" y="2083"/>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1"/>
              <p:cNvSpPr/>
              <p:nvPr/>
            </p:nvSpPr>
            <p:spPr>
              <a:xfrm>
                <a:off x="4830677"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1"/>
              <p:cNvSpPr/>
              <p:nvPr/>
            </p:nvSpPr>
            <p:spPr>
              <a:xfrm>
                <a:off x="4583353" y="4480238"/>
                <a:ext cx="1830728" cy="128264"/>
              </a:xfrm>
              <a:custGeom>
                <a:rect b="b" l="l" r="r" t="t"/>
                <a:pathLst>
                  <a:path extrusionOk="0" h="2203" w="31445">
                    <a:moveTo>
                      <a:pt x="0" y="2202"/>
                    </a:moveTo>
                    <a:lnTo>
                      <a:pt x="31445" y="2202"/>
                    </a:lnTo>
                    <a:lnTo>
                      <a:pt x="31445"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1"/>
              <p:cNvSpPr/>
              <p:nvPr/>
            </p:nvSpPr>
            <p:spPr>
              <a:xfrm>
                <a:off x="5985786" y="4480238"/>
                <a:ext cx="428325" cy="128264"/>
              </a:xfrm>
              <a:custGeom>
                <a:rect b="b" l="l" r="r" t="t"/>
                <a:pathLst>
                  <a:path extrusionOk="0" h="2203" w="7357">
                    <a:moveTo>
                      <a:pt x="0" y="2202"/>
                    </a:moveTo>
                    <a:lnTo>
                      <a:pt x="7357" y="2202"/>
                    </a:lnTo>
                    <a:lnTo>
                      <a:pt x="7357" y="1"/>
                    </a:lnTo>
                    <a:lnTo>
                      <a:pt x="0"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1"/>
              <p:cNvSpPr/>
              <p:nvPr/>
            </p:nvSpPr>
            <p:spPr>
              <a:xfrm>
                <a:off x="5050986" y="3456590"/>
                <a:ext cx="456969" cy="766150"/>
              </a:xfrm>
              <a:custGeom>
                <a:rect b="b" l="l" r="r" t="t"/>
                <a:pathLst>
                  <a:path extrusionOk="0" h="13159" w="7849">
                    <a:moveTo>
                      <a:pt x="0" y="13159"/>
                    </a:moveTo>
                    <a:lnTo>
                      <a:pt x="7849" y="13159"/>
                    </a:lnTo>
                    <a:lnTo>
                      <a:pt x="7849" y="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1"/>
              <p:cNvSpPr/>
              <p:nvPr/>
            </p:nvSpPr>
            <p:spPr>
              <a:xfrm>
                <a:off x="5107053" y="3456590"/>
                <a:ext cx="400903" cy="766150"/>
              </a:xfrm>
              <a:custGeom>
                <a:rect b="b" l="l" r="r" t="t"/>
                <a:pathLst>
                  <a:path extrusionOk="0" h="13159" w="6886">
                    <a:moveTo>
                      <a:pt x="1" y="13159"/>
                    </a:moveTo>
                    <a:lnTo>
                      <a:pt x="6886" y="13159"/>
                    </a:lnTo>
                    <a:lnTo>
                      <a:pt x="688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1"/>
              <p:cNvSpPr/>
              <p:nvPr/>
            </p:nvSpPr>
            <p:spPr>
              <a:xfrm>
                <a:off x="5187340" y="3507766"/>
                <a:ext cx="238760" cy="100783"/>
              </a:xfrm>
              <a:custGeom>
                <a:rect b="b" l="l" r="r" t="t"/>
                <a:pathLst>
                  <a:path extrusionOk="0" h="1731" w="4101">
                    <a:moveTo>
                      <a:pt x="0" y="1731"/>
                    </a:moveTo>
                    <a:lnTo>
                      <a:pt x="4100" y="1731"/>
                    </a:lnTo>
                    <a:lnTo>
                      <a:pt x="4100"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1"/>
              <p:cNvSpPr/>
              <p:nvPr/>
            </p:nvSpPr>
            <p:spPr>
              <a:xfrm>
                <a:off x="5014947" y="3384919"/>
                <a:ext cx="529045" cy="71730"/>
              </a:xfrm>
              <a:custGeom>
                <a:rect b="b" l="l" r="r" t="t"/>
                <a:pathLst>
                  <a:path extrusionOk="0" h="1232" w="9087">
                    <a:moveTo>
                      <a:pt x="0" y="1"/>
                    </a:moveTo>
                    <a:lnTo>
                      <a:pt x="9087" y="1"/>
                    </a:lnTo>
                    <a:lnTo>
                      <a:pt x="9087"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1"/>
              <p:cNvSpPr/>
              <p:nvPr/>
            </p:nvSpPr>
            <p:spPr>
              <a:xfrm>
                <a:off x="5235198" y="4219406"/>
                <a:ext cx="272761" cy="260895"/>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1"/>
              <p:cNvSpPr/>
              <p:nvPr/>
            </p:nvSpPr>
            <p:spPr>
              <a:xfrm>
                <a:off x="4842554" y="4393430"/>
                <a:ext cx="399273" cy="86868"/>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1"/>
              <p:cNvSpPr/>
              <p:nvPr/>
            </p:nvSpPr>
            <p:spPr>
              <a:xfrm>
                <a:off x="4941647" y="4309941"/>
                <a:ext cx="375519" cy="83549"/>
              </a:xfrm>
              <a:custGeom>
                <a:rect b="b" l="l" r="r" t="t"/>
                <a:pathLst>
                  <a:path extrusionOk="0" h="1435" w="6450">
                    <a:moveTo>
                      <a:pt x="0" y="0"/>
                    </a:moveTo>
                    <a:lnTo>
                      <a:pt x="0" y="1435"/>
                    </a:lnTo>
                    <a:lnTo>
                      <a:pt x="6449" y="1435"/>
                    </a:lnTo>
                    <a:lnTo>
                      <a:pt x="6449" y="0"/>
                    </a:lnTo>
                    <a:lnTo>
                      <a:pt x="12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1"/>
              <p:cNvSpPr/>
              <p:nvPr/>
            </p:nvSpPr>
            <p:spPr>
              <a:xfrm>
                <a:off x="5016577" y="4219406"/>
                <a:ext cx="396012" cy="905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1"/>
              <p:cNvSpPr/>
              <p:nvPr/>
            </p:nvSpPr>
            <p:spPr>
              <a:xfrm>
                <a:off x="5393676" y="3868099"/>
                <a:ext cx="77025" cy="76621"/>
              </a:xfrm>
              <a:custGeom>
                <a:rect b="b" l="l" r="r" t="t"/>
                <a:pathLst>
                  <a:path extrusionOk="0" h="1316" w="1323">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1"/>
              <p:cNvSpPr/>
              <p:nvPr/>
            </p:nvSpPr>
            <p:spPr>
              <a:xfrm>
                <a:off x="6183564" y="2610633"/>
                <a:ext cx="34466" cy="341126"/>
              </a:xfrm>
              <a:custGeom>
                <a:rect b="b" l="l" r="r" t="t"/>
                <a:pathLst>
                  <a:path extrusionOk="0" h="5859" w="592">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1"/>
              <p:cNvSpPr/>
              <p:nvPr/>
            </p:nvSpPr>
            <p:spPr>
              <a:xfrm>
                <a:off x="6183564" y="1943591"/>
                <a:ext cx="34466" cy="339495"/>
              </a:xfrm>
              <a:custGeom>
                <a:rect b="b" l="l" r="r" t="t"/>
                <a:pathLst>
                  <a:path extrusionOk="0" h="5831" w="592">
                    <a:moveTo>
                      <a:pt x="0" y="5831"/>
                    </a:moveTo>
                    <a:lnTo>
                      <a:pt x="591" y="5831"/>
                    </a:lnTo>
                    <a:lnTo>
                      <a:pt x="591"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1"/>
              <p:cNvSpPr/>
              <p:nvPr/>
            </p:nvSpPr>
            <p:spPr>
              <a:xfrm>
                <a:off x="4537475" y="1366675"/>
                <a:ext cx="1412708" cy="93796"/>
              </a:xfrm>
              <a:custGeom>
                <a:rect b="b" l="l" r="r" t="t"/>
                <a:pathLst>
                  <a:path extrusionOk="0" h="1611" w="24265">
                    <a:moveTo>
                      <a:pt x="1" y="1611"/>
                    </a:moveTo>
                    <a:lnTo>
                      <a:pt x="24264" y="1611"/>
                    </a:lnTo>
                    <a:lnTo>
                      <a:pt x="24264"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1"/>
              <p:cNvSpPr/>
              <p:nvPr/>
            </p:nvSpPr>
            <p:spPr>
              <a:xfrm>
                <a:off x="4861360" y="2590139"/>
                <a:ext cx="315785" cy="100783"/>
              </a:xfrm>
              <a:custGeom>
                <a:rect b="b" l="l" r="r" t="t"/>
                <a:pathLst>
                  <a:path extrusionOk="0" h="1731" w="5424">
                    <a:moveTo>
                      <a:pt x="1" y="1731"/>
                    </a:moveTo>
                    <a:lnTo>
                      <a:pt x="5423" y="1731"/>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1"/>
              <p:cNvSpPr/>
              <p:nvPr/>
            </p:nvSpPr>
            <p:spPr>
              <a:xfrm>
                <a:off x="4830677"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1"/>
              <p:cNvSpPr/>
              <p:nvPr/>
            </p:nvSpPr>
            <p:spPr>
              <a:xfrm>
                <a:off x="5407591" y="2590139"/>
                <a:ext cx="315378" cy="100783"/>
              </a:xfrm>
              <a:custGeom>
                <a:rect b="b" l="l" r="r" t="t"/>
                <a:pathLst>
                  <a:path extrusionOk="0" h="1731" w="5417">
                    <a:moveTo>
                      <a:pt x="1" y="1731"/>
                    </a:moveTo>
                    <a:lnTo>
                      <a:pt x="5416" y="1731"/>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1"/>
              <p:cNvSpPr/>
              <p:nvPr/>
            </p:nvSpPr>
            <p:spPr>
              <a:xfrm>
                <a:off x="5376909"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21"/>
            <p:cNvGrpSpPr/>
            <p:nvPr/>
          </p:nvGrpSpPr>
          <p:grpSpPr>
            <a:xfrm>
              <a:off x="1614501" y="4732765"/>
              <a:ext cx="916239" cy="681891"/>
              <a:chOff x="5951675" y="3577056"/>
              <a:chExt cx="1387821" cy="1032855"/>
            </a:xfrm>
          </p:grpSpPr>
          <p:sp>
            <p:nvSpPr>
              <p:cNvPr id="1057" name="Google Shape;1057;p21"/>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1"/>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21"/>
            <p:cNvSpPr/>
            <p:nvPr/>
          </p:nvSpPr>
          <p:spPr>
            <a:xfrm>
              <a:off x="237898" y="3840225"/>
              <a:ext cx="363955" cy="503182"/>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rotWithShape="0" algn="bl" dir="8280000" dist="142875">
                <a:schemeClr val="dk1">
                  <a:alpha val="2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60" name="Shape 1060"/>
        <p:cNvGrpSpPr/>
        <p:nvPr/>
      </p:nvGrpSpPr>
      <p:grpSpPr>
        <a:xfrm>
          <a:off x="0" y="0"/>
          <a:ext cx="0" cy="0"/>
          <a:chOff x="0" y="0"/>
          <a:chExt cx="0" cy="0"/>
        </a:xfrm>
      </p:grpSpPr>
      <p:sp>
        <p:nvSpPr>
          <p:cNvPr id="1061" name="Google Shape;1061;p22"/>
          <p:cNvSpPr txBox="1"/>
          <p:nvPr>
            <p:ph type="ctrTitle"/>
          </p:nvPr>
        </p:nvSpPr>
        <p:spPr>
          <a:xfrm>
            <a:off x="752600" y="793375"/>
            <a:ext cx="4379400" cy="10563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5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62" name="Google Shape;1062;p22"/>
          <p:cNvSpPr txBox="1"/>
          <p:nvPr>
            <p:ph idx="1" type="subTitle"/>
          </p:nvPr>
        </p:nvSpPr>
        <p:spPr>
          <a:xfrm>
            <a:off x="752598" y="1700400"/>
            <a:ext cx="4379400" cy="89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63" name="Google Shape;1063;p22"/>
          <p:cNvSpPr txBox="1"/>
          <p:nvPr/>
        </p:nvSpPr>
        <p:spPr>
          <a:xfrm>
            <a:off x="715101" y="3563450"/>
            <a:ext cx="45864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Montserrat"/>
                <a:ea typeface="Montserrat"/>
                <a:cs typeface="Montserrat"/>
                <a:sym typeface="Montserrat"/>
              </a:rPr>
              <a:t>CREDITS: This presentation template was created by </a:t>
            </a:r>
            <a:r>
              <a:rPr b="1" lang="en" sz="1000" u="sng">
                <a:solidFill>
                  <a:schemeClr val="dk1"/>
                </a:solid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1"/>
                </a:solidFill>
                <a:latin typeface="Montserrat"/>
                <a:ea typeface="Montserrat"/>
                <a:cs typeface="Montserrat"/>
                <a:sym typeface="Montserrat"/>
              </a:rPr>
              <a:t>, including icons by </a:t>
            </a:r>
            <a:r>
              <a:rPr b="1" lang="en" sz="1000" u="sng">
                <a:solidFill>
                  <a:schemeClr val="dk1"/>
                </a:solid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1"/>
                </a:solidFill>
                <a:latin typeface="Montserrat"/>
                <a:ea typeface="Montserrat"/>
                <a:cs typeface="Montserrat"/>
                <a:sym typeface="Montserrat"/>
              </a:rPr>
              <a:t>, and infographics &amp; images by </a:t>
            </a:r>
            <a:r>
              <a:rPr b="1" lang="en" sz="1000" u="sng">
                <a:solidFill>
                  <a:schemeClr val="dk1"/>
                </a:solidFill>
                <a:latin typeface="Montserrat"/>
                <a:ea typeface="Montserrat"/>
                <a:cs typeface="Montserrat"/>
                <a:sym typeface="Montserrat"/>
                <a:hlinkClick r:id="rId4">
                  <a:extLst>
                    <a:ext uri="{A12FA001-AC4F-418D-AE19-62706E023703}">
                      <ahyp:hlinkClr val="tx"/>
                    </a:ext>
                  </a:extLst>
                </a:hlinkClick>
              </a:rPr>
              <a:t>Freepik</a:t>
            </a:r>
            <a:endParaRPr b="1" sz="1000" u="sng">
              <a:solidFill>
                <a:schemeClr val="dk1"/>
              </a:solidFill>
              <a:latin typeface="Montserrat"/>
              <a:ea typeface="Montserrat"/>
              <a:cs typeface="Montserrat"/>
              <a:sym typeface="Montserrat"/>
            </a:endParaRPr>
          </a:p>
        </p:txBody>
      </p:sp>
      <p:grpSp>
        <p:nvGrpSpPr>
          <p:cNvPr id="1064" name="Google Shape;1064;p22"/>
          <p:cNvGrpSpPr/>
          <p:nvPr/>
        </p:nvGrpSpPr>
        <p:grpSpPr>
          <a:xfrm>
            <a:off x="375950" y="-9175"/>
            <a:ext cx="259800" cy="5165400"/>
            <a:chOff x="375950" y="-9175"/>
            <a:chExt cx="259800" cy="5165400"/>
          </a:xfrm>
        </p:grpSpPr>
        <p:cxnSp>
          <p:nvCxnSpPr>
            <p:cNvPr id="1065" name="Google Shape;1065;p22"/>
            <p:cNvCxnSpPr/>
            <p:nvPr/>
          </p:nvCxnSpPr>
          <p:spPr>
            <a:xfrm>
              <a:off x="505850" y="-9175"/>
              <a:ext cx="0" cy="5165400"/>
            </a:xfrm>
            <a:prstGeom prst="straightConnector1">
              <a:avLst/>
            </a:prstGeom>
            <a:noFill/>
            <a:ln cap="flat" cmpd="sng" w="9525">
              <a:solidFill>
                <a:schemeClr val="dk1"/>
              </a:solidFill>
              <a:prstDash val="solid"/>
              <a:round/>
              <a:headEnd len="med" w="med" type="none"/>
              <a:tailEnd len="med" w="med" type="none"/>
            </a:ln>
          </p:spPr>
        </p:cxnSp>
        <p:sp>
          <p:nvSpPr>
            <p:cNvPr id="1066" name="Google Shape;1066;p22"/>
            <p:cNvSpPr/>
            <p:nvPr/>
          </p:nvSpPr>
          <p:spPr>
            <a:xfrm>
              <a:off x="375950" y="0"/>
              <a:ext cx="259800" cy="1959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67" name="Shape 1067"/>
        <p:cNvGrpSpPr/>
        <p:nvPr/>
      </p:nvGrpSpPr>
      <p:grpSpPr>
        <a:xfrm>
          <a:off x="0" y="0"/>
          <a:ext cx="0" cy="0"/>
          <a:chOff x="0" y="0"/>
          <a:chExt cx="0" cy="0"/>
        </a:xfrm>
      </p:grpSpPr>
      <p:grpSp>
        <p:nvGrpSpPr>
          <p:cNvPr id="1068" name="Google Shape;1068;p23"/>
          <p:cNvGrpSpPr/>
          <p:nvPr/>
        </p:nvGrpSpPr>
        <p:grpSpPr>
          <a:xfrm>
            <a:off x="6414926" y="3696850"/>
            <a:ext cx="2865735" cy="2654708"/>
            <a:chOff x="6414926" y="3696850"/>
            <a:chExt cx="2865735" cy="2654708"/>
          </a:xfrm>
        </p:grpSpPr>
        <p:grpSp>
          <p:nvGrpSpPr>
            <p:cNvPr id="1069" name="Google Shape;1069;p23"/>
            <p:cNvGrpSpPr/>
            <p:nvPr/>
          </p:nvGrpSpPr>
          <p:grpSpPr>
            <a:xfrm>
              <a:off x="7148332" y="4200032"/>
              <a:ext cx="1163585" cy="2008346"/>
              <a:chOff x="4537475" y="1366675"/>
              <a:chExt cx="1878265" cy="3241882"/>
            </a:xfrm>
          </p:grpSpPr>
          <p:sp>
            <p:nvSpPr>
              <p:cNvPr id="1070" name="Google Shape;1070;p23"/>
              <p:cNvSpPr/>
              <p:nvPr/>
            </p:nvSpPr>
            <p:spPr>
              <a:xfrm>
                <a:off x="4537475" y="1460411"/>
                <a:ext cx="1404092" cy="143402"/>
              </a:xfrm>
              <a:custGeom>
                <a:rect b="b" l="l" r="r" t="t"/>
                <a:pathLst>
                  <a:path extrusionOk="0" h="2463" w="24117">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3"/>
              <p:cNvSpPr/>
              <p:nvPr/>
            </p:nvSpPr>
            <p:spPr>
              <a:xfrm>
                <a:off x="5934610" y="1460411"/>
                <a:ext cx="479500" cy="143402"/>
              </a:xfrm>
              <a:custGeom>
                <a:rect b="b" l="l" r="r" t="t"/>
                <a:pathLst>
                  <a:path extrusionOk="0" h="2463" w="8236">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5922733" y="1603752"/>
                <a:ext cx="407889" cy="3004805"/>
              </a:xfrm>
              <a:custGeom>
                <a:rect b="b" l="l" r="r" t="t"/>
                <a:pathLst>
                  <a:path extrusionOk="0" h="51609" w="7006">
                    <a:moveTo>
                      <a:pt x="0" y="51608"/>
                    </a:moveTo>
                    <a:lnTo>
                      <a:pt x="7005" y="51608"/>
                    </a:lnTo>
                    <a:lnTo>
                      <a:pt x="7005"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3"/>
              <p:cNvSpPr/>
              <p:nvPr/>
            </p:nvSpPr>
            <p:spPr>
              <a:xfrm>
                <a:off x="6064385" y="2606907"/>
                <a:ext cx="153643" cy="344852"/>
              </a:xfrm>
              <a:custGeom>
                <a:rect b="b" l="l" r="r" t="t"/>
                <a:pathLst>
                  <a:path extrusionOk="0" h="5923" w="2639">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3"/>
              <p:cNvSpPr/>
              <p:nvPr/>
            </p:nvSpPr>
            <p:spPr>
              <a:xfrm>
                <a:off x="6064385" y="1939923"/>
                <a:ext cx="153643" cy="343163"/>
              </a:xfrm>
              <a:custGeom>
                <a:rect b="b" l="l" r="r" t="t"/>
                <a:pathLst>
                  <a:path extrusionOk="0" h="5894" w="2639">
                    <a:moveTo>
                      <a:pt x="1" y="0"/>
                    </a:moveTo>
                    <a:lnTo>
                      <a:pt x="2638" y="64"/>
                    </a:lnTo>
                    <a:lnTo>
                      <a:pt x="2638" y="5894"/>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4661952" y="1603752"/>
                <a:ext cx="1260812" cy="3004805"/>
              </a:xfrm>
              <a:custGeom>
                <a:rect b="b" l="l" r="r" t="t"/>
                <a:pathLst>
                  <a:path extrusionOk="0" h="51609" w="21656">
                    <a:moveTo>
                      <a:pt x="1" y="51608"/>
                    </a:moveTo>
                    <a:lnTo>
                      <a:pt x="21655" y="51608"/>
                    </a:lnTo>
                    <a:lnTo>
                      <a:pt x="21655"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5931291" y="1366675"/>
                <a:ext cx="484449" cy="93796"/>
              </a:xfrm>
              <a:custGeom>
                <a:rect b="b" l="l" r="r" t="t"/>
                <a:pathLst>
                  <a:path extrusionOk="0" h="1611" w="8321">
                    <a:moveTo>
                      <a:pt x="1" y="1611"/>
                    </a:moveTo>
                    <a:lnTo>
                      <a:pt x="8321" y="1611"/>
                    </a:lnTo>
                    <a:lnTo>
                      <a:pt x="832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5407591" y="2590139"/>
                <a:ext cx="315378" cy="319059"/>
              </a:xfrm>
              <a:custGeom>
                <a:rect b="b" l="l" r="r" t="t"/>
                <a:pathLst>
                  <a:path extrusionOk="0" h="5480" w="5417">
                    <a:moveTo>
                      <a:pt x="1" y="5479"/>
                    </a:moveTo>
                    <a:lnTo>
                      <a:pt x="5416" y="5479"/>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5438332" y="2590139"/>
                <a:ext cx="284638" cy="319059"/>
              </a:xfrm>
              <a:custGeom>
                <a:rect b="b" l="l" r="r" t="t"/>
                <a:pathLst>
                  <a:path extrusionOk="0" h="5480" w="4889">
                    <a:moveTo>
                      <a:pt x="0" y="5479"/>
                    </a:moveTo>
                    <a:lnTo>
                      <a:pt x="4888" y="5479"/>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4661952" y="4277570"/>
                <a:ext cx="1260812" cy="330937"/>
              </a:xfrm>
              <a:custGeom>
                <a:rect b="b" l="l" r="r" t="t"/>
                <a:pathLst>
                  <a:path extrusionOk="0" h="5684" w="21656">
                    <a:moveTo>
                      <a:pt x="1" y="5683"/>
                    </a:moveTo>
                    <a:lnTo>
                      <a:pt x="21655" y="5683"/>
                    </a:lnTo>
                    <a:lnTo>
                      <a:pt x="21655"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5922733" y="4277570"/>
                <a:ext cx="407889" cy="330937"/>
              </a:xfrm>
              <a:custGeom>
                <a:rect b="b" l="l" r="r" t="t"/>
                <a:pathLst>
                  <a:path extrusionOk="0" h="5684" w="7006">
                    <a:moveTo>
                      <a:pt x="0" y="5683"/>
                    </a:moveTo>
                    <a:lnTo>
                      <a:pt x="7005" y="5683"/>
                    </a:lnTo>
                    <a:lnTo>
                      <a:pt x="7005" y="0"/>
                    </a:lnTo>
                    <a:lnTo>
                      <a:pt x="0"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a:off x="5407591" y="1921059"/>
                <a:ext cx="315378" cy="317429"/>
              </a:xfrm>
              <a:custGeom>
                <a:rect b="b" l="l" r="r" t="t"/>
                <a:pathLst>
                  <a:path extrusionOk="0" h="5452" w="5417">
                    <a:moveTo>
                      <a:pt x="1" y="5451"/>
                    </a:moveTo>
                    <a:lnTo>
                      <a:pt x="5416" y="5451"/>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5438332" y="1921059"/>
                <a:ext cx="284638" cy="317429"/>
              </a:xfrm>
              <a:custGeom>
                <a:rect b="b" l="l" r="r" t="t"/>
                <a:pathLst>
                  <a:path extrusionOk="0" h="5452" w="4889">
                    <a:moveTo>
                      <a:pt x="0" y="5451"/>
                    </a:moveTo>
                    <a:lnTo>
                      <a:pt x="4888" y="5451"/>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5407591" y="1921059"/>
                <a:ext cx="315378" cy="121277"/>
              </a:xfrm>
              <a:custGeom>
                <a:rect b="b" l="l" r="r" t="t"/>
                <a:pathLst>
                  <a:path extrusionOk="0" h="2083" w="5417">
                    <a:moveTo>
                      <a:pt x="1" y="2083"/>
                    </a:moveTo>
                    <a:lnTo>
                      <a:pt x="5416" y="2083"/>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5376909"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4861360" y="2590139"/>
                <a:ext cx="315785" cy="319059"/>
              </a:xfrm>
              <a:custGeom>
                <a:rect b="b" l="l" r="r" t="t"/>
                <a:pathLst>
                  <a:path extrusionOk="0" h="5480" w="5424">
                    <a:moveTo>
                      <a:pt x="1" y="5479"/>
                    </a:moveTo>
                    <a:lnTo>
                      <a:pt x="5423" y="5479"/>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4885521" y="2590139"/>
                <a:ext cx="291624" cy="319059"/>
              </a:xfrm>
              <a:custGeom>
                <a:rect b="b" l="l" r="r" t="t"/>
                <a:pathLst>
                  <a:path extrusionOk="0" h="5480" w="5009">
                    <a:moveTo>
                      <a:pt x="1" y="5479"/>
                    </a:moveTo>
                    <a:lnTo>
                      <a:pt x="5008" y="5479"/>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861360" y="1921059"/>
                <a:ext cx="315785" cy="317429"/>
              </a:xfrm>
              <a:custGeom>
                <a:rect b="b" l="l" r="r" t="t"/>
                <a:pathLst>
                  <a:path extrusionOk="0" h="5452" w="5424">
                    <a:moveTo>
                      <a:pt x="1" y="5451"/>
                    </a:moveTo>
                    <a:lnTo>
                      <a:pt x="5423" y="545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885521" y="1921059"/>
                <a:ext cx="291624" cy="317429"/>
              </a:xfrm>
              <a:custGeom>
                <a:rect b="b" l="l" r="r" t="t"/>
                <a:pathLst>
                  <a:path extrusionOk="0" h="5452" w="5009">
                    <a:moveTo>
                      <a:pt x="1" y="5451"/>
                    </a:moveTo>
                    <a:lnTo>
                      <a:pt x="5008" y="5451"/>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861360" y="1921059"/>
                <a:ext cx="315785" cy="121277"/>
              </a:xfrm>
              <a:custGeom>
                <a:rect b="b" l="l" r="r" t="t"/>
                <a:pathLst>
                  <a:path extrusionOk="0" h="2083" w="5424">
                    <a:moveTo>
                      <a:pt x="1" y="2083"/>
                    </a:moveTo>
                    <a:lnTo>
                      <a:pt x="5423" y="2083"/>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3"/>
              <p:cNvSpPr/>
              <p:nvPr/>
            </p:nvSpPr>
            <p:spPr>
              <a:xfrm>
                <a:off x="4830677"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3"/>
              <p:cNvSpPr/>
              <p:nvPr/>
            </p:nvSpPr>
            <p:spPr>
              <a:xfrm>
                <a:off x="4583353" y="4480238"/>
                <a:ext cx="1830728" cy="128264"/>
              </a:xfrm>
              <a:custGeom>
                <a:rect b="b" l="l" r="r" t="t"/>
                <a:pathLst>
                  <a:path extrusionOk="0" h="2203" w="31445">
                    <a:moveTo>
                      <a:pt x="0" y="2202"/>
                    </a:moveTo>
                    <a:lnTo>
                      <a:pt x="31445" y="2202"/>
                    </a:lnTo>
                    <a:lnTo>
                      <a:pt x="31445"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3"/>
              <p:cNvSpPr/>
              <p:nvPr/>
            </p:nvSpPr>
            <p:spPr>
              <a:xfrm>
                <a:off x="5985786" y="4480238"/>
                <a:ext cx="428325" cy="128264"/>
              </a:xfrm>
              <a:custGeom>
                <a:rect b="b" l="l" r="r" t="t"/>
                <a:pathLst>
                  <a:path extrusionOk="0" h="2203" w="7357">
                    <a:moveTo>
                      <a:pt x="0" y="2202"/>
                    </a:moveTo>
                    <a:lnTo>
                      <a:pt x="7357" y="2202"/>
                    </a:lnTo>
                    <a:lnTo>
                      <a:pt x="7357" y="1"/>
                    </a:lnTo>
                    <a:lnTo>
                      <a:pt x="0"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3"/>
              <p:cNvSpPr/>
              <p:nvPr/>
            </p:nvSpPr>
            <p:spPr>
              <a:xfrm>
                <a:off x="5050986" y="3456590"/>
                <a:ext cx="456969" cy="766150"/>
              </a:xfrm>
              <a:custGeom>
                <a:rect b="b" l="l" r="r" t="t"/>
                <a:pathLst>
                  <a:path extrusionOk="0" h="13159" w="7849">
                    <a:moveTo>
                      <a:pt x="0" y="13159"/>
                    </a:moveTo>
                    <a:lnTo>
                      <a:pt x="7849" y="13159"/>
                    </a:lnTo>
                    <a:lnTo>
                      <a:pt x="7849" y="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3"/>
              <p:cNvSpPr/>
              <p:nvPr/>
            </p:nvSpPr>
            <p:spPr>
              <a:xfrm>
                <a:off x="5107053" y="3456590"/>
                <a:ext cx="400903" cy="766150"/>
              </a:xfrm>
              <a:custGeom>
                <a:rect b="b" l="l" r="r" t="t"/>
                <a:pathLst>
                  <a:path extrusionOk="0" h="13159" w="6886">
                    <a:moveTo>
                      <a:pt x="1" y="13159"/>
                    </a:moveTo>
                    <a:lnTo>
                      <a:pt x="6886" y="13159"/>
                    </a:lnTo>
                    <a:lnTo>
                      <a:pt x="688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3"/>
              <p:cNvSpPr/>
              <p:nvPr/>
            </p:nvSpPr>
            <p:spPr>
              <a:xfrm>
                <a:off x="5187340" y="3507766"/>
                <a:ext cx="238760" cy="100783"/>
              </a:xfrm>
              <a:custGeom>
                <a:rect b="b" l="l" r="r" t="t"/>
                <a:pathLst>
                  <a:path extrusionOk="0" h="1731" w="4101">
                    <a:moveTo>
                      <a:pt x="0" y="1731"/>
                    </a:moveTo>
                    <a:lnTo>
                      <a:pt x="4100" y="1731"/>
                    </a:lnTo>
                    <a:lnTo>
                      <a:pt x="4100"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3"/>
              <p:cNvSpPr/>
              <p:nvPr/>
            </p:nvSpPr>
            <p:spPr>
              <a:xfrm>
                <a:off x="5014947" y="3384919"/>
                <a:ext cx="529045" cy="71730"/>
              </a:xfrm>
              <a:custGeom>
                <a:rect b="b" l="l" r="r" t="t"/>
                <a:pathLst>
                  <a:path extrusionOk="0" h="1232" w="9087">
                    <a:moveTo>
                      <a:pt x="0" y="1"/>
                    </a:moveTo>
                    <a:lnTo>
                      <a:pt x="9087" y="1"/>
                    </a:lnTo>
                    <a:lnTo>
                      <a:pt x="9087"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3"/>
              <p:cNvSpPr/>
              <p:nvPr/>
            </p:nvSpPr>
            <p:spPr>
              <a:xfrm>
                <a:off x="5235198" y="4219406"/>
                <a:ext cx="272761" cy="260895"/>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3"/>
              <p:cNvSpPr/>
              <p:nvPr/>
            </p:nvSpPr>
            <p:spPr>
              <a:xfrm>
                <a:off x="4842554" y="4393430"/>
                <a:ext cx="399273" cy="86868"/>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3"/>
              <p:cNvSpPr/>
              <p:nvPr/>
            </p:nvSpPr>
            <p:spPr>
              <a:xfrm>
                <a:off x="4941647" y="4309941"/>
                <a:ext cx="375519" cy="83549"/>
              </a:xfrm>
              <a:custGeom>
                <a:rect b="b" l="l" r="r" t="t"/>
                <a:pathLst>
                  <a:path extrusionOk="0" h="1435" w="6450">
                    <a:moveTo>
                      <a:pt x="0" y="0"/>
                    </a:moveTo>
                    <a:lnTo>
                      <a:pt x="0" y="1435"/>
                    </a:lnTo>
                    <a:lnTo>
                      <a:pt x="6449" y="1435"/>
                    </a:lnTo>
                    <a:lnTo>
                      <a:pt x="6449" y="0"/>
                    </a:lnTo>
                    <a:lnTo>
                      <a:pt x="12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3"/>
              <p:cNvSpPr/>
              <p:nvPr/>
            </p:nvSpPr>
            <p:spPr>
              <a:xfrm>
                <a:off x="5016577" y="4219406"/>
                <a:ext cx="396012" cy="905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3"/>
              <p:cNvSpPr/>
              <p:nvPr/>
            </p:nvSpPr>
            <p:spPr>
              <a:xfrm>
                <a:off x="5393676" y="3868099"/>
                <a:ext cx="77025" cy="76621"/>
              </a:xfrm>
              <a:custGeom>
                <a:rect b="b" l="l" r="r" t="t"/>
                <a:pathLst>
                  <a:path extrusionOk="0" h="1316" w="1323">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3"/>
              <p:cNvSpPr/>
              <p:nvPr/>
            </p:nvSpPr>
            <p:spPr>
              <a:xfrm>
                <a:off x="6183564" y="2610633"/>
                <a:ext cx="34466" cy="341126"/>
              </a:xfrm>
              <a:custGeom>
                <a:rect b="b" l="l" r="r" t="t"/>
                <a:pathLst>
                  <a:path extrusionOk="0" h="5859" w="592">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3"/>
              <p:cNvSpPr/>
              <p:nvPr/>
            </p:nvSpPr>
            <p:spPr>
              <a:xfrm>
                <a:off x="6183564" y="1943591"/>
                <a:ext cx="34466" cy="339495"/>
              </a:xfrm>
              <a:custGeom>
                <a:rect b="b" l="l" r="r" t="t"/>
                <a:pathLst>
                  <a:path extrusionOk="0" h="5831" w="592">
                    <a:moveTo>
                      <a:pt x="0" y="5831"/>
                    </a:moveTo>
                    <a:lnTo>
                      <a:pt x="591" y="5831"/>
                    </a:lnTo>
                    <a:lnTo>
                      <a:pt x="591"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3"/>
              <p:cNvSpPr/>
              <p:nvPr/>
            </p:nvSpPr>
            <p:spPr>
              <a:xfrm>
                <a:off x="4537475" y="1366675"/>
                <a:ext cx="1412708" cy="93796"/>
              </a:xfrm>
              <a:custGeom>
                <a:rect b="b" l="l" r="r" t="t"/>
                <a:pathLst>
                  <a:path extrusionOk="0" h="1611" w="24265">
                    <a:moveTo>
                      <a:pt x="1" y="1611"/>
                    </a:moveTo>
                    <a:lnTo>
                      <a:pt x="24264" y="1611"/>
                    </a:lnTo>
                    <a:lnTo>
                      <a:pt x="24264"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3"/>
              <p:cNvSpPr/>
              <p:nvPr/>
            </p:nvSpPr>
            <p:spPr>
              <a:xfrm>
                <a:off x="4861360" y="2590139"/>
                <a:ext cx="315785" cy="100783"/>
              </a:xfrm>
              <a:custGeom>
                <a:rect b="b" l="l" r="r" t="t"/>
                <a:pathLst>
                  <a:path extrusionOk="0" h="1731" w="5424">
                    <a:moveTo>
                      <a:pt x="1" y="1731"/>
                    </a:moveTo>
                    <a:lnTo>
                      <a:pt x="5423" y="1731"/>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3"/>
              <p:cNvSpPr/>
              <p:nvPr/>
            </p:nvSpPr>
            <p:spPr>
              <a:xfrm>
                <a:off x="4830677"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3"/>
              <p:cNvSpPr/>
              <p:nvPr/>
            </p:nvSpPr>
            <p:spPr>
              <a:xfrm>
                <a:off x="5407591" y="2590139"/>
                <a:ext cx="315378" cy="100783"/>
              </a:xfrm>
              <a:custGeom>
                <a:rect b="b" l="l" r="r" t="t"/>
                <a:pathLst>
                  <a:path extrusionOk="0" h="1731" w="5417">
                    <a:moveTo>
                      <a:pt x="1" y="1731"/>
                    </a:moveTo>
                    <a:lnTo>
                      <a:pt x="5416" y="1731"/>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3"/>
              <p:cNvSpPr/>
              <p:nvPr/>
            </p:nvSpPr>
            <p:spPr>
              <a:xfrm>
                <a:off x="5376909"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9" name="Google Shape;1109;p23"/>
            <p:cNvGrpSpPr/>
            <p:nvPr/>
          </p:nvGrpSpPr>
          <p:grpSpPr>
            <a:xfrm>
              <a:off x="8141897" y="4495880"/>
              <a:ext cx="1138764" cy="1855677"/>
              <a:chOff x="525125" y="1486050"/>
              <a:chExt cx="2124163" cy="3461439"/>
            </a:xfrm>
          </p:grpSpPr>
          <p:sp>
            <p:nvSpPr>
              <p:cNvPr id="1110" name="Google Shape;1110;p23"/>
              <p:cNvSpPr/>
              <p:nvPr/>
            </p:nvSpPr>
            <p:spPr>
              <a:xfrm>
                <a:off x="2089519" y="1606352"/>
                <a:ext cx="464572" cy="3341135"/>
              </a:xfrm>
              <a:custGeom>
                <a:rect b="b" l="l" r="r" t="t"/>
                <a:pathLst>
                  <a:path extrusionOk="0" h="50379" w="7005">
                    <a:moveTo>
                      <a:pt x="4044" y="1"/>
                    </a:moveTo>
                    <a:lnTo>
                      <a:pt x="0" y="7533"/>
                    </a:lnTo>
                    <a:lnTo>
                      <a:pt x="0" y="50378"/>
                    </a:lnTo>
                    <a:lnTo>
                      <a:pt x="7005" y="50378"/>
                    </a:lnTo>
                    <a:lnTo>
                      <a:pt x="7005" y="830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3"/>
              <p:cNvSpPr/>
              <p:nvPr/>
            </p:nvSpPr>
            <p:spPr>
              <a:xfrm>
                <a:off x="2250873" y="2667452"/>
                <a:ext cx="174952" cy="392813"/>
              </a:xfrm>
              <a:custGeom>
                <a:rect b="b" l="l" r="r" t="t"/>
                <a:pathLst>
                  <a:path extrusionOk="0" h="5923" w="2638">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3"/>
              <p:cNvSpPr/>
              <p:nvPr/>
            </p:nvSpPr>
            <p:spPr>
              <a:xfrm>
                <a:off x="2369318" y="2671697"/>
                <a:ext cx="56505" cy="388569"/>
              </a:xfrm>
              <a:custGeom>
                <a:rect b="b" l="l" r="r" t="t"/>
                <a:pathLst>
                  <a:path extrusionOk="0" h="5859" w="852">
                    <a:moveTo>
                      <a:pt x="1" y="5831"/>
                    </a:moveTo>
                    <a:lnTo>
                      <a:pt x="852" y="5859"/>
                    </a:lnTo>
                    <a:lnTo>
                      <a:pt x="852"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3"/>
              <p:cNvSpPr/>
              <p:nvPr/>
            </p:nvSpPr>
            <p:spPr>
              <a:xfrm>
                <a:off x="653386" y="1524780"/>
                <a:ext cx="1436226" cy="3422709"/>
              </a:xfrm>
              <a:custGeom>
                <a:rect b="b" l="l" r="r" t="t"/>
                <a:pathLst>
                  <a:path extrusionOk="0" h="51609" w="21656">
                    <a:moveTo>
                      <a:pt x="1" y="51608"/>
                    </a:moveTo>
                    <a:lnTo>
                      <a:pt x="21655" y="51608"/>
                    </a:lnTo>
                    <a:lnTo>
                      <a:pt x="21655" y="0"/>
                    </a:lnTo>
                    <a:lnTo>
                      <a:pt x="6035" y="0"/>
                    </a:lnTo>
                    <a:lnTo>
                      <a:pt x="1" y="938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3"/>
              <p:cNvSpPr/>
              <p:nvPr/>
            </p:nvSpPr>
            <p:spPr>
              <a:xfrm>
                <a:off x="1502266" y="2648353"/>
                <a:ext cx="359720" cy="363434"/>
              </a:xfrm>
              <a:custGeom>
                <a:rect b="b" l="l" r="r" t="t"/>
                <a:pathLst>
                  <a:path extrusionOk="0" h="5480" w="5424">
                    <a:moveTo>
                      <a:pt x="1" y="5479"/>
                    </a:moveTo>
                    <a:lnTo>
                      <a:pt x="5423" y="5479"/>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3"/>
              <p:cNvSpPr/>
              <p:nvPr/>
            </p:nvSpPr>
            <p:spPr>
              <a:xfrm>
                <a:off x="1537283" y="2648353"/>
                <a:ext cx="324703" cy="363434"/>
              </a:xfrm>
              <a:custGeom>
                <a:rect b="b" l="l" r="r" t="t"/>
                <a:pathLst>
                  <a:path extrusionOk="0" h="5480" w="4896">
                    <a:moveTo>
                      <a:pt x="0" y="5479"/>
                    </a:moveTo>
                    <a:lnTo>
                      <a:pt x="4895" y="5479"/>
                    </a:lnTo>
                    <a:lnTo>
                      <a:pt x="4895"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3"/>
              <p:cNvSpPr/>
              <p:nvPr/>
            </p:nvSpPr>
            <p:spPr>
              <a:xfrm>
                <a:off x="653386" y="4570469"/>
                <a:ext cx="1436226" cy="376963"/>
              </a:xfrm>
              <a:custGeom>
                <a:rect b="b" l="l" r="r" t="t"/>
                <a:pathLst>
                  <a:path extrusionOk="0" h="5684" w="21656">
                    <a:moveTo>
                      <a:pt x="1" y="5683"/>
                    </a:moveTo>
                    <a:lnTo>
                      <a:pt x="21655" y="5683"/>
                    </a:lnTo>
                    <a:lnTo>
                      <a:pt x="21655"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3"/>
              <p:cNvSpPr/>
              <p:nvPr/>
            </p:nvSpPr>
            <p:spPr>
              <a:xfrm>
                <a:off x="2089519" y="4570469"/>
                <a:ext cx="464572" cy="376963"/>
              </a:xfrm>
              <a:custGeom>
                <a:rect b="b" l="l" r="r" t="t"/>
                <a:pathLst>
                  <a:path extrusionOk="0" h="5684" w="7005">
                    <a:moveTo>
                      <a:pt x="0" y="5683"/>
                    </a:moveTo>
                    <a:lnTo>
                      <a:pt x="7005" y="5683"/>
                    </a:lnTo>
                    <a:lnTo>
                      <a:pt x="7005" y="0"/>
                    </a:lnTo>
                    <a:lnTo>
                      <a:pt x="0" y="0"/>
                    </a:lnTo>
                    <a:close/>
                  </a:path>
                </a:pathLst>
              </a:custGeom>
              <a:solidFill>
                <a:srgbClr val="FAE9DC">
                  <a:alpha val="3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3"/>
              <p:cNvSpPr/>
              <p:nvPr/>
            </p:nvSpPr>
            <p:spPr>
              <a:xfrm>
                <a:off x="880527" y="2648353"/>
                <a:ext cx="357796" cy="363434"/>
              </a:xfrm>
              <a:custGeom>
                <a:rect b="b" l="l" r="r" t="t"/>
                <a:pathLst>
                  <a:path extrusionOk="0" h="5480" w="5395">
                    <a:moveTo>
                      <a:pt x="1" y="5479"/>
                    </a:moveTo>
                    <a:lnTo>
                      <a:pt x="5395" y="5479"/>
                    </a:lnTo>
                    <a:lnTo>
                      <a:pt x="5395"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3"/>
              <p:cNvSpPr/>
              <p:nvPr/>
            </p:nvSpPr>
            <p:spPr>
              <a:xfrm>
                <a:off x="907586" y="2648353"/>
                <a:ext cx="330738" cy="363434"/>
              </a:xfrm>
              <a:custGeom>
                <a:rect b="b" l="l" r="r" t="t"/>
                <a:pathLst>
                  <a:path extrusionOk="0" h="5480" w="4987">
                    <a:moveTo>
                      <a:pt x="1" y="5479"/>
                    </a:moveTo>
                    <a:lnTo>
                      <a:pt x="4987" y="5479"/>
                    </a:lnTo>
                    <a:lnTo>
                      <a:pt x="4987"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3"/>
              <p:cNvSpPr/>
              <p:nvPr/>
            </p:nvSpPr>
            <p:spPr>
              <a:xfrm>
                <a:off x="526982" y="4801325"/>
                <a:ext cx="2120449" cy="146103"/>
              </a:xfrm>
              <a:custGeom>
                <a:rect b="b" l="l" r="r" t="t"/>
                <a:pathLst>
                  <a:path extrusionOk="0" h="2203" w="31973">
                    <a:moveTo>
                      <a:pt x="1" y="2202"/>
                    </a:moveTo>
                    <a:lnTo>
                      <a:pt x="31973" y="2202"/>
                    </a:lnTo>
                    <a:lnTo>
                      <a:pt x="31973" y="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3"/>
              <p:cNvSpPr/>
              <p:nvPr/>
            </p:nvSpPr>
            <p:spPr>
              <a:xfrm>
                <a:off x="2157562" y="4801325"/>
                <a:ext cx="489840" cy="146103"/>
              </a:xfrm>
              <a:custGeom>
                <a:rect b="b" l="l" r="r" t="t"/>
                <a:pathLst>
                  <a:path extrusionOk="0" h="2203" w="7386">
                    <a:moveTo>
                      <a:pt x="1" y="2202"/>
                    </a:moveTo>
                    <a:lnTo>
                      <a:pt x="7386" y="2202"/>
                    </a:lnTo>
                    <a:lnTo>
                      <a:pt x="738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3"/>
              <p:cNvSpPr/>
              <p:nvPr/>
            </p:nvSpPr>
            <p:spPr>
              <a:xfrm>
                <a:off x="1096462" y="3635308"/>
                <a:ext cx="520612" cy="872705"/>
              </a:xfrm>
              <a:custGeom>
                <a:rect b="b" l="l" r="r" t="t"/>
                <a:pathLst>
                  <a:path extrusionOk="0" h="13159" w="7850">
                    <a:moveTo>
                      <a:pt x="1" y="13159"/>
                    </a:moveTo>
                    <a:lnTo>
                      <a:pt x="7850" y="13159"/>
                    </a:lnTo>
                    <a:lnTo>
                      <a:pt x="7850"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3"/>
              <p:cNvSpPr/>
              <p:nvPr/>
            </p:nvSpPr>
            <p:spPr>
              <a:xfrm>
                <a:off x="1158536" y="3635308"/>
                <a:ext cx="458536" cy="872705"/>
              </a:xfrm>
              <a:custGeom>
                <a:rect b="b" l="l" r="r" t="t"/>
                <a:pathLst>
                  <a:path extrusionOk="0" h="13159" w="6914">
                    <a:moveTo>
                      <a:pt x="0" y="13159"/>
                    </a:moveTo>
                    <a:lnTo>
                      <a:pt x="6914" y="13159"/>
                    </a:lnTo>
                    <a:lnTo>
                      <a:pt x="6914"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3"/>
              <p:cNvSpPr/>
              <p:nvPr/>
            </p:nvSpPr>
            <p:spPr>
              <a:xfrm>
                <a:off x="1214973" y="3693603"/>
                <a:ext cx="308852" cy="114800"/>
              </a:xfrm>
              <a:custGeom>
                <a:rect b="b" l="l" r="r" t="t"/>
                <a:pathLst>
                  <a:path extrusionOk="0" h="1731" w="4657">
                    <a:moveTo>
                      <a:pt x="0" y="1731"/>
                    </a:moveTo>
                    <a:lnTo>
                      <a:pt x="4656" y="1731"/>
                    </a:lnTo>
                    <a:lnTo>
                      <a:pt x="465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3"/>
              <p:cNvSpPr/>
              <p:nvPr/>
            </p:nvSpPr>
            <p:spPr>
              <a:xfrm>
                <a:off x="1251780" y="3693603"/>
                <a:ext cx="272045" cy="114800"/>
              </a:xfrm>
              <a:custGeom>
                <a:rect b="b" l="l" r="r" t="t"/>
                <a:pathLst>
                  <a:path extrusionOk="0" h="1731" w="4102">
                    <a:moveTo>
                      <a:pt x="1" y="1731"/>
                    </a:moveTo>
                    <a:lnTo>
                      <a:pt x="4101" y="1731"/>
                    </a:lnTo>
                    <a:lnTo>
                      <a:pt x="4101"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3"/>
              <p:cNvSpPr/>
              <p:nvPr/>
            </p:nvSpPr>
            <p:spPr>
              <a:xfrm>
                <a:off x="1055476" y="3553670"/>
                <a:ext cx="600793" cy="81706"/>
              </a:xfrm>
              <a:custGeom>
                <a:rect b="b" l="l" r="r" t="t"/>
                <a:pathLst>
                  <a:path extrusionOk="0" h="1232" w="9059">
                    <a:moveTo>
                      <a:pt x="0" y="1"/>
                    </a:moveTo>
                    <a:lnTo>
                      <a:pt x="9059" y="1"/>
                    </a:lnTo>
                    <a:lnTo>
                      <a:pt x="9059"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3"/>
              <p:cNvSpPr/>
              <p:nvPr/>
            </p:nvSpPr>
            <p:spPr>
              <a:xfrm>
                <a:off x="1306361" y="4504217"/>
                <a:ext cx="310709" cy="297180"/>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3"/>
              <p:cNvSpPr/>
              <p:nvPr/>
            </p:nvSpPr>
            <p:spPr>
              <a:xfrm>
                <a:off x="859107" y="4702444"/>
                <a:ext cx="454823" cy="98949"/>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3"/>
              <p:cNvSpPr/>
              <p:nvPr/>
            </p:nvSpPr>
            <p:spPr>
              <a:xfrm>
                <a:off x="971981" y="4607342"/>
                <a:ext cx="427764" cy="95169"/>
              </a:xfrm>
              <a:custGeom>
                <a:rect b="b" l="l" r="r" t="t"/>
                <a:pathLst>
                  <a:path extrusionOk="0" h="1435" w="6450">
                    <a:moveTo>
                      <a:pt x="0" y="0"/>
                    </a:moveTo>
                    <a:lnTo>
                      <a:pt x="0" y="1435"/>
                    </a:lnTo>
                    <a:lnTo>
                      <a:pt x="6449" y="1435"/>
                    </a:lnTo>
                    <a:lnTo>
                      <a:pt x="6449" y="0"/>
                    </a:lnTo>
                    <a:lnTo>
                      <a:pt x="1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3"/>
              <p:cNvSpPr/>
              <p:nvPr/>
            </p:nvSpPr>
            <p:spPr>
              <a:xfrm>
                <a:off x="1057333" y="4504217"/>
                <a:ext cx="451109" cy="1031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3"/>
              <p:cNvSpPr/>
              <p:nvPr/>
            </p:nvSpPr>
            <p:spPr>
              <a:xfrm>
                <a:off x="1485023" y="4104049"/>
                <a:ext cx="87277" cy="87277"/>
              </a:xfrm>
              <a:custGeom>
                <a:rect b="b" l="l" r="r" t="t"/>
                <a:pathLst>
                  <a:path extrusionOk="0" h="1316" w="1316">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3"/>
              <p:cNvSpPr/>
              <p:nvPr/>
            </p:nvSpPr>
            <p:spPr>
              <a:xfrm>
                <a:off x="2386628" y="2671697"/>
                <a:ext cx="39195" cy="388569"/>
              </a:xfrm>
              <a:custGeom>
                <a:rect b="b" l="l" r="r" t="t"/>
                <a:pathLst>
                  <a:path extrusionOk="0" h="5859" w="591">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3"/>
              <p:cNvSpPr/>
              <p:nvPr/>
            </p:nvSpPr>
            <p:spPr>
              <a:xfrm>
                <a:off x="2250873" y="3289655"/>
                <a:ext cx="174952" cy="392349"/>
              </a:xfrm>
              <a:custGeom>
                <a:rect b="b" l="l" r="r" t="t"/>
                <a:pathLst>
                  <a:path extrusionOk="0" h="5916" w="2638">
                    <a:moveTo>
                      <a:pt x="1" y="1"/>
                    </a:moveTo>
                    <a:lnTo>
                      <a:pt x="2638" y="85"/>
                    </a:lnTo>
                    <a:lnTo>
                      <a:pt x="2638" y="5916"/>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3"/>
              <p:cNvSpPr/>
              <p:nvPr/>
            </p:nvSpPr>
            <p:spPr>
              <a:xfrm>
                <a:off x="2369318" y="3293435"/>
                <a:ext cx="56505" cy="388569"/>
              </a:xfrm>
              <a:custGeom>
                <a:rect b="b" l="l" r="r" t="t"/>
                <a:pathLst>
                  <a:path extrusionOk="0" h="5859" w="852">
                    <a:moveTo>
                      <a:pt x="1" y="5831"/>
                    </a:moveTo>
                    <a:lnTo>
                      <a:pt x="852" y="5859"/>
                    </a:lnTo>
                    <a:lnTo>
                      <a:pt x="852" y="2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3"/>
              <p:cNvSpPr/>
              <p:nvPr/>
            </p:nvSpPr>
            <p:spPr>
              <a:xfrm>
                <a:off x="2386628" y="3293435"/>
                <a:ext cx="39195" cy="388569"/>
              </a:xfrm>
              <a:custGeom>
                <a:rect b="b" l="l" r="r" t="t"/>
                <a:pathLst>
                  <a:path extrusionOk="0" h="5859" w="591">
                    <a:moveTo>
                      <a:pt x="0" y="5831"/>
                    </a:moveTo>
                    <a:lnTo>
                      <a:pt x="591" y="5859"/>
                    </a:lnTo>
                    <a:lnTo>
                      <a:pt x="591" y="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3"/>
              <p:cNvSpPr/>
              <p:nvPr/>
            </p:nvSpPr>
            <p:spPr>
              <a:xfrm>
                <a:off x="880527" y="2648353"/>
                <a:ext cx="357796" cy="114800"/>
              </a:xfrm>
              <a:custGeom>
                <a:rect b="b" l="l" r="r" t="t"/>
                <a:pathLst>
                  <a:path extrusionOk="0" h="1731" w="5395">
                    <a:moveTo>
                      <a:pt x="1" y="1731"/>
                    </a:moveTo>
                    <a:lnTo>
                      <a:pt x="5395" y="1731"/>
                    </a:lnTo>
                    <a:lnTo>
                      <a:pt x="539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3"/>
              <p:cNvSpPr/>
              <p:nvPr/>
            </p:nvSpPr>
            <p:spPr>
              <a:xfrm>
                <a:off x="843721" y="3005612"/>
                <a:ext cx="433335" cy="99414"/>
              </a:xfrm>
              <a:custGeom>
                <a:rect b="b" l="l" r="r" t="t"/>
                <a:pathLst>
                  <a:path extrusionOk="0" h="1499" w="6534">
                    <a:moveTo>
                      <a:pt x="0" y="1499"/>
                    </a:moveTo>
                    <a:lnTo>
                      <a:pt x="6534" y="1499"/>
                    </a:lnTo>
                    <a:lnTo>
                      <a:pt x="6534"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3"/>
              <p:cNvSpPr/>
              <p:nvPr/>
            </p:nvSpPr>
            <p:spPr>
              <a:xfrm>
                <a:off x="1502266" y="2648353"/>
                <a:ext cx="359720" cy="114800"/>
              </a:xfrm>
              <a:custGeom>
                <a:rect b="b" l="l" r="r" t="t"/>
                <a:pathLst>
                  <a:path extrusionOk="0" h="1731" w="5424">
                    <a:moveTo>
                      <a:pt x="1" y="1731"/>
                    </a:moveTo>
                    <a:lnTo>
                      <a:pt x="5423" y="173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3"/>
              <p:cNvSpPr/>
              <p:nvPr/>
            </p:nvSpPr>
            <p:spPr>
              <a:xfrm>
                <a:off x="1467316" y="3005612"/>
                <a:ext cx="431478" cy="99414"/>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3"/>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3"/>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3"/>
              <p:cNvSpPr/>
              <p:nvPr/>
            </p:nvSpPr>
            <p:spPr>
              <a:xfrm>
                <a:off x="525125" y="1486050"/>
                <a:ext cx="1849930" cy="717450"/>
              </a:xfrm>
              <a:custGeom>
                <a:rect b="b" l="l" r="r" t="t"/>
                <a:pathLst>
                  <a:path extrusionOk="0" h="10818" w="27894">
                    <a:moveTo>
                      <a:pt x="27893" y="0"/>
                    </a:moveTo>
                    <a:lnTo>
                      <a:pt x="6415" y="0"/>
                    </a:lnTo>
                    <a:lnTo>
                      <a:pt x="1" y="10817"/>
                    </a:lnTo>
                    <a:lnTo>
                      <a:pt x="21943" y="1081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3"/>
              <p:cNvSpPr/>
              <p:nvPr/>
            </p:nvSpPr>
            <p:spPr>
              <a:xfrm>
                <a:off x="2355789" y="1579360"/>
                <a:ext cx="268264" cy="680112"/>
              </a:xfrm>
              <a:custGeom>
                <a:rect b="b" l="l" r="r" t="t"/>
                <a:pathLst>
                  <a:path extrusionOk="0" h="10255" w="4045">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4" name="Google Shape;1144;p23"/>
              <p:cNvGrpSpPr/>
              <p:nvPr/>
            </p:nvGrpSpPr>
            <p:grpSpPr>
              <a:xfrm>
                <a:off x="973439" y="2819098"/>
                <a:ext cx="174934" cy="130542"/>
                <a:chOff x="2714005" y="3446776"/>
                <a:chExt cx="330750" cy="246818"/>
              </a:xfrm>
            </p:grpSpPr>
            <p:sp>
              <p:nvSpPr>
                <p:cNvPr id="1145" name="Google Shape;1145;p23"/>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7" name="Google Shape;1147;p23"/>
              <p:cNvGrpSpPr/>
              <p:nvPr/>
            </p:nvGrpSpPr>
            <p:grpSpPr>
              <a:xfrm>
                <a:off x="1640414" y="2819098"/>
                <a:ext cx="174934" cy="130542"/>
                <a:chOff x="2714005" y="3446776"/>
                <a:chExt cx="330750" cy="246818"/>
              </a:xfrm>
            </p:grpSpPr>
            <p:sp>
              <p:nvSpPr>
                <p:cNvPr id="1148" name="Google Shape;1148;p23"/>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3"/>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0" name="Google Shape;1150;p23"/>
            <p:cNvGrpSpPr/>
            <p:nvPr/>
          </p:nvGrpSpPr>
          <p:grpSpPr>
            <a:xfrm>
              <a:off x="6414926" y="4682015"/>
              <a:ext cx="916239" cy="681891"/>
              <a:chOff x="5951675" y="3577056"/>
              <a:chExt cx="1387821" cy="1032855"/>
            </a:xfrm>
          </p:grpSpPr>
          <p:sp>
            <p:nvSpPr>
              <p:cNvPr id="1151" name="Google Shape;1151;p23"/>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3" name="Google Shape;1153;p23"/>
            <p:cNvSpPr/>
            <p:nvPr/>
          </p:nvSpPr>
          <p:spPr>
            <a:xfrm>
              <a:off x="8529298" y="3696850"/>
              <a:ext cx="363955" cy="503182"/>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rotWithShape="0" algn="bl" dir="8280000" dist="142875">
                <a:schemeClr val="dk1">
                  <a:alpha val="2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nvGrpSpPr>
          <p:cNvPr id="1154" name="Google Shape;1154;p23"/>
          <p:cNvGrpSpPr/>
          <p:nvPr/>
        </p:nvGrpSpPr>
        <p:grpSpPr>
          <a:xfrm>
            <a:off x="-276724" y="817085"/>
            <a:ext cx="1409242" cy="535527"/>
            <a:chOff x="8277201" y="696485"/>
            <a:chExt cx="1409242" cy="535527"/>
          </a:xfrm>
        </p:grpSpPr>
        <p:sp>
          <p:nvSpPr>
            <p:cNvPr id="1155" name="Google Shape;1155;p23"/>
            <p:cNvSpPr/>
            <p:nvPr/>
          </p:nvSpPr>
          <p:spPr>
            <a:xfrm>
              <a:off x="9084384" y="1070667"/>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3"/>
            <p:cNvSpPr/>
            <p:nvPr/>
          </p:nvSpPr>
          <p:spPr>
            <a:xfrm>
              <a:off x="8277201" y="696485"/>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157" name="Shape 1157"/>
        <p:cNvGrpSpPr/>
        <p:nvPr/>
      </p:nvGrpSpPr>
      <p:grpSpPr>
        <a:xfrm>
          <a:off x="0" y="0"/>
          <a:ext cx="0" cy="0"/>
          <a:chOff x="0" y="0"/>
          <a:chExt cx="0" cy="0"/>
        </a:xfrm>
      </p:grpSpPr>
      <p:grpSp>
        <p:nvGrpSpPr>
          <p:cNvPr id="1158" name="Google Shape;1158;p24"/>
          <p:cNvGrpSpPr/>
          <p:nvPr/>
        </p:nvGrpSpPr>
        <p:grpSpPr>
          <a:xfrm>
            <a:off x="8233126" y="918517"/>
            <a:ext cx="1116017" cy="693194"/>
            <a:chOff x="8570426" y="797917"/>
            <a:chExt cx="1116017" cy="693194"/>
          </a:xfrm>
        </p:grpSpPr>
        <p:sp>
          <p:nvSpPr>
            <p:cNvPr id="1159" name="Google Shape;1159;p24"/>
            <p:cNvSpPr/>
            <p:nvPr/>
          </p:nvSpPr>
          <p:spPr>
            <a:xfrm>
              <a:off x="9084384" y="797917"/>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4"/>
            <p:cNvSpPr/>
            <p:nvPr/>
          </p:nvSpPr>
          <p:spPr>
            <a:xfrm>
              <a:off x="8570426" y="1228335"/>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1" name="Google Shape;1161;p24"/>
          <p:cNvGrpSpPr/>
          <p:nvPr/>
        </p:nvGrpSpPr>
        <p:grpSpPr>
          <a:xfrm>
            <a:off x="-423653" y="3465700"/>
            <a:ext cx="3308969" cy="2555658"/>
            <a:chOff x="-423653" y="3465700"/>
            <a:chExt cx="3308969" cy="2555658"/>
          </a:xfrm>
        </p:grpSpPr>
        <p:grpSp>
          <p:nvGrpSpPr>
            <p:cNvPr id="1162" name="Google Shape;1162;p24"/>
            <p:cNvGrpSpPr/>
            <p:nvPr/>
          </p:nvGrpSpPr>
          <p:grpSpPr>
            <a:xfrm>
              <a:off x="1969076" y="4608490"/>
              <a:ext cx="916239" cy="681891"/>
              <a:chOff x="5951675" y="3577056"/>
              <a:chExt cx="1387821" cy="1032855"/>
            </a:xfrm>
          </p:grpSpPr>
          <p:sp>
            <p:nvSpPr>
              <p:cNvPr id="1163" name="Google Shape;1163;p24"/>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4"/>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4"/>
            <p:cNvGrpSpPr/>
            <p:nvPr/>
          </p:nvGrpSpPr>
          <p:grpSpPr>
            <a:xfrm flipH="1">
              <a:off x="-423653" y="4165680"/>
              <a:ext cx="1138764" cy="1855677"/>
              <a:chOff x="525125" y="1486050"/>
              <a:chExt cx="2124163" cy="3461439"/>
            </a:xfrm>
          </p:grpSpPr>
          <p:sp>
            <p:nvSpPr>
              <p:cNvPr id="1166" name="Google Shape;1166;p24"/>
              <p:cNvSpPr/>
              <p:nvPr/>
            </p:nvSpPr>
            <p:spPr>
              <a:xfrm>
                <a:off x="2089519" y="1606352"/>
                <a:ext cx="464572" cy="3341135"/>
              </a:xfrm>
              <a:custGeom>
                <a:rect b="b" l="l" r="r" t="t"/>
                <a:pathLst>
                  <a:path extrusionOk="0" h="50379" w="7005">
                    <a:moveTo>
                      <a:pt x="4044" y="1"/>
                    </a:moveTo>
                    <a:lnTo>
                      <a:pt x="0" y="7533"/>
                    </a:lnTo>
                    <a:lnTo>
                      <a:pt x="0" y="50378"/>
                    </a:lnTo>
                    <a:lnTo>
                      <a:pt x="7005" y="50378"/>
                    </a:lnTo>
                    <a:lnTo>
                      <a:pt x="7005" y="830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4"/>
              <p:cNvSpPr/>
              <p:nvPr/>
            </p:nvSpPr>
            <p:spPr>
              <a:xfrm>
                <a:off x="2250873" y="2667452"/>
                <a:ext cx="174952" cy="392813"/>
              </a:xfrm>
              <a:custGeom>
                <a:rect b="b" l="l" r="r" t="t"/>
                <a:pathLst>
                  <a:path extrusionOk="0" h="5923" w="2638">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4"/>
              <p:cNvSpPr/>
              <p:nvPr/>
            </p:nvSpPr>
            <p:spPr>
              <a:xfrm>
                <a:off x="2369318" y="2671697"/>
                <a:ext cx="56505" cy="388569"/>
              </a:xfrm>
              <a:custGeom>
                <a:rect b="b" l="l" r="r" t="t"/>
                <a:pathLst>
                  <a:path extrusionOk="0" h="5859" w="852">
                    <a:moveTo>
                      <a:pt x="1" y="5831"/>
                    </a:moveTo>
                    <a:lnTo>
                      <a:pt x="852" y="5859"/>
                    </a:lnTo>
                    <a:lnTo>
                      <a:pt x="852"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4"/>
              <p:cNvSpPr/>
              <p:nvPr/>
            </p:nvSpPr>
            <p:spPr>
              <a:xfrm>
                <a:off x="653386" y="1524780"/>
                <a:ext cx="1436226" cy="3422709"/>
              </a:xfrm>
              <a:custGeom>
                <a:rect b="b" l="l" r="r" t="t"/>
                <a:pathLst>
                  <a:path extrusionOk="0" h="51609" w="21656">
                    <a:moveTo>
                      <a:pt x="1" y="51608"/>
                    </a:moveTo>
                    <a:lnTo>
                      <a:pt x="21655" y="51608"/>
                    </a:lnTo>
                    <a:lnTo>
                      <a:pt x="21655" y="0"/>
                    </a:lnTo>
                    <a:lnTo>
                      <a:pt x="6035" y="0"/>
                    </a:lnTo>
                    <a:lnTo>
                      <a:pt x="1" y="938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4"/>
              <p:cNvSpPr/>
              <p:nvPr/>
            </p:nvSpPr>
            <p:spPr>
              <a:xfrm>
                <a:off x="1502266" y="2648353"/>
                <a:ext cx="359720" cy="363434"/>
              </a:xfrm>
              <a:custGeom>
                <a:rect b="b" l="l" r="r" t="t"/>
                <a:pathLst>
                  <a:path extrusionOk="0" h="5480" w="5424">
                    <a:moveTo>
                      <a:pt x="1" y="5479"/>
                    </a:moveTo>
                    <a:lnTo>
                      <a:pt x="5423" y="5479"/>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4"/>
              <p:cNvSpPr/>
              <p:nvPr/>
            </p:nvSpPr>
            <p:spPr>
              <a:xfrm>
                <a:off x="1537283" y="2648353"/>
                <a:ext cx="324703" cy="363434"/>
              </a:xfrm>
              <a:custGeom>
                <a:rect b="b" l="l" r="r" t="t"/>
                <a:pathLst>
                  <a:path extrusionOk="0" h="5480" w="4896">
                    <a:moveTo>
                      <a:pt x="0" y="5479"/>
                    </a:moveTo>
                    <a:lnTo>
                      <a:pt x="4895" y="5479"/>
                    </a:lnTo>
                    <a:lnTo>
                      <a:pt x="4895"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4"/>
              <p:cNvSpPr/>
              <p:nvPr/>
            </p:nvSpPr>
            <p:spPr>
              <a:xfrm>
                <a:off x="653386" y="4570469"/>
                <a:ext cx="1436226" cy="376963"/>
              </a:xfrm>
              <a:custGeom>
                <a:rect b="b" l="l" r="r" t="t"/>
                <a:pathLst>
                  <a:path extrusionOk="0" h="5684" w="21656">
                    <a:moveTo>
                      <a:pt x="1" y="5683"/>
                    </a:moveTo>
                    <a:lnTo>
                      <a:pt x="21655" y="5683"/>
                    </a:lnTo>
                    <a:lnTo>
                      <a:pt x="21655"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4"/>
              <p:cNvSpPr/>
              <p:nvPr/>
            </p:nvSpPr>
            <p:spPr>
              <a:xfrm>
                <a:off x="2089519" y="4570469"/>
                <a:ext cx="464572" cy="376963"/>
              </a:xfrm>
              <a:custGeom>
                <a:rect b="b" l="l" r="r" t="t"/>
                <a:pathLst>
                  <a:path extrusionOk="0" h="5684" w="7005">
                    <a:moveTo>
                      <a:pt x="0" y="5683"/>
                    </a:moveTo>
                    <a:lnTo>
                      <a:pt x="7005" y="5683"/>
                    </a:lnTo>
                    <a:lnTo>
                      <a:pt x="7005" y="0"/>
                    </a:lnTo>
                    <a:lnTo>
                      <a:pt x="0" y="0"/>
                    </a:lnTo>
                    <a:close/>
                  </a:path>
                </a:pathLst>
              </a:custGeom>
              <a:solidFill>
                <a:srgbClr val="FAE9DC">
                  <a:alpha val="3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4"/>
              <p:cNvSpPr/>
              <p:nvPr/>
            </p:nvSpPr>
            <p:spPr>
              <a:xfrm>
                <a:off x="880527" y="2648353"/>
                <a:ext cx="357796" cy="363434"/>
              </a:xfrm>
              <a:custGeom>
                <a:rect b="b" l="l" r="r" t="t"/>
                <a:pathLst>
                  <a:path extrusionOk="0" h="5480" w="5395">
                    <a:moveTo>
                      <a:pt x="1" y="5479"/>
                    </a:moveTo>
                    <a:lnTo>
                      <a:pt x="5395" y="5479"/>
                    </a:lnTo>
                    <a:lnTo>
                      <a:pt x="5395"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4"/>
              <p:cNvSpPr/>
              <p:nvPr/>
            </p:nvSpPr>
            <p:spPr>
              <a:xfrm>
                <a:off x="907586" y="2648353"/>
                <a:ext cx="330738" cy="363434"/>
              </a:xfrm>
              <a:custGeom>
                <a:rect b="b" l="l" r="r" t="t"/>
                <a:pathLst>
                  <a:path extrusionOk="0" h="5480" w="4987">
                    <a:moveTo>
                      <a:pt x="1" y="5479"/>
                    </a:moveTo>
                    <a:lnTo>
                      <a:pt x="4987" y="5479"/>
                    </a:lnTo>
                    <a:lnTo>
                      <a:pt x="4987"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4"/>
              <p:cNvSpPr/>
              <p:nvPr/>
            </p:nvSpPr>
            <p:spPr>
              <a:xfrm>
                <a:off x="526982" y="4801325"/>
                <a:ext cx="2120449" cy="146103"/>
              </a:xfrm>
              <a:custGeom>
                <a:rect b="b" l="l" r="r" t="t"/>
                <a:pathLst>
                  <a:path extrusionOk="0" h="2203" w="31973">
                    <a:moveTo>
                      <a:pt x="1" y="2202"/>
                    </a:moveTo>
                    <a:lnTo>
                      <a:pt x="31973" y="2202"/>
                    </a:lnTo>
                    <a:lnTo>
                      <a:pt x="31973" y="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4"/>
              <p:cNvSpPr/>
              <p:nvPr/>
            </p:nvSpPr>
            <p:spPr>
              <a:xfrm>
                <a:off x="2157562" y="4801325"/>
                <a:ext cx="489840" cy="146103"/>
              </a:xfrm>
              <a:custGeom>
                <a:rect b="b" l="l" r="r" t="t"/>
                <a:pathLst>
                  <a:path extrusionOk="0" h="2203" w="7386">
                    <a:moveTo>
                      <a:pt x="1" y="2202"/>
                    </a:moveTo>
                    <a:lnTo>
                      <a:pt x="7386" y="2202"/>
                    </a:lnTo>
                    <a:lnTo>
                      <a:pt x="738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4"/>
              <p:cNvSpPr/>
              <p:nvPr/>
            </p:nvSpPr>
            <p:spPr>
              <a:xfrm>
                <a:off x="1096462" y="3635308"/>
                <a:ext cx="520612" cy="872705"/>
              </a:xfrm>
              <a:custGeom>
                <a:rect b="b" l="l" r="r" t="t"/>
                <a:pathLst>
                  <a:path extrusionOk="0" h="13159" w="7850">
                    <a:moveTo>
                      <a:pt x="1" y="13159"/>
                    </a:moveTo>
                    <a:lnTo>
                      <a:pt x="7850" y="13159"/>
                    </a:lnTo>
                    <a:lnTo>
                      <a:pt x="7850"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4"/>
              <p:cNvSpPr/>
              <p:nvPr/>
            </p:nvSpPr>
            <p:spPr>
              <a:xfrm>
                <a:off x="1158536" y="3635308"/>
                <a:ext cx="458536" cy="872705"/>
              </a:xfrm>
              <a:custGeom>
                <a:rect b="b" l="l" r="r" t="t"/>
                <a:pathLst>
                  <a:path extrusionOk="0" h="13159" w="6914">
                    <a:moveTo>
                      <a:pt x="0" y="13159"/>
                    </a:moveTo>
                    <a:lnTo>
                      <a:pt x="6914" y="13159"/>
                    </a:lnTo>
                    <a:lnTo>
                      <a:pt x="6914"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4"/>
              <p:cNvSpPr/>
              <p:nvPr/>
            </p:nvSpPr>
            <p:spPr>
              <a:xfrm>
                <a:off x="1214973" y="3693603"/>
                <a:ext cx="308852" cy="114800"/>
              </a:xfrm>
              <a:custGeom>
                <a:rect b="b" l="l" r="r" t="t"/>
                <a:pathLst>
                  <a:path extrusionOk="0" h="1731" w="4657">
                    <a:moveTo>
                      <a:pt x="0" y="1731"/>
                    </a:moveTo>
                    <a:lnTo>
                      <a:pt x="4656" y="1731"/>
                    </a:lnTo>
                    <a:lnTo>
                      <a:pt x="465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4"/>
              <p:cNvSpPr/>
              <p:nvPr/>
            </p:nvSpPr>
            <p:spPr>
              <a:xfrm>
                <a:off x="1251780" y="3693603"/>
                <a:ext cx="272045" cy="114800"/>
              </a:xfrm>
              <a:custGeom>
                <a:rect b="b" l="l" r="r" t="t"/>
                <a:pathLst>
                  <a:path extrusionOk="0" h="1731" w="4102">
                    <a:moveTo>
                      <a:pt x="1" y="1731"/>
                    </a:moveTo>
                    <a:lnTo>
                      <a:pt x="4101" y="1731"/>
                    </a:lnTo>
                    <a:lnTo>
                      <a:pt x="4101"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4"/>
              <p:cNvSpPr/>
              <p:nvPr/>
            </p:nvSpPr>
            <p:spPr>
              <a:xfrm>
                <a:off x="1055476" y="3553670"/>
                <a:ext cx="600793" cy="81706"/>
              </a:xfrm>
              <a:custGeom>
                <a:rect b="b" l="l" r="r" t="t"/>
                <a:pathLst>
                  <a:path extrusionOk="0" h="1232" w="9059">
                    <a:moveTo>
                      <a:pt x="0" y="1"/>
                    </a:moveTo>
                    <a:lnTo>
                      <a:pt x="9059" y="1"/>
                    </a:lnTo>
                    <a:lnTo>
                      <a:pt x="9059"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4"/>
              <p:cNvSpPr/>
              <p:nvPr/>
            </p:nvSpPr>
            <p:spPr>
              <a:xfrm>
                <a:off x="1306361" y="4504217"/>
                <a:ext cx="310709" cy="297180"/>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4"/>
              <p:cNvSpPr/>
              <p:nvPr/>
            </p:nvSpPr>
            <p:spPr>
              <a:xfrm>
                <a:off x="859107" y="4702444"/>
                <a:ext cx="454823" cy="98949"/>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4"/>
              <p:cNvSpPr/>
              <p:nvPr/>
            </p:nvSpPr>
            <p:spPr>
              <a:xfrm>
                <a:off x="971981" y="4607342"/>
                <a:ext cx="427764" cy="95169"/>
              </a:xfrm>
              <a:custGeom>
                <a:rect b="b" l="l" r="r" t="t"/>
                <a:pathLst>
                  <a:path extrusionOk="0" h="1435" w="6450">
                    <a:moveTo>
                      <a:pt x="0" y="0"/>
                    </a:moveTo>
                    <a:lnTo>
                      <a:pt x="0" y="1435"/>
                    </a:lnTo>
                    <a:lnTo>
                      <a:pt x="6449" y="1435"/>
                    </a:lnTo>
                    <a:lnTo>
                      <a:pt x="6449" y="0"/>
                    </a:lnTo>
                    <a:lnTo>
                      <a:pt x="1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4"/>
              <p:cNvSpPr/>
              <p:nvPr/>
            </p:nvSpPr>
            <p:spPr>
              <a:xfrm>
                <a:off x="1057333" y="4504217"/>
                <a:ext cx="451109" cy="1031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4"/>
              <p:cNvSpPr/>
              <p:nvPr/>
            </p:nvSpPr>
            <p:spPr>
              <a:xfrm>
                <a:off x="1485023" y="4104049"/>
                <a:ext cx="87277" cy="87277"/>
              </a:xfrm>
              <a:custGeom>
                <a:rect b="b" l="l" r="r" t="t"/>
                <a:pathLst>
                  <a:path extrusionOk="0" h="1316" w="1316">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4"/>
              <p:cNvSpPr/>
              <p:nvPr/>
            </p:nvSpPr>
            <p:spPr>
              <a:xfrm>
                <a:off x="2386628" y="2671697"/>
                <a:ext cx="39195" cy="388569"/>
              </a:xfrm>
              <a:custGeom>
                <a:rect b="b" l="l" r="r" t="t"/>
                <a:pathLst>
                  <a:path extrusionOk="0" h="5859" w="591">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2250873" y="3289655"/>
                <a:ext cx="174952" cy="392349"/>
              </a:xfrm>
              <a:custGeom>
                <a:rect b="b" l="l" r="r" t="t"/>
                <a:pathLst>
                  <a:path extrusionOk="0" h="5916" w="2638">
                    <a:moveTo>
                      <a:pt x="1" y="1"/>
                    </a:moveTo>
                    <a:lnTo>
                      <a:pt x="2638" y="85"/>
                    </a:lnTo>
                    <a:lnTo>
                      <a:pt x="2638" y="5916"/>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2369318" y="3293435"/>
                <a:ext cx="56505" cy="388569"/>
              </a:xfrm>
              <a:custGeom>
                <a:rect b="b" l="l" r="r" t="t"/>
                <a:pathLst>
                  <a:path extrusionOk="0" h="5859" w="852">
                    <a:moveTo>
                      <a:pt x="1" y="5831"/>
                    </a:moveTo>
                    <a:lnTo>
                      <a:pt x="852" y="5859"/>
                    </a:lnTo>
                    <a:lnTo>
                      <a:pt x="852" y="2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2386628" y="3293435"/>
                <a:ext cx="39195" cy="388569"/>
              </a:xfrm>
              <a:custGeom>
                <a:rect b="b" l="l" r="r" t="t"/>
                <a:pathLst>
                  <a:path extrusionOk="0" h="5859" w="591">
                    <a:moveTo>
                      <a:pt x="0" y="5831"/>
                    </a:moveTo>
                    <a:lnTo>
                      <a:pt x="591" y="5859"/>
                    </a:lnTo>
                    <a:lnTo>
                      <a:pt x="591" y="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4"/>
              <p:cNvSpPr/>
              <p:nvPr/>
            </p:nvSpPr>
            <p:spPr>
              <a:xfrm>
                <a:off x="880527" y="2648353"/>
                <a:ext cx="357796" cy="114800"/>
              </a:xfrm>
              <a:custGeom>
                <a:rect b="b" l="l" r="r" t="t"/>
                <a:pathLst>
                  <a:path extrusionOk="0" h="1731" w="5395">
                    <a:moveTo>
                      <a:pt x="1" y="1731"/>
                    </a:moveTo>
                    <a:lnTo>
                      <a:pt x="5395" y="1731"/>
                    </a:lnTo>
                    <a:lnTo>
                      <a:pt x="539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4"/>
              <p:cNvSpPr/>
              <p:nvPr/>
            </p:nvSpPr>
            <p:spPr>
              <a:xfrm>
                <a:off x="843721" y="3005612"/>
                <a:ext cx="433335" cy="99414"/>
              </a:xfrm>
              <a:custGeom>
                <a:rect b="b" l="l" r="r" t="t"/>
                <a:pathLst>
                  <a:path extrusionOk="0" h="1499" w="6534">
                    <a:moveTo>
                      <a:pt x="0" y="1499"/>
                    </a:moveTo>
                    <a:lnTo>
                      <a:pt x="6534" y="1499"/>
                    </a:lnTo>
                    <a:lnTo>
                      <a:pt x="6534"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a:off x="1502266" y="2648353"/>
                <a:ext cx="359720" cy="114800"/>
              </a:xfrm>
              <a:custGeom>
                <a:rect b="b" l="l" r="r" t="t"/>
                <a:pathLst>
                  <a:path extrusionOk="0" h="1731" w="5424">
                    <a:moveTo>
                      <a:pt x="1" y="1731"/>
                    </a:moveTo>
                    <a:lnTo>
                      <a:pt x="5423" y="173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a:off x="1467316" y="3005612"/>
                <a:ext cx="431478" cy="99414"/>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a:off x="525125" y="1486050"/>
                <a:ext cx="1849930" cy="717450"/>
              </a:xfrm>
              <a:custGeom>
                <a:rect b="b" l="l" r="r" t="t"/>
                <a:pathLst>
                  <a:path extrusionOk="0" h="10818" w="27894">
                    <a:moveTo>
                      <a:pt x="27893" y="0"/>
                    </a:moveTo>
                    <a:lnTo>
                      <a:pt x="6415" y="0"/>
                    </a:lnTo>
                    <a:lnTo>
                      <a:pt x="1" y="10817"/>
                    </a:lnTo>
                    <a:lnTo>
                      <a:pt x="21943" y="1081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4"/>
              <p:cNvSpPr/>
              <p:nvPr/>
            </p:nvSpPr>
            <p:spPr>
              <a:xfrm>
                <a:off x="2355789" y="1579360"/>
                <a:ext cx="268264" cy="680112"/>
              </a:xfrm>
              <a:custGeom>
                <a:rect b="b" l="l" r="r" t="t"/>
                <a:pathLst>
                  <a:path extrusionOk="0" h="10255" w="4045">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24"/>
              <p:cNvGrpSpPr/>
              <p:nvPr/>
            </p:nvGrpSpPr>
            <p:grpSpPr>
              <a:xfrm>
                <a:off x="973439" y="2819098"/>
                <a:ext cx="174934" cy="130542"/>
                <a:chOff x="2714005" y="3446776"/>
                <a:chExt cx="330750" cy="246818"/>
              </a:xfrm>
            </p:grpSpPr>
            <p:sp>
              <p:nvSpPr>
                <p:cNvPr id="1201" name="Google Shape;1201;p24"/>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4"/>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3" name="Google Shape;1203;p24"/>
              <p:cNvGrpSpPr/>
              <p:nvPr/>
            </p:nvGrpSpPr>
            <p:grpSpPr>
              <a:xfrm>
                <a:off x="1640414" y="2819098"/>
                <a:ext cx="174934" cy="130542"/>
                <a:chOff x="2714005" y="3446776"/>
                <a:chExt cx="330750" cy="246818"/>
              </a:xfrm>
            </p:grpSpPr>
            <p:sp>
              <p:nvSpPr>
                <p:cNvPr id="1204" name="Google Shape;1204;p24"/>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6" name="Google Shape;1206;p24"/>
            <p:cNvGrpSpPr/>
            <p:nvPr/>
          </p:nvGrpSpPr>
          <p:grpSpPr>
            <a:xfrm flipH="1">
              <a:off x="415695" y="4542586"/>
              <a:ext cx="1753484" cy="1361026"/>
              <a:chOff x="3654620" y="3548886"/>
              <a:chExt cx="1753484" cy="1361026"/>
            </a:xfrm>
          </p:grpSpPr>
          <p:sp>
            <p:nvSpPr>
              <p:cNvPr id="1207" name="Google Shape;1207;p24"/>
              <p:cNvSpPr/>
              <p:nvPr/>
            </p:nvSpPr>
            <p:spPr>
              <a:xfrm>
                <a:off x="4298755" y="3957848"/>
                <a:ext cx="1059784" cy="945459"/>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4"/>
              <p:cNvSpPr/>
              <p:nvPr/>
            </p:nvSpPr>
            <p:spPr>
              <a:xfrm>
                <a:off x="3698583" y="3609664"/>
                <a:ext cx="600230" cy="1293648"/>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4"/>
              <p:cNvSpPr/>
              <p:nvPr/>
            </p:nvSpPr>
            <p:spPr>
              <a:xfrm>
                <a:off x="3876267" y="3935725"/>
                <a:ext cx="242177" cy="242177"/>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3894116" y="3935725"/>
                <a:ext cx="224329" cy="240862"/>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3909334" y="3943992"/>
                <a:ext cx="170501" cy="205165"/>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3965791" y="3993545"/>
                <a:ext cx="144433" cy="180412"/>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4"/>
              <p:cNvSpPr/>
              <p:nvPr/>
            </p:nvSpPr>
            <p:spPr>
              <a:xfrm>
                <a:off x="3654620" y="3548886"/>
                <a:ext cx="1753484" cy="409015"/>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4"/>
              <p:cNvSpPr/>
              <p:nvPr/>
            </p:nvSpPr>
            <p:spPr>
              <a:xfrm>
                <a:off x="3980680" y="3556495"/>
                <a:ext cx="1427418" cy="409015"/>
              </a:xfrm>
              <a:custGeom>
                <a:rect b="b" l="l" r="r" t="t"/>
                <a:pathLst>
                  <a:path extrusionOk="0" h="8708" w="30390">
                    <a:moveTo>
                      <a:pt x="0" y="1"/>
                    </a:moveTo>
                    <a:lnTo>
                      <a:pt x="23504" y="1"/>
                    </a:lnTo>
                    <a:lnTo>
                      <a:pt x="30390" y="8061"/>
                    </a:lnTo>
                    <a:lnTo>
                      <a:pt x="29834" y="8708"/>
                    </a:lnTo>
                    <a:lnTo>
                      <a:pt x="7385" y="8708"/>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4287858" y="3927459"/>
                <a:ext cx="1120235" cy="30437"/>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3672468" y="3595808"/>
                <a:ext cx="323435" cy="362092"/>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4410118" y="4095280"/>
                <a:ext cx="323764" cy="235555"/>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4"/>
              <p:cNvSpPr/>
              <p:nvPr/>
            </p:nvSpPr>
            <p:spPr>
              <a:xfrm>
                <a:off x="4410118" y="4095280"/>
                <a:ext cx="300326" cy="235555"/>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4"/>
              <p:cNvSpPr/>
              <p:nvPr/>
            </p:nvSpPr>
            <p:spPr>
              <a:xfrm>
                <a:off x="4553468" y="4095280"/>
                <a:ext cx="13574" cy="235555"/>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4696489" y="4095280"/>
                <a:ext cx="13950" cy="235555"/>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4410118" y="4205611"/>
                <a:ext cx="300326" cy="15218"/>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4"/>
              <p:cNvSpPr/>
              <p:nvPr/>
            </p:nvSpPr>
            <p:spPr>
              <a:xfrm>
                <a:off x="4436515" y="4254271"/>
                <a:ext cx="47956" cy="51808"/>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4"/>
              <p:cNvSpPr/>
              <p:nvPr/>
            </p:nvSpPr>
            <p:spPr>
              <a:xfrm>
                <a:off x="4476157" y="4241730"/>
                <a:ext cx="46970" cy="5180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4611287" y="4131587"/>
                <a:ext cx="48238" cy="51949"/>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3900878" y="4389919"/>
                <a:ext cx="228650" cy="513382"/>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4"/>
              <p:cNvSpPr/>
              <p:nvPr/>
            </p:nvSpPr>
            <p:spPr>
              <a:xfrm>
                <a:off x="3924505" y="4389919"/>
                <a:ext cx="202206" cy="513382"/>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4"/>
              <p:cNvSpPr/>
              <p:nvPr/>
            </p:nvSpPr>
            <p:spPr>
              <a:xfrm>
                <a:off x="3949304" y="4414718"/>
                <a:ext cx="136119" cy="50915"/>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4"/>
              <p:cNvSpPr/>
              <p:nvPr/>
            </p:nvSpPr>
            <p:spPr>
              <a:xfrm>
                <a:off x="3878945" y="4354269"/>
                <a:ext cx="265615" cy="35697"/>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4"/>
              <p:cNvSpPr/>
              <p:nvPr/>
            </p:nvSpPr>
            <p:spPr>
              <a:xfrm>
                <a:off x="3902382" y="4772437"/>
                <a:ext cx="224329" cy="130858"/>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4"/>
              <p:cNvSpPr/>
              <p:nvPr/>
            </p:nvSpPr>
            <p:spPr>
              <a:xfrm>
                <a:off x="3793696" y="4859333"/>
                <a:ext cx="199565" cy="50579"/>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4"/>
              <p:cNvSpPr/>
              <p:nvPr/>
            </p:nvSpPr>
            <p:spPr>
              <a:xfrm>
                <a:off x="3841933" y="4818044"/>
                <a:ext cx="188350" cy="41334"/>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4"/>
              <p:cNvSpPr/>
              <p:nvPr/>
            </p:nvSpPr>
            <p:spPr>
              <a:xfrm>
                <a:off x="3880260" y="4772437"/>
                <a:ext cx="198213" cy="45655"/>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4"/>
              <p:cNvSpPr/>
              <p:nvPr/>
            </p:nvSpPr>
            <p:spPr>
              <a:xfrm>
                <a:off x="4068841" y="4596396"/>
                <a:ext cx="38703" cy="38703"/>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4"/>
              <p:cNvSpPr/>
              <p:nvPr/>
            </p:nvSpPr>
            <p:spPr>
              <a:xfrm>
                <a:off x="4417023" y="4438156"/>
                <a:ext cx="315216" cy="229965"/>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4"/>
              <p:cNvSpPr/>
              <p:nvPr/>
            </p:nvSpPr>
            <p:spPr>
              <a:xfrm>
                <a:off x="4417023" y="4438156"/>
                <a:ext cx="293422" cy="229965"/>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4"/>
              <p:cNvSpPr/>
              <p:nvPr/>
            </p:nvSpPr>
            <p:spPr>
              <a:xfrm>
                <a:off x="4557413" y="4438156"/>
                <a:ext cx="12588" cy="229965"/>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4"/>
              <p:cNvSpPr/>
              <p:nvPr/>
            </p:nvSpPr>
            <p:spPr>
              <a:xfrm>
                <a:off x="4695174" y="4438156"/>
                <a:ext cx="15265" cy="229965"/>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4"/>
              <p:cNvSpPr/>
              <p:nvPr/>
            </p:nvSpPr>
            <p:spPr>
              <a:xfrm>
                <a:off x="4417023" y="4545528"/>
                <a:ext cx="293422" cy="13903"/>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4"/>
              <p:cNvSpPr/>
              <p:nvPr/>
            </p:nvSpPr>
            <p:spPr>
              <a:xfrm>
                <a:off x="4459624" y="4475544"/>
                <a:ext cx="45655" cy="50869"/>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4"/>
              <p:cNvSpPr/>
              <p:nvPr/>
            </p:nvSpPr>
            <p:spPr>
              <a:xfrm>
                <a:off x="4626458" y="4578876"/>
                <a:ext cx="46641" cy="50587"/>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4"/>
              <p:cNvSpPr/>
              <p:nvPr/>
            </p:nvSpPr>
            <p:spPr>
              <a:xfrm>
                <a:off x="4594754" y="4589773"/>
                <a:ext cx="45279" cy="50587"/>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2" name="Google Shape;1242;p24"/>
            <p:cNvSpPr/>
            <p:nvPr/>
          </p:nvSpPr>
          <p:spPr>
            <a:xfrm>
              <a:off x="304923" y="3465700"/>
              <a:ext cx="363955" cy="503182"/>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rotWithShape="0" algn="bl" dir="8280000" dist="142875">
                <a:schemeClr val="dk1">
                  <a:alpha val="2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b="0" sz="27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1" name="Google Shape;21;p4"/>
          <p:cNvSpPr txBox="1"/>
          <p:nvPr>
            <p:ph idx="1" type="body"/>
          </p:nvPr>
        </p:nvSpPr>
        <p:spPr>
          <a:xfrm>
            <a:off x="720000" y="1017725"/>
            <a:ext cx="7704000" cy="395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solidFill>
                  <a:schemeClr val="dk1"/>
                </a:solidFill>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grpSp>
        <p:nvGrpSpPr>
          <p:cNvPr id="22" name="Google Shape;22;p4"/>
          <p:cNvGrpSpPr/>
          <p:nvPr/>
        </p:nvGrpSpPr>
        <p:grpSpPr>
          <a:xfrm>
            <a:off x="8253109" y="563123"/>
            <a:ext cx="1416256" cy="652339"/>
            <a:chOff x="8259609" y="727348"/>
            <a:chExt cx="1416256" cy="652339"/>
          </a:xfrm>
        </p:grpSpPr>
        <p:sp>
          <p:nvSpPr>
            <p:cNvPr id="23" name="Google Shape;23;p4"/>
            <p:cNvSpPr/>
            <p:nvPr/>
          </p:nvSpPr>
          <p:spPr>
            <a:xfrm>
              <a:off x="8259609" y="1218342"/>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8697876" y="727348"/>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4"/>
          <p:cNvGrpSpPr/>
          <p:nvPr/>
        </p:nvGrpSpPr>
        <p:grpSpPr>
          <a:xfrm>
            <a:off x="7406032" y="3765300"/>
            <a:ext cx="1899385" cy="2709266"/>
            <a:chOff x="7406032" y="3765300"/>
            <a:chExt cx="1899385" cy="2709266"/>
          </a:xfrm>
        </p:grpSpPr>
        <p:sp>
          <p:nvSpPr>
            <p:cNvPr id="26" name="Google Shape;26;p4"/>
            <p:cNvSpPr/>
            <p:nvPr/>
          </p:nvSpPr>
          <p:spPr>
            <a:xfrm>
              <a:off x="8532661" y="3765300"/>
              <a:ext cx="363955" cy="503182"/>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rotWithShape="0" algn="bl" dir="8280000" dist="142875">
                <a:schemeClr val="dk1">
                  <a:alpha val="2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7" name="Google Shape;27;p4"/>
            <p:cNvGrpSpPr/>
            <p:nvPr/>
          </p:nvGrpSpPr>
          <p:grpSpPr>
            <a:xfrm>
              <a:off x="7406032" y="4900355"/>
              <a:ext cx="943279" cy="769683"/>
              <a:chOff x="6073689" y="3577056"/>
              <a:chExt cx="1265807" cy="1032855"/>
            </a:xfrm>
          </p:grpSpPr>
          <p:sp>
            <p:nvSpPr>
              <p:cNvPr id="28" name="Google Shape;28;p4"/>
              <p:cNvSpPr/>
              <p:nvPr/>
            </p:nvSpPr>
            <p:spPr>
              <a:xfrm>
                <a:off x="6073689" y="3695000"/>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4"/>
            <p:cNvGrpSpPr/>
            <p:nvPr/>
          </p:nvGrpSpPr>
          <p:grpSpPr>
            <a:xfrm>
              <a:off x="8141832" y="4466220"/>
              <a:ext cx="1163585" cy="2008346"/>
              <a:chOff x="4537475" y="1366675"/>
              <a:chExt cx="1878265" cy="3241882"/>
            </a:xfrm>
          </p:grpSpPr>
          <p:sp>
            <p:nvSpPr>
              <p:cNvPr id="31" name="Google Shape;31;p4"/>
              <p:cNvSpPr/>
              <p:nvPr/>
            </p:nvSpPr>
            <p:spPr>
              <a:xfrm>
                <a:off x="4537475" y="1460411"/>
                <a:ext cx="1404092" cy="143402"/>
              </a:xfrm>
              <a:custGeom>
                <a:rect b="b" l="l" r="r" t="t"/>
                <a:pathLst>
                  <a:path extrusionOk="0" h="2463" w="24117">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5934610" y="1460411"/>
                <a:ext cx="479500" cy="143402"/>
              </a:xfrm>
              <a:custGeom>
                <a:rect b="b" l="l" r="r" t="t"/>
                <a:pathLst>
                  <a:path extrusionOk="0" h="2463" w="8236">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5922733" y="1603752"/>
                <a:ext cx="407889" cy="3004805"/>
              </a:xfrm>
              <a:custGeom>
                <a:rect b="b" l="l" r="r" t="t"/>
                <a:pathLst>
                  <a:path extrusionOk="0" h="51609" w="7006">
                    <a:moveTo>
                      <a:pt x="0" y="51608"/>
                    </a:moveTo>
                    <a:lnTo>
                      <a:pt x="7005" y="51608"/>
                    </a:lnTo>
                    <a:lnTo>
                      <a:pt x="7005"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6064385" y="2606907"/>
                <a:ext cx="153643" cy="344852"/>
              </a:xfrm>
              <a:custGeom>
                <a:rect b="b" l="l" r="r" t="t"/>
                <a:pathLst>
                  <a:path extrusionOk="0" h="5923" w="2639">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6064385" y="1939923"/>
                <a:ext cx="153643" cy="343163"/>
              </a:xfrm>
              <a:custGeom>
                <a:rect b="b" l="l" r="r" t="t"/>
                <a:pathLst>
                  <a:path extrusionOk="0" h="5894" w="2639">
                    <a:moveTo>
                      <a:pt x="1" y="0"/>
                    </a:moveTo>
                    <a:lnTo>
                      <a:pt x="2638" y="64"/>
                    </a:lnTo>
                    <a:lnTo>
                      <a:pt x="2638" y="5894"/>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4661952" y="1603752"/>
                <a:ext cx="1260812" cy="3004805"/>
              </a:xfrm>
              <a:custGeom>
                <a:rect b="b" l="l" r="r" t="t"/>
                <a:pathLst>
                  <a:path extrusionOk="0" h="51609" w="21656">
                    <a:moveTo>
                      <a:pt x="1" y="51608"/>
                    </a:moveTo>
                    <a:lnTo>
                      <a:pt x="21655" y="51608"/>
                    </a:lnTo>
                    <a:lnTo>
                      <a:pt x="21655"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5931291" y="1366675"/>
                <a:ext cx="484449" cy="93796"/>
              </a:xfrm>
              <a:custGeom>
                <a:rect b="b" l="l" r="r" t="t"/>
                <a:pathLst>
                  <a:path extrusionOk="0" h="1611" w="8321">
                    <a:moveTo>
                      <a:pt x="1" y="1611"/>
                    </a:moveTo>
                    <a:lnTo>
                      <a:pt x="8321" y="1611"/>
                    </a:lnTo>
                    <a:lnTo>
                      <a:pt x="832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5407591" y="2590139"/>
                <a:ext cx="315378" cy="319059"/>
              </a:xfrm>
              <a:custGeom>
                <a:rect b="b" l="l" r="r" t="t"/>
                <a:pathLst>
                  <a:path extrusionOk="0" h="5480" w="5417">
                    <a:moveTo>
                      <a:pt x="1" y="5479"/>
                    </a:moveTo>
                    <a:lnTo>
                      <a:pt x="5416" y="5479"/>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5438332" y="2590139"/>
                <a:ext cx="284638" cy="319059"/>
              </a:xfrm>
              <a:custGeom>
                <a:rect b="b" l="l" r="r" t="t"/>
                <a:pathLst>
                  <a:path extrusionOk="0" h="5480" w="4889">
                    <a:moveTo>
                      <a:pt x="0" y="5479"/>
                    </a:moveTo>
                    <a:lnTo>
                      <a:pt x="4888" y="5479"/>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4661952" y="4277570"/>
                <a:ext cx="1260812" cy="330937"/>
              </a:xfrm>
              <a:custGeom>
                <a:rect b="b" l="l" r="r" t="t"/>
                <a:pathLst>
                  <a:path extrusionOk="0" h="5684" w="21656">
                    <a:moveTo>
                      <a:pt x="1" y="5683"/>
                    </a:moveTo>
                    <a:lnTo>
                      <a:pt x="21655" y="5683"/>
                    </a:lnTo>
                    <a:lnTo>
                      <a:pt x="21655"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5922733" y="4277570"/>
                <a:ext cx="407889" cy="330937"/>
              </a:xfrm>
              <a:custGeom>
                <a:rect b="b" l="l" r="r" t="t"/>
                <a:pathLst>
                  <a:path extrusionOk="0" h="5684" w="7006">
                    <a:moveTo>
                      <a:pt x="0" y="5683"/>
                    </a:moveTo>
                    <a:lnTo>
                      <a:pt x="7005" y="5683"/>
                    </a:lnTo>
                    <a:lnTo>
                      <a:pt x="7005" y="0"/>
                    </a:lnTo>
                    <a:lnTo>
                      <a:pt x="0"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5407591" y="1921059"/>
                <a:ext cx="315378" cy="317429"/>
              </a:xfrm>
              <a:custGeom>
                <a:rect b="b" l="l" r="r" t="t"/>
                <a:pathLst>
                  <a:path extrusionOk="0" h="5452" w="5417">
                    <a:moveTo>
                      <a:pt x="1" y="5451"/>
                    </a:moveTo>
                    <a:lnTo>
                      <a:pt x="5416" y="5451"/>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5438332" y="1921059"/>
                <a:ext cx="284638" cy="317429"/>
              </a:xfrm>
              <a:custGeom>
                <a:rect b="b" l="l" r="r" t="t"/>
                <a:pathLst>
                  <a:path extrusionOk="0" h="5452" w="4889">
                    <a:moveTo>
                      <a:pt x="0" y="5451"/>
                    </a:moveTo>
                    <a:lnTo>
                      <a:pt x="4888" y="5451"/>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5407591" y="1921059"/>
                <a:ext cx="315378" cy="121277"/>
              </a:xfrm>
              <a:custGeom>
                <a:rect b="b" l="l" r="r" t="t"/>
                <a:pathLst>
                  <a:path extrusionOk="0" h="2083" w="5417">
                    <a:moveTo>
                      <a:pt x="1" y="2083"/>
                    </a:moveTo>
                    <a:lnTo>
                      <a:pt x="5416" y="2083"/>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5376909"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4861360" y="2590139"/>
                <a:ext cx="315785" cy="319059"/>
              </a:xfrm>
              <a:custGeom>
                <a:rect b="b" l="l" r="r" t="t"/>
                <a:pathLst>
                  <a:path extrusionOk="0" h="5480" w="5424">
                    <a:moveTo>
                      <a:pt x="1" y="5479"/>
                    </a:moveTo>
                    <a:lnTo>
                      <a:pt x="5423" y="5479"/>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885521" y="2590139"/>
                <a:ext cx="291624" cy="319059"/>
              </a:xfrm>
              <a:custGeom>
                <a:rect b="b" l="l" r="r" t="t"/>
                <a:pathLst>
                  <a:path extrusionOk="0" h="5480" w="5009">
                    <a:moveTo>
                      <a:pt x="1" y="5479"/>
                    </a:moveTo>
                    <a:lnTo>
                      <a:pt x="5008" y="5479"/>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4861360" y="1921059"/>
                <a:ext cx="315785" cy="317429"/>
              </a:xfrm>
              <a:custGeom>
                <a:rect b="b" l="l" r="r" t="t"/>
                <a:pathLst>
                  <a:path extrusionOk="0" h="5452" w="5424">
                    <a:moveTo>
                      <a:pt x="1" y="5451"/>
                    </a:moveTo>
                    <a:lnTo>
                      <a:pt x="5423" y="545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885521" y="1921059"/>
                <a:ext cx="291624" cy="317429"/>
              </a:xfrm>
              <a:custGeom>
                <a:rect b="b" l="l" r="r" t="t"/>
                <a:pathLst>
                  <a:path extrusionOk="0" h="5452" w="5009">
                    <a:moveTo>
                      <a:pt x="1" y="5451"/>
                    </a:moveTo>
                    <a:lnTo>
                      <a:pt x="5008" y="5451"/>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861360" y="1921059"/>
                <a:ext cx="315785" cy="121277"/>
              </a:xfrm>
              <a:custGeom>
                <a:rect b="b" l="l" r="r" t="t"/>
                <a:pathLst>
                  <a:path extrusionOk="0" h="2083" w="5424">
                    <a:moveTo>
                      <a:pt x="1" y="2083"/>
                    </a:moveTo>
                    <a:lnTo>
                      <a:pt x="5423" y="2083"/>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830677"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4583353" y="4480238"/>
                <a:ext cx="1830728" cy="128264"/>
              </a:xfrm>
              <a:custGeom>
                <a:rect b="b" l="l" r="r" t="t"/>
                <a:pathLst>
                  <a:path extrusionOk="0" h="2203" w="31445">
                    <a:moveTo>
                      <a:pt x="0" y="2202"/>
                    </a:moveTo>
                    <a:lnTo>
                      <a:pt x="31445" y="2202"/>
                    </a:lnTo>
                    <a:lnTo>
                      <a:pt x="31445"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5985786" y="4480238"/>
                <a:ext cx="428325" cy="128264"/>
              </a:xfrm>
              <a:custGeom>
                <a:rect b="b" l="l" r="r" t="t"/>
                <a:pathLst>
                  <a:path extrusionOk="0" h="2203" w="7357">
                    <a:moveTo>
                      <a:pt x="0" y="2202"/>
                    </a:moveTo>
                    <a:lnTo>
                      <a:pt x="7357" y="2202"/>
                    </a:lnTo>
                    <a:lnTo>
                      <a:pt x="7357" y="1"/>
                    </a:lnTo>
                    <a:lnTo>
                      <a:pt x="0"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5050986" y="3456590"/>
                <a:ext cx="456969" cy="766150"/>
              </a:xfrm>
              <a:custGeom>
                <a:rect b="b" l="l" r="r" t="t"/>
                <a:pathLst>
                  <a:path extrusionOk="0" h="13159" w="7849">
                    <a:moveTo>
                      <a:pt x="0" y="13159"/>
                    </a:moveTo>
                    <a:lnTo>
                      <a:pt x="7849" y="13159"/>
                    </a:lnTo>
                    <a:lnTo>
                      <a:pt x="7849" y="0"/>
                    </a:lnTo>
                    <a:lnTo>
                      <a:pt x="0" y="0"/>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5107053" y="3456590"/>
                <a:ext cx="400903" cy="766150"/>
              </a:xfrm>
              <a:custGeom>
                <a:rect b="b" l="l" r="r" t="t"/>
                <a:pathLst>
                  <a:path extrusionOk="0" h="13159" w="6886">
                    <a:moveTo>
                      <a:pt x="1" y="13159"/>
                    </a:moveTo>
                    <a:lnTo>
                      <a:pt x="6886" y="13159"/>
                    </a:lnTo>
                    <a:lnTo>
                      <a:pt x="688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5187340" y="3507766"/>
                <a:ext cx="238760" cy="100783"/>
              </a:xfrm>
              <a:custGeom>
                <a:rect b="b" l="l" r="r" t="t"/>
                <a:pathLst>
                  <a:path extrusionOk="0" h="1731" w="4101">
                    <a:moveTo>
                      <a:pt x="0" y="1731"/>
                    </a:moveTo>
                    <a:lnTo>
                      <a:pt x="4100" y="1731"/>
                    </a:lnTo>
                    <a:lnTo>
                      <a:pt x="4100"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5014947" y="3384919"/>
                <a:ext cx="529045" cy="71730"/>
              </a:xfrm>
              <a:custGeom>
                <a:rect b="b" l="l" r="r" t="t"/>
                <a:pathLst>
                  <a:path extrusionOk="0" h="1232" w="9087">
                    <a:moveTo>
                      <a:pt x="0" y="1"/>
                    </a:moveTo>
                    <a:lnTo>
                      <a:pt x="9087" y="1"/>
                    </a:lnTo>
                    <a:lnTo>
                      <a:pt x="9087"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5235198" y="4219406"/>
                <a:ext cx="272761" cy="260895"/>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842554" y="4393430"/>
                <a:ext cx="399273" cy="86868"/>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4941647" y="4309941"/>
                <a:ext cx="375519" cy="83549"/>
              </a:xfrm>
              <a:custGeom>
                <a:rect b="b" l="l" r="r" t="t"/>
                <a:pathLst>
                  <a:path extrusionOk="0" h="1435" w="6450">
                    <a:moveTo>
                      <a:pt x="0" y="0"/>
                    </a:moveTo>
                    <a:lnTo>
                      <a:pt x="0" y="1435"/>
                    </a:lnTo>
                    <a:lnTo>
                      <a:pt x="6449" y="1435"/>
                    </a:lnTo>
                    <a:lnTo>
                      <a:pt x="6449" y="0"/>
                    </a:lnTo>
                    <a:lnTo>
                      <a:pt x="12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5016577" y="4219406"/>
                <a:ext cx="396012" cy="905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5393676" y="3868099"/>
                <a:ext cx="77025" cy="76621"/>
              </a:xfrm>
              <a:custGeom>
                <a:rect b="b" l="l" r="r" t="t"/>
                <a:pathLst>
                  <a:path extrusionOk="0" h="1316" w="1323">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6183564" y="2610633"/>
                <a:ext cx="34466" cy="341126"/>
              </a:xfrm>
              <a:custGeom>
                <a:rect b="b" l="l" r="r" t="t"/>
                <a:pathLst>
                  <a:path extrusionOk="0" h="5859" w="592">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6183564" y="1943591"/>
                <a:ext cx="34466" cy="339495"/>
              </a:xfrm>
              <a:custGeom>
                <a:rect b="b" l="l" r="r" t="t"/>
                <a:pathLst>
                  <a:path extrusionOk="0" h="5831" w="592">
                    <a:moveTo>
                      <a:pt x="0" y="5831"/>
                    </a:moveTo>
                    <a:lnTo>
                      <a:pt x="591" y="5831"/>
                    </a:lnTo>
                    <a:lnTo>
                      <a:pt x="591"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4537475" y="1366675"/>
                <a:ext cx="1412708" cy="93796"/>
              </a:xfrm>
              <a:custGeom>
                <a:rect b="b" l="l" r="r" t="t"/>
                <a:pathLst>
                  <a:path extrusionOk="0" h="1611" w="24265">
                    <a:moveTo>
                      <a:pt x="1" y="1611"/>
                    </a:moveTo>
                    <a:lnTo>
                      <a:pt x="24264" y="1611"/>
                    </a:lnTo>
                    <a:lnTo>
                      <a:pt x="24264"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4861360" y="2590139"/>
                <a:ext cx="315785" cy="100783"/>
              </a:xfrm>
              <a:custGeom>
                <a:rect b="b" l="l" r="r" t="t"/>
                <a:pathLst>
                  <a:path extrusionOk="0" h="1731" w="5424">
                    <a:moveTo>
                      <a:pt x="1" y="1731"/>
                    </a:moveTo>
                    <a:lnTo>
                      <a:pt x="5423" y="1731"/>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4830677"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5407591" y="2590139"/>
                <a:ext cx="315378" cy="100783"/>
              </a:xfrm>
              <a:custGeom>
                <a:rect b="b" l="l" r="r" t="t"/>
                <a:pathLst>
                  <a:path extrusionOk="0" h="1731" w="5417">
                    <a:moveTo>
                      <a:pt x="1" y="1731"/>
                    </a:moveTo>
                    <a:lnTo>
                      <a:pt x="5416" y="1731"/>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5376909"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70" name="Google Shape;70;p4"/>
          <p:cNvCxnSpPr/>
          <p:nvPr/>
        </p:nvCxnSpPr>
        <p:spPr>
          <a:xfrm>
            <a:off x="0" y="337575"/>
            <a:ext cx="9150000" cy="0"/>
          </a:xfrm>
          <a:prstGeom prst="straightConnector1">
            <a:avLst/>
          </a:prstGeom>
          <a:noFill/>
          <a:ln cap="flat" cmpd="sng" w="9525">
            <a:solidFill>
              <a:schemeClr val="dk1"/>
            </a:solidFill>
            <a:prstDash val="solid"/>
            <a:round/>
            <a:headEnd len="med" w="med" type="none"/>
            <a:tailEnd len="med" w="med" type="none"/>
          </a:ln>
        </p:spPr>
      </p:cxnSp>
      <p:sp>
        <p:nvSpPr>
          <p:cNvPr id="71" name="Google Shape;71;p4"/>
          <p:cNvSpPr/>
          <p:nvPr/>
        </p:nvSpPr>
        <p:spPr>
          <a:xfrm rot="-5400000">
            <a:off x="26100" y="181575"/>
            <a:ext cx="259800" cy="31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5"/>
          <p:cNvSpPr txBox="1"/>
          <p:nvPr>
            <p:ph idx="1" type="subTitle"/>
          </p:nvPr>
        </p:nvSpPr>
        <p:spPr>
          <a:xfrm>
            <a:off x="1379505" y="2282000"/>
            <a:ext cx="3076500" cy="5052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4" name="Google Shape;74;p5"/>
          <p:cNvSpPr txBox="1"/>
          <p:nvPr>
            <p:ph idx="2" type="subTitle"/>
          </p:nvPr>
        </p:nvSpPr>
        <p:spPr>
          <a:xfrm>
            <a:off x="4688009" y="2282000"/>
            <a:ext cx="3076500" cy="505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lt1"/>
                </a:solidFill>
                <a:latin typeface="Raleway Black"/>
                <a:ea typeface="Raleway Black"/>
                <a:cs typeface="Raleway Black"/>
                <a:sym typeface="Raleway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5" name="Google Shape;75;p5"/>
          <p:cNvSpPr txBox="1"/>
          <p:nvPr>
            <p:ph idx="3" type="subTitle"/>
          </p:nvPr>
        </p:nvSpPr>
        <p:spPr>
          <a:xfrm>
            <a:off x="1379491" y="2705100"/>
            <a:ext cx="3076500" cy="13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solidFill>
                  <a:schemeClr val="dk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6" name="Google Shape;76;p5"/>
          <p:cNvSpPr txBox="1"/>
          <p:nvPr>
            <p:ph idx="4" type="subTitle"/>
          </p:nvPr>
        </p:nvSpPr>
        <p:spPr>
          <a:xfrm>
            <a:off x="4687993" y="2705100"/>
            <a:ext cx="3076500" cy="13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solidFill>
                  <a:schemeClr val="dk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 name="Google Shape;7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8" name="Google Shape;78;p5"/>
          <p:cNvGrpSpPr/>
          <p:nvPr/>
        </p:nvGrpSpPr>
        <p:grpSpPr>
          <a:xfrm>
            <a:off x="-744468" y="3806200"/>
            <a:ext cx="3216869" cy="2913841"/>
            <a:chOff x="-744468" y="3806200"/>
            <a:chExt cx="3216869" cy="2913841"/>
          </a:xfrm>
        </p:grpSpPr>
        <p:grpSp>
          <p:nvGrpSpPr>
            <p:cNvPr id="79" name="Google Shape;79;p5"/>
            <p:cNvGrpSpPr/>
            <p:nvPr/>
          </p:nvGrpSpPr>
          <p:grpSpPr>
            <a:xfrm flipH="1">
              <a:off x="-744468" y="4711695"/>
              <a:ext cx="1163585" cy="2008346"/>
              <a:chOff x="4537475" y="1366675"/>
              <a:chExt cx="1878265" cy="3241882"/>
            </a:xfrm>
          </p:grpSpPr>
          <p:sp>
            <p:nvSpPr>
              <p:cNvPr id="80" name="Google Shape;80;p5"/>
              <p:cNvSpPr/>
              <p:nvPr/>
            </p:nvSpPr>
            <p:spPr>
              <a:xfrm>
                <a:off x="4537475" y="1460411"/>
                <a:ext cx="1404092" cy="143402"/>
              </a:xfrm>
              <a:custGeom>
                <a:rect b="b" l="l" r="r" t="t"/>
                <a:pathLst>
                  <a:path extrusionOk="0" h="2463" w="24117">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5934610" y="1460411"/>
                <a:ext cx="479500" cy="143402"/>
              </a:xfrm>
              <a:custGeom>
                <a:rect b="b" l="l" r="r" t="t"/>
                <a:pathLst>
                  <a:path extrusionOk="0" h="2463" w="8236">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5922733" y="1603752"/>
                <a:ext cx="407889" cy="3004805"/>
              </a:xfrm>
              <a:custGeom>
                <a:rect b="b" l="l" r="r" t="t"/>
                <a:pathLst>
                  <a:path extrusionOk="0" h="51609" w="7006">
                    <a:moveTo>
                      <a:pt x="0" y="51608"/>
                    </a:moveTo>
                    <a:lnTo>
                      <a:pt x="7005" y="51608"/>
                    </a:lnTo>
                    <a:lnTo>
                      <a:pt x="7005"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6064385" y="2606907"/>
                <a:ext cx="153643" cy="344852"/>
              </a:xfrm>
              <a:custGeom>
                <a:rect b="b" l="l" r="r" t="t"/>
                <a:pathLst>
                  <a:path extrusionOk="0" h="5923" w="2639">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6064385" y="1939923"/>
                <a:ext cx="153643" cy="343163"/>
              </a:xfrm>
              <a:custGeom>
                <a:rect b="b" l="l" r="r" t="t"/>
                <a:pathLst>
                  <a:path extrusionOk="0" h="5894" w="2639">
                    <a:moveTo>
                      <a:pt x="1" y="0"/>
                    </a:moveTo>
                    <a:lnTo>
                      <a:pt x="2638" y="64"/>
                    </a:lnTo>
                    <a:lnTo>
                      <a:pt x="2638" y="5894"/>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4661952" y="1603752"/>
                <a:ext cx="1260812" cy="3004805"/>
              </a:xfrm>
              <a:custGeom>
                <a:rect b="b" l="l" r="r" t="t"/>
                <a:pathLst>
                  <a:path extrusionOk="0" h="51609" w="21656">
                    <a:moveTo>
                      <a:pt x="1" y="51608"/>
                    </a:moveTo>
                    <a:lnTo>
                      <a:pt x="21655" y="51608"/>
                    </a:lnTo>
                    <a:lnTo>
                      <a:pt x="21655"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5931291" y="1366675"/>
                <a:ext cx="484449" cy="93796"/>
              </a:xfrm>
              <a:custGeom>
                <a:rect b="b" l="l" r="r" t="t"/>
                <a:pathLst>
                  <a:path extrusionOk="0" h="1611" w="8321">
                    <a:moveTo>
                      <a:pt x="1" y="1611"/>
                    </a:moveTo>
                    <a:lnTo>
                      <a:pt x="8321" y="1611"/>
                    </a:lnTo>
                    <a:lnTo>
                      <a:pt x="832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5407591" y="2590139"/>
                <a:ext cx="315378" cy="319059"/>
              </a:xfrm>
              <a:custGeom>
                <a:rect b="b" l="l" r="r" t="t"/>
                <a:pathLst>
                  <a:path extrusionOk="0" h="5480" w="5417">
                    <a:moveTo>
                      <a:pt x="1" y="5479"/>
                    </a:moveTo>
                    <a:lnTo>
                      <a:pt x="5416" y="5479"/>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5438332" y="2590139"/>
                <a:ext cx="284638" cy="319059"/>
              </a:xfrm>
              <a:custGeom>
                <a:rect b="b" l="l" r="r" t="t"/>
                <a:pathLst>
                  <a:path extrusionOk="0" h="5480" w="4889">
                    <a:moveTo>
                      <a:pt x="0" y="5479"/>
                    </a:moveTo>
                    <a:lnTo>
                      <a:pt x="4888" y="5479"/>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
              <p:cNvSpPr/>
              <p:nvPr/>
            </p:nvSpPr>
            <p:spPr>
              <a:xfrm>
                <a:off x="4661952" y="4277570"/>
                <a:ext cx="1260812" cy="330937"/>
              </a:xfrm>
              <a:custGeom>
                <a:rect b="b" l="l" r="r" t="t"/>
                <a:pathLst>
                  <a:path extrusionOk="0" h="5684" w="21656">
                    <a:moveTo>
                      <a:pt x="1" y="5683"/>
                    </a:moveTo>
                    <a:lnTo>
                      <a:pt x="21655" y="5683"/>
                    </a:lnTo>
                    <a:lnTo>
                      <a:pt x="21655"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922733" y="4277570"/>
                <a:ext cx="407889" cy="330937"/>
              </a:xfrm>
              <a:custGeom>
                <a:rect b="b" l="l" r="r" t="t"/>
                <a:pathLst>
                  <a:path extrusionOk="0" h="5684" w="7006">
                    <a:moveTo>
                      <a:pt x="0" y="5683"/>
                    </a:moveTo>
                    <a:lnTo>
                      <a:pt x="7005" y="5683"/>
                    </a:lnTo>
                    <a:lnTo>
                      <a:pt x="7005" y="0"/>
                    </a:lnTo>
                    <a:lnTo>
                      <a:pt x="0"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a:off x="5407591" y="1921059"/>
                <a:ext cx="315378" cy="317429"/>
              </a:xfrm>
              <a:custGeom>
                <a:rect b="b" l="l" r="r" t="t"/>
                <a:pathLst>
                  <a:path extrusionOk="0" h="5452" w="5417">
                    <a:moveTo>
                      <a:pt x="1" y="5451"/>
                    </a:moveTo>
                    <a:lnTo>
                      <a:pt x="5416" y="5451"/>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5438332" y="1921059"/>
                <a:ext cx="284638" cy="317429"/>
              </a:xfrm>
              <a:custGeom>
                <a:rect b="b" l="l" r="r" t="t"/>
                <a:pathLst>
                  <a:path extrusionOk="0" h="5452" w="4889">
                    <a:moveTo>
                      <a:pt x="0" y="5451"/>
                    </a:moveTo>
                    <a:lnTo>
                      <a:pt x="4888" y="5451"/>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5"/>
              <p:cNvSpPr/>
              <p:nvPr/>
            </p:nvSpPr>
            <p:spPr>
              <a:xfrm>
                <a:off x="5407591" y="1921059"/>
                <a:ext cx="315378" cy="121277"/>
              </a:xfrm>
              <a:custGeom>
                <a:rect b="b" l="l" r="r" t="t"/>
                <a:pathLst>
                  <a:path extrusionOk="0" h="2083" w="5417">
                    <a:moveTo>
                      <a:pt x="1" y="2083"/>
                    </a:moveTo>
                    <a:lnTo>
                      <a:pt x="5416" y="2083"/>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a:off x="5376909"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4861360" y="2590139"/>
                <a:ext cx="315785" cy="319059"/>
              </a:xfrm>
              <a:custGeom>
                <a:rect b="b" l="l" r="r" t="t"/>
                <a:pathLst>
                  <a:path extrusionOk="0" h="5480" w="5424">
                    <a:moveTo>
                      <a:pt x="1" y="5479"/>
                    </a:moveTo>
                    <a:lnTo>
                      <a:pt x="5423" y="5479"/>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4885521" y="2590139"/>
                <a:ext cx="291624" cy="319059"/>
              </a:xfrm>
              <a:custGeom>
                <a:rect b="b" l="l" r="r" t="t"/>
                <a:pathLst>
                  <a:path extrusionOk="0" h="5480" w="5009">
                    <a:moveTo>
                      <a:pt x="1" y="5479"/>
                    </a:moveTo>
                    <a:lnTo>
                      <a:pt x="5008" y="5479"/>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a:off x="4861360" y="1921059"/>
                <a:ext cx="315785" cy="317429"/>
              </a:xfrm>
              <a:custGeom>
                <a:rect b="b" l="l" r="r" t="t"/>
                <a:pathLst>
                  <a:path extrusionOk="0" h="5452" w="5424">
                    <a:moveTo>
                      <a:pt x="1" y="5451"/>
                    </a:moveTo>
                    <a:lnTo>
                      <a:pt x="5423" y="545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4885521" y="1921059"/>
                <a:ext cx="291624" cy="317429"/>
              </a:xfrm>
              <a:custGeom>
                <a:rect b="b" l="l" r="r" t="t"/>
                <a:pathLst>
                  <a:path extrusionOk="0" h="5452" w="5009">
                    <a:moveTo>
                      <a:pt x="1" y="5451"/>
                    </a:moveTo>
                    <a:lnTo>
                      <a:pt x="5008" y="5451"/>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4861360" y="1921059"/>
                <a:ext cx="315785" cy="121277"/>
              </a:xfrm>
              <a:custGeom>
                <a:rect b="b" l="l" r="r" t="t"/>
                <a:pathLst>
                  <a:path extrusionOk="0" h="2083" w="5424">
                    <a:moveTo>
                      <a:pt x="1" y="2083"/>
                    </a:moveTo>
                    <a:lnTo>
                      <a:pt x="5423" y="2083"/>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4830677"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p:nvPr/>
            </p:nvSpPr>
            <p:spPr>
              <a:xfrm>
                <a:off x="4583353" y="4480238"/>
                <a:ext cx="1830728" cy="128264"/>
              </a:xfrm>
              <a:custGeom>
                <a:rect b="b" l="l" r="r" t="t"/>
                <a:pathLst>
                  <a:path extrusionOk="0" h="2203" w="31445">
                    <a:moveTo>
                      <a:pt x="0" y="2202"/>
                    </a:moveTo>
                    <a:lnTo>
                      <a:pt x="31445" y="2202"/>
                    </a:lnTo>
                    <a:lnTo>
                      <a:pt x="31445"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5985786" y="4480238"/>
                <a:ext cx="428325" cy="128264"/>
              </a:xfrm>
              <a:custGeom>
                <a:rect b="b" l="l" r="r" t="t"/>
                <a:pathLst>
                  <a:path extrusionOk="0" h="2203" w="7357">
                    <a:moveTo>
                      <a:pt x="0" y="2202"/>
                    </a:moveTo>
                    <a:lnTo>
                      <a:pt x="7357" y="2202"/>
                    </a:lnTo>
                    <a:lnTo>
                      <a:pt x="7357" y="1"/>
                    </a:lnTo>
                    <a:lnTo>
                      <a:pt x="0"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5050986" y="3456590"/>
                <a:ext cx="456969" cy="766150"/>
              </a:xfrm>
              <a:custGeom>
                <a:rect b="b" l="l" r="r" t="t"/>
                <a:pathLst>
                  <a:path extrusionOk="0" h="13159" w="7849">
                    <a:moveTo>
                      <a:pt x="0" y="13159"/>
                    </a:moveTo>
                    <a:lnTo>
                      <a:pt x="7849" y="13159"/>
                    </a:lnTo>
                    <a:lnTo>
                      <a:pt x="7849" y="0"/>
                    </a:lnTo>
                    <a:lnTo>
                      <a:pt x="0" y="0"/>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5107053" y="3456590"/>
                <a:ext cx="400903" cy="766150"/>
              </a:xfrm>
              <a:custGeom>
                <a:rect b="b" l="l" r="r" t="t"/>
                <a:pathLst>
                  <a:path extrusionOk="0" h="13159" w="6886">
                    <a:moveTo>
                      <a:pt x="1" y="13159"/>
                    </a:moveTo>
                    <a:lnTo>
                      <a:pt x="6886" y="13159"/>
                    </a:lnTo>
                    <a:lnTo>
                      <a:pt x="688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5187340" y="3507766"/>
                <a:ext cx="238760" cy="100783"/>
              </a:xfrm>
              <a:custGeom>
                <a:rect b="b" l="l" r="r" t="t"/>
                <a:pathLst>
                  <a:path extrusionOk="0" h="1731" w="4101">
                    <a:moveTo>
                      <a:pt x="0" y="1731"/>
                    </a:moveTo>
                    <a:lnTo>
                      <a:pt x="4100" y="1731"/>
                    </a:lnTo>
                    <a:lnTo>
                      <a:pt x="4100"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5014947" y="3384919"/>
                <a:ext cx="529045" cy="71730"/>
              </a:xfrm>
              <a:custGeom>
                <a:rect b="b" l="l" r="r" t="t"/>
                <a:pathLst>
                  <a:path extrusionOk="0" h="1232" w="9087">
                    <a:moveTo>
                      <a:pt x="0" y="1"/>
                    </a:moveTo>
                    <a:lnTo>
                      <a:pt x="9087" y="1"/>
                    </a:lnTo>
                    <a:lnTo>
                      <a:pt x="9087"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5235198" y="4219406"/>
                <a:ext cx="272761" cy="260895"/>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4842554" y="4393430"/>
                <a:ext cx="399273" cy="86868"/>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4941647" y="4309941"/>
                <a:ext cx="375519" cy="83549"/>
              </a:xfrm>
              <a:custGeom>
                <a:rect b="b" l="l" r="r" t="t"/>
                <a:pathLst>
                  <a:path extrusionOk="0" h="1435" w="6450">
                    <a:moveTo>
                      <a:pt x="0" y="0"/>
                    </a:moveTo>
                    <a:lnTo>
                      <a:pt x="0" y="1435"/>
                    </a:lnTo>
                    <a:lnTo>
                      <a:pt x="6449" y="1435"/>
                    </a:lnTo>
                    <a:lnTo>
                      <a:pt x="6449" y="0"/>
                    </a:lnTo>
                    <a:lnTo>
                      <a:pt x="12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5016577" y="4219406"/>
                <a:ext cx="396012" cy="905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5393676" y="3868099"/>
                <a:ext cx="77025" cy="76621"/>
              </a:xfrm>
              <a:custGeom>
                <a:rect b="b" l="l" r="r" t="t"/>
                <a:pathLst>
                  <a:path extrusionOk="0" h="1316" w="1323">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6183564" y="2610633"/>
                <a:ext cx="34466" cy="341126"/>
              </a:xfrm>
              <a:custGeom>
                <a:rect b="b" l="l" r="r" t="t"/>
                <a:pathLst>
                  <a:path extrusionOk="0" h="5859" w="592">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6183564" y="1943591"/>
                <a:ext cx="34466" cy="339495"/>
              </a:xfrm>
              <a:custGeom>
                <a:rect b="b" l="l" r="r" t="t"/>
                <a:pathLst>
                  <a:path extrusionOk="0" h="5831" w="592">
                    <a:moveTo>
                      <a:pt x="0" y="5831"/>
                    </a:moveTo>
                    <a:lnTo>
                      <a:pt x="591" y="5831"/>
                    </a:lnTo>
                    <a:lnTo>
                      <a:pt x="591"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4537475" y="1366675"/>
                <a:ext cx="1412708" cy="93796"/>
              </a:xfrm>
              <a:custGeom>
                <a:rect b="b" l="l" r="r" t="t"/>
                <a:pathLst>
                  <a:path extrusionOk="0" h="1611" w="24265">
                    <a:moveTo>
                      <a:pt x="1" y="1611"/>
                    </a:moveTo>
                    <a:lnTo>
                      <a:pt x="24264" y="1611"/>
                    </a:lnTo>
                    <a:lnTo>
                      <a:pt x="24264"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4861360" y="2590139"/>
                <a:ext cx="315785" cy="100783"/>
              </a:xfrm>
              <a:custGeom>
                <a:rect b="b" l="l" r="r" t="t"/>
                <a:pathLst>
                  <a:path extrusionOk="0" h="1731" w="5424">
                    <a:moveTo>
                      <a:pt x="1" y="1731"/>
                    </a:moveTo>
                    <a:lnTo>
                      <a:pt x="5423" y="1731"/>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4830677"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5407591" y="2590139"/>
                <a:ext cx="315378" cy="100783"/>
              </a:xfrm>
              <a:custGeom>
                <a:rect b="b" l="l" r="r" t="t"/>
                <a:pathLst>
                  <a:path extrusionOk="0" h="1731" w="5417">
                    <a:moveTo>
                      <a:pt x="1" y="1731"/>
                    </a:moveTo>
                    <a:lnTo>
                      <a:pt x="5416" y="1731"/>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5376909"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5"/>
            <p:cNvSpPr/>
            <p:nvPr/>
          </p:nvSpPr>
          <p:spPr>
            <a:xfrm flipH="1">
              <a:off x="533121" y="3806200"/>
              <a:ext cx="363955" cy="503182"/>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rotWithShape="0" algn="bl" dir="8280000" dist="142875">
                <a:schemeClr val="dk1">
                  <a:alpha val="2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20" name="Google Shape;120;p5"/>
            <p:cNvGrpSpPr/>
            <p:nvPr/>
          </p:nvGrpSpPr>
          <p:grpSpPr>
            <a:xfrm flipH="1">
              <a:off x="255482" y="4507120"/>
              <a:ext cx="1163585" cy="2008346"/>
              <a:chOff x="4537475" y="1366675"/>
              <a:chExt cx="1878265" cy="3241882"/>
            </a:xfrm>
          </p:grpSpPr>
          <p:sp>
            <p:nvSpPr>
              <p:cNvPr id="121" name="Google Shape;121;p5"/>
              <p:cNvSpPr/>
              <p:nvPr/>
            </p:nvSpPr>
            <p:spPr>
              <a:xfrm>
                <a:off x="4537475" y="1460411"/>
                <a:ext cx="1404092" cy="143402"/>
              </a:xfrm>
              <a:custGeom>
                <a:rect b="b" l="l" r="r" t="t"/>
                <a:pathLst>
                  <a:path extrusionOk="0" h="2463" w="24117">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5934610" y="1460411"/>
                <a:ext cx="479500" cy="143402"/>
              </a:xfrm>
              <a:custGeom>
                <a:rect b="b" l="l" r="r" t="t"/>
                <a:pathLst>
                  <a:path extrusionOk="0" h="2463" w="8236">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5922733" y="1603752"/>
                <a:ext cx="407889" cy="3004805"/>
              </a:xfrm>
              <a:custGeom>
                <a:rect b="b" l="l" r="r" t="t"/>
                <a:pathLst>
                  <a:path extrusionOk="0" h="51609" w="7006">
                    <a:moveTo>
                      <a:pt x="0" y="51608"/>
                    </a:moveTo>
                    <a:lnTo>
                      <a:pt x="7005" y="51608"/>
                    </a:lnTo>
                    <a:lnTo>
                      <a:pt x="7005"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6064385" y="2606907"/>
                <a:ext cx="153643" cy="344852"/>
              </a:xfrm>
              <a:custGeom>
                <a:rect b="b" l="l" r="r" t="t"/>
                <a:pathLst>
                  <a:path extrusionOk="0" h="5923" w="2639">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6064385" y="1939923"/>
                <a:ext cx="153643" cy="343163"/>
              </a:xfrm>
              <a:custGeom>
                <a:rect b="b" l="l" r="r" t="t"/>
                <a:pathLst>
                  <a:path extrusionOk="0" h="5894" w="2639">
                    <a:moveTo>
                      <a:pt x="1" y="0"/>
                    </a:moveTo>
                    <a:lnTo>
                      <a:pt x="2638" y="64"/>
                    </a:lnTo>
                    <a:lnTo>
                      <a:pt x="2638" y="5894"/>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4661952" y="1603752"/>
                <a:ext cx="1260812" cy="3004805"/>
              </a:xfrm>
              <a:custGeom>
                <a:rect b="b" l="l" r="r" t="t"/>
                <a:pathLst>
                  <a:path extrusionOk="0" h="51609" w="21656">
                    <a:moveTo>
                      <a:pt x="1" y="51608"/>
                    </a:moveTo>
                    <a:lnTo>
                      <a:pt x="21655" y="51608"/>
                    </a:lnTo>
                    <a:lnTo>
                      <a:pt x="21655"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5931291" y="1366675"/>
                <a:ext cx="484449" cy="93796"/>
              </a:xfrm>
              <a:custGeom>
                <a:rect b="b" l="l" r="r" t="t"/>
                <a:pathLst>
                  <a:path extrusionOk="0" h="1611" w="8321">
                    <a:moveTo>
                      <a:pt x="1" y="1611"/>
                    </a:moveTo>
                    <a:lnTo>
                      <a:pt x="8321" y="1611"/>
                    </a:lnTo>
                    <a:lnTo>
                      <a:pt x="832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5407591" y="2590139"/>
                <a:ext cx="315378" cy="319059"/>
              </a:xfrm>
              <a:custGeom>
                <a:rect b="b" l="l" r="r" t="t"/>
                <a:pathLst>
                  <a:path extrusionOk="0" h="5480" w="5417">
                    <a:moveTo>
                      <a:pt x="1" y="5479"/>
                    </a:moveTo>
                    <a:lnTo>
                      <a:pt x="5416" y="5479"/>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5438332" y="2590139"/>
                <a:ext cx="284638" cy="319059"/>
              </a:xfrm>
              <a:custGeom>
                <a:rect b="b" l="l" r="r" t="t"/>
                <a:pathLst>
                  <a:path extrusionOk="0" h="5480" w="4889">
                    <a:moveTo>
                      <a:pt x="0" y="5479"/>
                    </a:moveTo>
                    <a:lnTo>
                      <a:pt x="4888" y="5479"/>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4661952" y="4277570"/>
                <a:ext cx="1260812" cy="330937"/>
              </a:xfrm>
              <a:custGeom>
                <a:rect b="b" l="l" r="r" t="t"/>
                <a:pathLst>
                  <a:path extrusionOk="0" h="5684" w="21656">
                    <a:moveTo>
                      <a:pt x="1" y="5683"/>
                    </a:moveTo>
                    <a:lnTo>
                      <a:pt x="21655" y="5683"/>
                    </a:lnTo>
                    <a:lnTo>
                      <a:pt x="21655"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5922733" y="4277570"/>
                <a:ext cx="407889" cy="330937"/>
              </a:xfrm>
              <a:custGeom>
                <a:rect b="b" l="l" r="r" t="t"/>
                <a:pathLst>
                  <a:path extrusionOk="0" h="5684" w="7006">
                    <a:moveTo>
                      <a:pt x="0" y="5683"/>
                    </a:moveTo>
                    <a:lnTo>
                      <a:pt x="7005" y="5683"/>
                    </a:lnTo>
                    <a:lnTo>
                      <a:pt x="7005" y="0"/>
                    </a:lnTo>
                    <a:lnTo>
                      <a:pt x="0"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5407591" y="1921059"/>
                <a:ext cx="315378" cy="317429"/>
              </a:xfrm>
              <a:custGeom>
                <a:rect b="b" l="l" r="r" t="t"/>
                <a:pathLst>
                  <a:path extrusionOk="0" h="5452" w="5417">
                    <a:moveTo>
                      <a:pt x="1" y="5451"/>
                    </a:moveTo>
                    <a:lnTo>
                      <a:pt x="5416" y="5451"/>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5438332" y="1921059"/>
                <a:ext cx="284638" cy="317429"/>
              </a:xfrm>
              <a:custGeom>
                <a:rect b="b" l="l" r="r" t="t"/>
                <a:pathLst>
                  <a:path extrusionOk="0" h="5452" w="4889">
                    <a:moveTo>
                      <a:pt x="0" y="5451"/>
                    </a:moveTo>
                    <a:lnTo>
                      <a:pt x="4888" y="5451"/>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5407591" y="1921059"/>
                <a:ext cx="315378" cy="121277"/>
              </a:xfrm>
              <a:custGeom>
                <a:rect b="b" l="l" r="r" t="t"/>
                <a:pathLst>
                  <a:path extrusionOk="0" h="2083" w="5417">
                    <a:moveTo>
                      <a:pt x="1" y="2083"/>
                    </a:moveTo>
                    <a:lnTo>
                      <a:pt x="5416" y="2083"/>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5376909"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4861360" y="2590139"/>
                <a:ext cx="315785" cy="319059"/>
              </a:xfrm>
              <a:custGeom>
                <a:rect b="b" l="l" r="r" t="t"/>
                <a:pathLst>
                  <a:path extrusionOk="0" h="5480" w="5424">
                    <a:moveTo>
                      <a:pt x="1" y="5479"/>
                    </a:moveTo>
                    <a:lnTo>
                      <a:pt x="5423" y="5479"/>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4885521" y="2590139"/>
                <a:ext cx="291624" cy="319059"/>
              </a:xfrm>
              <a:custGeom>
                <a:rect b="b" l="l" r="r" t="t"/>
                <a:pathLst>
                  <a:path extrusionOk="0" h="5480" w="5009">
                    <a:moveTo>
                      <a:pt x="1" y="5479"/>
                    </a:moveTo>
                    <a:lnTo>
                      <a:pt x="5008" y="5479"/>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4861360" y="1921059"/>
                <a:ext cx="315785" cy="317429"/>
              </a:xfrm>
              <a:custGeom>
                <a:rect b="b" l="l" r="r" t="t"/>
                <a:pathLst>
                  <a:path extrusionOk="0" h="5452" w="5424">
                    <a:moveTo>
                      <a:pt x="1" y="5451"/>
                    </a:moveTo>
                    <a:lnTo>
                      <a:pt x="5423" y="545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4885521" y="1921059"/>
                <a:ext cx="291624" cy="317429"/>
              </a:xfrm>
              <a:custGeom>
                <a:rect b="b" l="l" r="r" t="t"/>
                <a:pathLst>
                  <a:path extrusionOk="0" h="5452" w="5009">
                    <a:moveTo>
                      <a:pt x="1" y="5451"/>
                    </a:moveTo>
                    <a:lnTo>
                      <a:pt x="5008" y="5451"/>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4861360" y="1921059"/>
                <a:ext cx="315785" cy="121277"/>
              </a:xfrm>
              <a:custGeom>
                <a:rect b="b" l="l" r="r" t="t"/>
                <a:pathLst>
                  <a:path extrusionOk="0" h="2083" w="5424">
                    <a:moveTo>
                      <a:pt x="1" y="2083"/>
                    </a:moveTo>
                    <a:lnTo>
                      <a:pt x="5423" y="2083"/>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4830677"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4583353" y="4480238"/>
                <a:ext cx="1830728" cy="128264"/>
              </a:xfrm>
              <a:custGeom>
                <a:rect b="b" l="l" r="r" t="t"/>
                <a:pathLst>
                  <a:path extrusionOk="0" h="2203" w="31445">
                    <a:moveTo>
                      <a:pt x="0" y="2202"/>
                    </a:moveTo>
                    <a:lnTo>
                      <a:pt x="31445" y="2202"/>
                    </a:lnTo>
                    <a:lnTo>
                      <a:pt x="31445"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5985786" y="4480238"/>
                <a:ext cx="428325" cy="128264"/>
              </a:xfrm>
              <a:custGeom>
                <a:rect b="b" l="l" r="r" t="t"/>
                <a:pathLst>
                  <a:path extrusionOk="0" h="2203" w="7357">
                    <a:moveTo>
                      <a:pt x="0" y="2202"/>
                    </a:moveTo>
                    <a:lnTo>
                      <a:pt x="7357" y="2202"/>
                    </a:lnTo>
                    <a:lnTo>
                      <a:pt x="7357" y="1"/>
                    </a:lnTo>
                    <a:lnTo>
                      <a:pt x="0"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5050986" y="3456590"/>
                <a:ext cx="456969" cy="766150"/>
              </a:xfrm>
              <a:custGeom>
                <a:rect b="b" l="l" r="r" t="t"/>
                <a:pathLst>
                  <a:path extrusionOk="0" h="13159" w="7849">
                    <a:moveTo>
                      <a:pt x="0" y="13159"/>
                    </a:moveTo>
                    <a:lnTo>
                      <a:pt x="7849" y="13159"/>
                    </a:lnTo>
                    <a:lnTo>
                      <a:pt x="7849" y="0"/>
                    </a:lnTo>
                    <a:lnTo>
                      <a:pt x="0" y="0"/>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5107053" y="3456590"/>
                <a:ext cx="400903" cy="766150"/>
              </a:xfrm>
              <a:custGeom>
                <a:rect b="b" l="l" r="r" t="t"/>
                <a:pathLst>
                  <a:path extrusionOk="0" h="13159" w="6886">
                    <a:moveTo>
                      <a:pt x="1" y="13159"/>
                    </a:moveTo>
                    <a:lnTo>
                      <a:pt x="6886" y="13159"/>
                    </a:lnTo>
                    <a:lnTo>
                      <a:pt x="688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5187340" y="3507766"/>
                <a:ext cx="238760" cy="100783"/>
              </a:xfrm>
              <a:custGeom>
                <a:rect b="b" l="l" r="r" t="t"/>
                <a:pathLst>
                  <a:path extrusionOk="0" h="1731" w="4101">
                    <a:moveTo>
                      <a:pt x="0" y="1731"/>
                    </a:moveTo>
                    <a:lnTo>
                      <a:pt x="4100" y="1731"/>
                    </a:lnTo>
                    <a:lnTo>
                      <a:pt x="4100"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5014947" y="3384919"/>
                <a:ext cx="529045" cy="71730"/>
              </a:xfrm>
              <a:custGeom>
                <a:rect b="b" l="l" r="r" t="t"/>
                <a:pathLst>
                  <a:path extrusionOk="0" h="1232" w="9087">
                    <a:moveTo>
                      <a:pt x="0" y="1"/>
                    </a:moveTo>
                    <a:lnTo>
                      <a:pt x="9087" y="1"/>
                    </a:lnTo>
                    <a:lnTo>
                      <a:pt x="9087"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5235198" y="4219406"/>
                <a:ext cx="272761" cy="260895"/>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4842554" y="4393430"/>
                <a:ext cx="399273" cy="86868"/>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4941647" y="4309941"/>
                <a:ext cx="375519" cy="83549"/>
              </a:xfrm>
              <a:custGeom>
                <a:rect b="b" l="l" r="r" t="t"/>
                <a:pathLst>
                  <a:path extrusionOk="0" h="1435" w="6450">
                    <a:moveTo>
                      <a:pt x="0" y="0"/>
                    </a:moveTo>
                    <a:lnTo>
                      <a:pt x="0" y="1435"/>
                    </a:lnTo>
                    <a:lnTo>
                      <a:pt x="6449" y="1435"/>
                    </a:lnTo>
                    <a:lnTo>
                      <a:pt x="6449" y="0"/>
                    </a:lnTo>
                    <a:lnTo>
                      <a:pt x="12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016577" y="4219406"/>
                <a:ext cx="396012" cy="905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393676" y="3868099"/>
                <a:ext cx="77025" cy="76621"/>
              </a:xfrm>
              <a:custGeom>
                <a:rect b="b" l="l" r="r" t="t"/>
                <a:pathLst>
                  <a:path extrusionOk="0" h="1316" w="1323">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6183564" y="2610633"/>
                <a:ext cx="34466" cy="341126"/>
              </a:xfrm>
              <a:custGeom>
                <a:rect b="b" l="l" r="r" t="t"/>
                <a:pathLst>
                  <a:path extrusionOk="0" h="5859" w="592">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6183564" y="1943591"/>
                <a:ext cx="34466" cy="339495"/>
              </a:xfrm>
              <a:custGeom>
                <a:rect b="b" l="l" r="r" t="t"/>
                <a:pathLst>
                  <a:path extrusionOk="0" h="5831" w="592">
                    <a:moveTo>
                      <a:pt x="0" y="5831"/>
                    </a:moveTo>
                    <a:lnTo>
                      <a:pt x="591" y="5831"/>
                    </a:lnTo>
                    <a:lnTo>
                      <a:pt x="591"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4537475" y="1366675"/>
                <a:ext cx="1412708" cy="93796"/>
              </a:xfrm>
              <a:custGeom>
                <a:rect b="b" l="l" r="r" t="t"/>
                <a:pathLst>
                  <a:path extrusionOk="0" h="1611" w="24265">
                    <a:moveTo>
                      <a:pt x="1" y="1611"/>
                    </a:moveTo>
                    <a:lnTo>
                      <a:pt x="24264" y="1611"/>
                    </a:lnTo>
                    <a:lnTo>
                      <a:pt x="24264"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4861360" y="2590139"/>
                <a:ext cx="315785" cy="100783"/>
              </a:xfrm>
              <a:custGeom>
                <a:rect b="b" l="l" r="r" t="t"/>
                <a:pathLst>
                  <a:path extrusionOk="0" h="1731" w="5424">
                    <a:moveTo>
                      <a:pt x="1" y="1731"/>
                    </a:moveTo>
                    <a:lnTo>
                      <a:pt x="5423" y="1731"/>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4830677"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5407591" y="2590139"/>
                <a:ext cx="315378" cy="100783"/>
              </a:xfrm>
              <a:custGeom>
                <a:rect b="b" l="l" r="r" t="t"/>
                <a:pathLst>
                  <a:path extrusionOk="0" h="1731" w="5417">
                    <a:moveTo>
                      <a:pt x="1" y="1731"/>
                    </a:moveTo>
                    <a:lnTo>
                      <a:pt x="5416" y="1731"/>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5376909"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5"/>
            <p:cNvGrpSpPr/>
            <p:nvPr/>
          </p:nvGrpSpPr>
          <p:grpSpPr>
            <a:xfrm>
              <a:off x="1159938" y="4608494"/>
              <a:ext cx="1312462" cy="976771"/>
              <a:chOff x="5951675" y="3577056"/>
              <a:chExt cx="1387821" cy="1032855"/>
            </a:xfrm>
          </p:grpSpPr>
          <p:sp>
            <p:nvSpPr>
              <p:cNvPr id="161" name="Google Shape;161;p5"/>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3" name="Google Shape;163;p5"/>
          <p:cNvGrpSpPr/>
          <p:nvPr/>
        </p:nvGrpSpPr>
        <p:grpSpPr>
          <a:xfrm>
            <a:off x="7855859" y="820123"/>
            <a:ext cx="1416256" cy="652339"/>
            <a:chOff x="8259609" y="727348"/>
            <a:chExt cx="1416256" cy="652339"/>
          </a:xfrm>
        </p:grpSpPr>
        <p:sp>
          <p:nvSpPr>
            <p:cNvPr id="164" name="Google Shape;164;p5"/>
            <p:cNvSpPr/>
            <p:nvPr/>
          </p:nvSpPr>
          <p:spPr>
            <a:xfrm>
              <a:off x="8259609" y="1218342"/>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
            <p:cNvSpPr/>
            <p:nvPr/>
          </p:nvSpPr>
          <p:spPr>
            <a:xfrm>
              <a:off x="8697876" y="727348"/>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sp>
        <p:nvSpPr>
          <p:cNvPr id="167" name="Google Shape;16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8" name="Google Shape;168;p6"/>
          <p:cNvGrpSpPr/>
          <p:nvPr/>
        </p:nvGrpSpPr>
        <p:grpSpPr>
          <a:xfrm>
            <a:off x="-241074" y="817073"/>
            <a:ext cx="1072567" cy="683214"/>
            <a:chOff x="8353776" y="696473"/>
            <a:chExt cx="1072567" cy="683214"/>
          </a:xfrm>
        </p:grpSpPr>
        <p:sp>
          <p:nvSpPr>
            <p:cNvPr id="169" name="Google Shape;169;p6"/>
            <p:cNvSpPr/>
            <p:nvPr/>
          </p:nvSpPr>
          <p:spPr>
            <a:xfrm>
              <a:off x="8824284" y="1218342"/>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8353776" y="696473"/>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6"/>
          <p:cNvGrpSpPr/>
          <p:nvPr/>
        </p:nvGrpSpPr>
        <p:grpSpPr>
          <a:xfrm>
            <a:off x="7001072" y="3676475"/>
            <a:ext cx="2275289" cy="2787708"/>
            <a:chOff x="7001072" y="3676475"/>
            <a:chExt cx="2275289" cy="2787708"/>
          </a:xfrm>
        </p:grpSpPr>
        <p:grpSp>
          <p:nvGrpSpPr>
            <p:cNvPr id="172" name="Google Shape;172;p6"/>
            <p:cNvGrpSpPr/>
            <p:nvPr/>
          </p:nvGrpSpPr>
          <p:grpSpPr>
            <a:xfrm>
              <a:off x="8137597" y="4364955"/>
              <a:ext cx="1138764" cy="1855677"/>
              <a:chOff x="525125" y="1486050"/>
              <a:chExt cx="2124163" cy="3461439"/>
            </a:xfrm>
          </p:grpSpPr>
          <p:sp>
            <p:nvSpPr>
              <p:cNvPr id="173" name="Google Shape;173;p6"/>
              <p:cNvSpPr/>
              <p:nvPr/>
            </p:nvSpPr>
            <p:spPr>
              <a:xfrm>
                <a:off x="2089519" y="1606352"/>
                <a:ext cx="464572" cy="3341135"/>
              </a:xfrm>
              <a:custGeom>
                <a:rect b="b" l="l" r="r" t="t"/>
                <a:pathLst>
                  <a:path extrusionOk="0" h="50379" w="7005">
                    <a:moveTo>
                      <a:pt x="4044" y="1"/>
                    </a:moveTo>
                    <a:lnTo>
                      <a:pt x="0" y="7533"/>
                    </a:lnTo>
                    <a:lnTo>
                      <a:pt x="0" y="50378"/>
                    </a:lnTo>
                    <a:lnTo>
                      <a:pt x="7005" y="50378"/>
                    </a:lnTo>
                    <a:lnTo>
                      <a:pt x="7005" y="830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2250873" y="2667452"/>
                <a:ext cx="174952" cy="392813"/>
              </a:xfrm>
              <a:custGeom>
                <a:rect b="b" l="l" r="r" t="t"/>
                <a:pathLst>
                  <a:path extrusionOk="0" h="5923" w="2638">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2369318" y="2671697"/>
                <a:ext cx="56505" cy="388569"/>
              </a:xfrm>
              <a:custGeom>
                <a:rect b="b" l="l" r="r" t="t"/>
                <a:pathLst>
                  <a:path extrusionOk="0" h="5859" w="852">
                    <a:moveTo>
                      <a:pt x="1" y="5831"/>
                    </a:moveTo>
                    <a:lnTo>
                      <a:pt x="852" y="5859"/>
                    </a:lnTo>
                    <a:lnTo>
                      <a:pt x="852"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653386" y="1524780"/>
                <a:ext cx="1436226" cy="3422709"/>
              </a:xfrm>
              <a:custGeom>
                <a:rect b="b" l="l" r="r" t="t"/>
                <a:pathLst>
                  <a:path extrusionOk="0" h="51609" w="21656">
                    <a:moveTo>
                      <a:pt x="1" y="51608"/>
                    </a:moveTo>
                    <a:lnTo>
                      <a:pt x="21655" y="51608"/>
                    </a:lnTo>
                    <a:lnTo>
                      <a:pt x="21655" y="0"/>
                    </a:lnTo>
                    <a:lnTo>
                      <a:pt x="6035" y="0"/>
                    </a:lnTo>
                    <a:lnTo>
                      <a:pt x="1" y="938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1502266" y="2648353"/>
                <a:ext cx="359720" cy="363434"/>
              </a:xfrm>
              <a:custGeom>
                <a:rect b="b" l="l" r="r" t="t"/>
                <a:pathLst>
                  <a:path extrusionOk="0" h="5480" w="5424">
                    <a:moveTo>
                      <a:pt x="1" y="5479"/>
                    </a:moveTo>
                    <a:lnTo>
                      <a:pt x="5423" y="5479"/>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1537283" y="2648353"/>
                <a:ext cx="324703" cy="363434"/>
              </a:xfrm>
              <a:custGeom>
                <a:rect b="b" l="l" r="r" t="t"/>
                <a:pathLst>
                  <a:path extrusionOk="0" h="5480" w="4896">
                    <a:moveTo>
                      <a:pt x="0" y="5479"/>
                    </a:moveTo>
                    <a:lnTo>
                      <a:pt x="4895" y="5479"/>
                    </a:lnTo>
                    <a:lnTo>
                      <a:pt x="4895"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653386" y="4570469"/>
                <a:ext cx="1436226" cy="376963"/>
              </a:xfrm>
              <a:custGeom>
                <a:rect b="b" l="l" r="r" t="t"/>
                <a:pathLst>
                  <a:path extrusionOk="0" h="5684" w="21656">
                    <a:moveTo>
                      <a:pt x="1" y="5683"/>
                    </a:moveTo>
                    <a:lnTo>
                      <a:pt x="21655" y="5683"/>
                    </a:lnTo>
                    <a:lnTo>
                      <a:pt x="21655"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2089519" y="4570469"/>
                <a:ext cx="464572" cy="376963"/>
              </a:xfrm>
              <a:custGeom>
                <a:rect b="b" l="l" r="r" t="t"/>
                <a:pathLst>
                  <a:path extrusionOk="0" h="5684" w="7005">
                    <a:moveTo>
                      <a:pt x="0" y="5683"/>
                    </a:moveTo>
                    <a:lnTo>
                      <a:pt x="7005" y="5683"/>
                    </a:lnTo>
                    <a:lnTo>
                      <a:pt x="7005" y="0"/>
                    </a:lnTo>
                    <a:lnTo>
                      <a:pt x="0" y="0"/>
                    </a:lnTo>
                    <a:close/>
                  </a:path>
                </a:pathLst>
              </a:custGeom>
              <a:solidFill>
                <a:srgbClr val="FAE9DC">
                  <a:alpha val="3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880527" y="2648353"/>
                <a:ext cx="357796" cy="363434"/>
              </a:xfrm>
              <a:custGeom>
                <a:rect b="b" l="l" r="r" t="t"/>
                <a:pathLst>
                  <a:path extrusionOk="0" h="5480" w="5395">
                    <a:moveTo>
                      <a:pt x="1" y="5479"/>
                    </a:moveTo>
                    <a:lnTo>
                      <a:pt x="5395" y="5479"/>
                    </a:lnTo>
                    <a:lnTo>
                      <a:pt x="5395"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907586" y="2648353"/>
                <a:ext cx="330738" cy="363434"/>
              </a:xfrm>
              <a:custGeom>
                <a:rect b="b" l="l" r="r" t="t"/>
                <a:pathLst>
                  <a:path extrusionOk="0" h="5480" w="4987">
                    <a:moveTo>
                      <a:pt x="1" y="5479"/>
                    </a:moveTo>
                    <a:lnTo>
                      <a:pt x="4987" y="5479"/>
                    </a:lnTo>
                    <a:lnTo>
                      <a:pt x="4987"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526982" y="4801325"/>
                <a:ext cx="2120449" cy="146103"/>
              </a:xfrm>
              <a:custGeom>
                <a:rect b="b" l="l" r="r" t="t"/>
                <a:pathLst>
                  <a:path extrusionOk="0" h="2203" w="31973">
                    <a:moveTo>
                      <a:pt x="1" y="2202"/>
                    </a:moveTo>
                    <a:lnTo>
                      <a:pt x="31973" y="2202"/>
                    </a:lnTo>
                    <a:lnTo>
                      <a:pt x="31973" y="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2157562" y="4801325"/>
                <a:ext cx="489840" cy="146103"/>
              </a:xfrm>
              <a:custGeom>
                <a:rect b="b" l="l" r="r" t="t"/>
                <a:pathLst>
                  <a:path extrusionOk="0" h="2203" w="7386">
                    <a:moveTo>
                      <a:pt x="1" y="2202"/>
                    </a:moveTo>
                    <a:lnTo>
                      <a:pt x="7386" y="2202"/>
                    </a:lnTo>
                    <a:lnTo>
                      <a:pt x="738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1096462" y="3635308"/>
                <a:ext cx="520612" cy="872705"/>
              </a:xfrm>
              <a:custGeom>
                <a:rect b="b" l="l" r="r" t="t"/>
                <a:pathLst>
                  <a:path extrusionOk="0" h="13159" w="7850">
                    <a:moveTo>
                      <a:pt x="1" y="13159"/>
                    </a:moveTo>
                    <a:lnTo>
                      <a:pt x="7850" y="13159"/>
                    </a:lnTo>
                    <a:lnTo>
                      <a:pt x="7850"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1158536" y="3635308"/>
                <a:ext cx="458536" cy="872705"/>
              </a:xfrm>
              <a:custGeom>
                <a:rect b="b" l="l" r="r" t="t"/>
                <a:pathLst>
                  <a:path extrusionOk="0" h="13159" w="6914">
                    <a:moveTo>
                      <a:pt x="0" y="13159"/>
                    </a:moveTo>
                    <a:lnTo>
                      <a:pt x="6914" y="13159"/>
                    </a:lnTo>
                    <a:lnTo>
                      <a:pt x="6914"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1214973" y="3693603"/>
                <a:ext cx="308852" cy="114800"/>
              </a:xfrm>
              <a:custGeom>
                <a:rect b="b" l="l" r="r" t="t"/>
                <a:pathLst>
                  <a:path extrusionOk="0" h="1731" w="4657">
                    <a:moveTo>
                      <a:pt x="0" y="1731"/>
                    </a:moveTo>
                    <a:lnTo>
                      <a:pt x="4656" y="1731"/>
                    </a:lnTo>
                    <a:lnTo>
                      <a:pt x="465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1251780" y="3693603"/>
                <a:ext cx="272045" cy="114800"/>
              </a:xfrm>
              <a:custGeom>
                <a:rect b="b" l="l" r="r" t="t"/>
                <a:pathLst>
                  <a:path extrusionOk="0" h="1731" w="4102">
                    <a:moveTo>
                      <a:pt x="1" y="1731"/>
                    </a:moveTo>
                    <a:lnTo>
                      <a:pt x="4101" y="1731"/>
                    </a:lnTo>
                    <a:lnTo>
                      <a:pt x="4101"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1055476" y="3553670"/>
                <a:ext cx="600793" cy="81706"/>
              </a:xfrm>
              <a:custGeom>
                <a:rect b="b" l="l" r="r" t="t"/>
                <a:pathLst>
                  <a:path extrusionOk="0" h="1232" w="9059">
                    <a:moveTo>
                      <a:pt x="0" y="1"/>
                    </a:moveTo>
                    <a:lnTo>
                      <a:pt x="9059" y="1"/>
                    </a:lnTo>
                    <a:lnTo>
                      <a:pt x="9059"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1306361" y="4504217"/>
                <a:ext cx="310709" cy="297180"/>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859107" y="4702444"/>
                <a:ext cx="454823" cy="98949"/>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971981" y="4607342"/>
                <a:ext cx="427764" cy="95169"/>
              </a:xfrm>
              <a:custGeom>
                <a:rect b="b" l="l" r="r" t="t"/>
                <a:pathLst>
                  <a:path extrusionOk="0" h="1435" w="6450">
                    <a:moveTo>
                      <a:pt x="0" y="0"/>
                    </a:moveTo>
                    <a:lnTo>
                      <a:pt x="0" y="1435"/>
                    </a:lnTo>
                    <a:lnTo>
                      <a:pt x="6449" y="1435"/>
                    </a:lnTo>
                    <a:lnTo>
                      <a:pt x="6449" y="0"/>
                    </a:lnTo>
                    <a:lnTo>
                      <a:pt x="1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1057333" y="4504217"/>
                <a:ext cx="451109" cy="1031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
              <p:cNvSpPr/>
              <p:nvPr/>
            </p:nvSpPr>
            <p:spPr>
              <a:xfrm>
                <a:off x="1485023" y="4104049"/>
                <a:ext cx="87277" cy="87277"/>
              </a:xfrm>
              <a:custGeom>
                <a:rect b="b" l="l" r="r" t="t"/>
                <a:pathLst>
                  <a:path extrusionOk="0" h="1316" w="1316">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2386628" y="2671697"/>
                <a:ext cx="39195" cy="388569"/>
              </a:xfrm>
              <a:custGeom>
                <a:rect b="b" l="l" r="r" t="t"/>
                <a:pathLst>
                  <a:path extrusionOk="0" h="5859" w="591">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2250873" y="3289655"/>
                <a:ext cx="174952" cy="392349"/>
              </a:xfrm>
              <a:custGeom>
                <a:rect b="b" l="l" r="r" t="t"/>
                <a:pathLst>
                  <a:path extrusionOk="0" h="5916" w="2638">
                    <a:moveTo>
                      <a:pt x="1" y="1"/>
                    </a:moveTo>
                    <a:lnTo>
                      <a:pt x="2638" y="85"/>
                    </a:lnTo>
                    <a:lnTo>
                      <a:pt x="2638" y="5916"/>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2369318" y="3293435"/>
                <a:ext cx="56505" cy="388569"/>
              </a:xfrm>
              <a:custGeom>
                <a:rect b="b" l="l" r="r" t="t"/>
                <a:pathLst>
                  <a:path extrusionOk="0" h="5859" w="852">
                    <a:moveTo>
                      <a:pt x="1" y="5831"/>
                    </a:moveTo>
                    <a:lnTo>
                      <a:pt x="852" y="5859"/>
                    </a:lnTo>
                    <a:lnTo>
                      <a:pt x="852" y="2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2386628" y="3293435"/>
                <a:ext cx="39195" cy="388569"/>
              </a:xfrm>
              <a:custGeom>
                <a:rect b="b" l="l" r="r" t="t"/>
                <a:pathLst>
                  <a:path extrusionOk="0" h="5859" w="591">
                    <a:moveTo>
                      <a:pt x="0" y="5831"/>
                    </a:moveTo>
                    <a:lnTo>
                      <a:pt x="591" y="5859"/>
                    </a:lnTo>
                    <a:lnTo>
                      <a:pt x="591" y="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880527" y="2648353"/>
                <a:ext cx="357796" cy="114800"/>
              </a:xfrm>
              <a:custGeom>
                <a:rect b="b" l="l" r="r" t="t"/>
                <a:pathLst>
                  <a:path extrusionOk="0" h="1731" w="5395">
                    <a:moveTo>
                      <a:pt x="1" y="1731"/>
                    </a:moveTo>
                    <a:lnTo>
                      <a:pt x="5395" y="1731"/>
                    </a:lnTo>
                    <a:lnTo>
                      <a:pt x="539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843721" y="3005612"/>
                <a:ext cx="433335" cy="99414"/>
              </a:xfrm>
              <a:custGeom>
                <a:rect b="b" l="l" r="r" t="t"/>
                <a:pathLst>
                  <a:path extrusionOk="0" h="1499" w="6534">
                    <a:moveTo>
                      <a:pt x="0" y="1499"/>
                    </a:moveTo>
                    <a:lnTo>
                      <a:pt x="6534" y="1499"/>
                    </a:lnTo>
                    <a:lnTo>
                      <a:pt x="6534"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1502266" y="2648353"/>
                <a:ext cx="359720" cy="114800"/>
              </a:xfrm>
              <a:custGeom>
                <a:rect b="b" l="l" r="r" t="t"/>
                <a:pathLst>
                  <a:path extrusionOk="0" h="1731" w="5424">
                    <a:moveTo>
                      <a:pt x="1" y="1731"/>
                    </a:moveTo>
                    <a:lnTo>
                      <a:pt x="5423" y="173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1467316" y="3005612"/>
                <a:ext cx="431478" cy="99414"/>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25125" y="1486050"/>
                <a:ext cx="1849930" cy="717450"/>
              </a:xfrm>
              <a:custGeom>
                <a:rect b="b" l="l" r="r" t="t"/>
                <a:pathLst>
                  <a:path extrusionOk="0" h="10818" w="27894">
                    <a:moveTo>
                      <a:pt x="27893" y="0"/>
                    </a:moveTo>
                    <a:lnTo>
                      <a:pt x="6415" y="0"/>
                    </a:lnTo>
                    <a:lnTo>
                      <a:pt x="1" y="10817"/>
                    </a:lnTo>
                    <a:lnTo>
                      <a:pt x="21943" y="1081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2355789" y="1579360"/>
                <a:ext cx="268264" cy="680112"/>
              </a:xfrm>
              <a:custGeom>
                <a:rect b="b" l="l" r="r" t="t"/>
                <a:pathLst>
                  <a:path extrusionOk="0" h="10255" w="4045">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 name="Google Shape;207;p6"/>
              <p:cNvGrpSpPr/>
              <p:nvPr/>
            </p:nvGrpSpPr>
            <p:grpSpPr>
              <a:xfrm>
                <a:off x="973439" y="2819098"/>
                <a:ext cx="174934" cy="130542"/>
                <a:chOff x="2714005" y="3446776"/>
                <a:chExt cx="330750" cy="246818"/>
              </a:xfrm>
            </p:grpSpPr>
            <p:sp>
              <p:nvSpPr>
                <p:cNvPr id="208" name="Google Shape;208;p6"/>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6"/>
              <p:cNvGrpSpPr/>
              <p:nvPr/>
            </p:nvGrpSpPr>
            <p:grpSpPr>
              <a:xfrm>
                <a:off x="1640414" y="2819098"/>
                <a:ext cx="174934" cy="130542"/>
                <a:chOff x="2714005" y="3446776"/>
                <a:chExt cx="330750" cy="246818"/>
              </a:xfrm>
            </p:grpSpPr>
            <p:sp>
              <p:nvSpPr>
                <p:cNvPr id="211" name="Google Shape;211;p6"/>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6"/>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3" name="Google Shape;213;p6"/>
            <p:cNvGrpSpPr/>
            <p:nvPr/>
          </p:nvGrpSpPr>
          <p:grpSpPr>
            <a:xfrm>
              <a:off x="7001072" y="4608505"/>
              <a:ext cx="1138764" cy="1855677"/>
              <a:chOff x="525125" y="1486050"/>
              <a:chExt cx="2124163" cy="3461439"/>
            </a:xfrm>
          </p:grpSpPr>
          <p:sp>
            <p:nvSpPr>
              <p:cNvPr id="214" name="Google Shape;214;p6"/>
              <p:cNvSpPr/>
              <p:nvPr/>
            </p:nvSpPr>
            <p:spPr>
              <a:xfrm>
                <a:off x="2089519" y="1606352"/>
                <a:ext cx="464572" cy="3341135"/>
              </a:xfrm>
              <a:custGeom>
                <a:rect b="b" l="l" r="r" t="t"/>
                <a:pathLst>
                  <a:path extrusionOk="0" h="50379" w="7005">
                    <a:moveTo>
                      <a:pt x="4044" y="1"/>
                    </a:moveTo>
                    <a:lnTo>
                      <a:pt x="0" y="7533"/>
                    </a:lnTo>
                    <a:lnTo>
                      <a:pt x="0" y="50378"/>
                    </a:lnTo>
                    <a:lnTo>
                      <a:pt x="7005" y="50378"/>
                    </a:lnTo>
                    <a:lnTo>
                      <a:pt x="7005" y="830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2250873" y="2667452"/>
                <a:ext cx="174952" cy="392813"/>
              </a:xfrm>
              <a:custGeom>
                <a:rect b="b" l="l" r="r" t="t"/>
                <a:pathLst>
                  <a:path extrusionOk="0" h="5923" w="2638">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2369318" y="2671697"/>
                <a:ext cx="56505" cy="388569"/>
              </a:xfrm>
              <a:custGeom>
                <a:rect b="b" l="l" r="r" t="t"/>
                <a:pathLst>
                  <a:path extrusionOk="0" h="5859" w="852">
                    <a:moveTo>
                      <a:pt x="1" y="5831"/>
                    </a:moveTo>
                    <a:lnTo>
                      <a:pt x="852" y="5859"/>
                    </a:lnTo>
                    <a:lnTo>
                      <a:pt x="852"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6"/>
              <p:cNvSpPr/>
              <p:nvPr/>
            </p:nvSpPr>
            <p:spPr>
              <a:xfrm>
                <a:off x="653386" y="1524780"/>
                <a:ext cx="1436226" cy="3422709"/>
              </a:xfrm>
              <a:custGeom>
                <a:rect b="b" l="l" r="r" t="t"/>
                <a:pathLst>
                  <a:path extrusionOk="0" h="51609" w="21656">
                    <a:moveTo>
                      <a:pt x="1" y="51608"/>
                    </a:moveTo>
                    <a:lnTo>
                      <a:pt x="21655" y="51608"/>
                    </a:lnTo>
                    <a:lnTo>
                      <a:pt x="21655" y="0"/>
                    </a:lnTo>
                    <a:lnTo>
                      <a:pt x="6035" y="0"/>
                    </a:lnTo>
                    <a:lnTo>
                      <a:pt x="1" y="938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p:nvPr/>
            </p:nvSpPr>
            <p:spPr>
              <a:xfrm>
                <a:off x="1502266" y="2648353"/>
                <a:ext cx="359720" cy="363434"/>
              </a:xfrm>
              <a:custGeom>
                <a:rect b="b" l="l" r="r" t="t"/>
                <a:pathLst>
                  <a:path extrusionOk="0" h="5480" w="5424">
                    <a:moveTo>
                      <a:pt x="1" y="5479"/>
                    </a:moveTo>
                    <a:lnTo>
                      <a:pt x="5423" y="5479"/>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6"/>
              <p:cNvSpPr/>
              <p:nvPr/>
            </p:nvSpPr>
            <p:spPr>
              <a:xfrm>
                <a:off x="1537283" y="2648353"/>
                <a:ext cx="324703" cy="363434"/>
              </a:xfrm>
              <a:custGeom>
                <a:rect b="b" l="l" r="r" t="t"/>
                <a:pathLst>
                  <a:path extrusionOk="0" h="5480" w="4896">
                    <a:moveTo>
                      <a:pt x="0" y="5479"/>
                    </a:moveTo>
                    <a:lnTo>
                      <a:pt x="4895" y="5479"/>
                    </a:lnTo>
                    <a:lnTo>
                      <a:pt x="4895"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653386" y="4570469"/>
                <a:ext cx="1436226" cy="376963"/>
              </a:xfrm>
              <a:custGeom>
                <a:rect b="b" l="l" r="r" t="t"/>
                <a:pathLst>
                  <a:path extrusionOk="0" h="5684" w="21656">
                    <a:moveTo>
                      <a:pt x="1" y="5683"/>
                    </a:moveTo>
                    <a:lnTo>
                      <a:pt x="21655" y="5683"/>
                    </a:lnTo>
                    <a:lnTo>
                      <a:pt x="21655"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089519" y="4570469"/>
                <a:ext cx="464572" cy="376963"/>
              </a:xfrm>
              <a:custGeom>
                <a:rect b="b" l="l" r="r" t="t"/>
                <a:pathLst>
                  <a:path extrusionOk="0" h="5684" w="7005">
                    <a:moveTo>
                      <a:pt x="0" y="5683"/>
                    </a:moveTo>
                    <a:lnTo>
                      <a:pt x="7005" y="5683"/>
                    </a:lnTo>
                    <a:lnTo>
                      <a:pt x="7005" y="0"/>
                    </a:lnTo>
                    <a:lnTo>
                      <a:pt x="0" y="0"/>
                    </a:lnTo>
                    <a:close/>
                  </a:path>
                </a:pathLst>
              </a:custGeom>
              <a:solidFill>
                <a:srgbClr val="FAE9DC">
                  <a:alpha val="3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6"/>
              <p:cNvSpPr/>
              <p:nvPr/>
            </p:nvSpPr>
            <p:spPr>
              <a:xfrm>
                <a:off x="880527" y="2648353"/>
                <a:ext cx="357796" cy="363434"/>
              </a:xfrm>
              <a:custGeom>
                <a:rect b="b" l="l" r="r" t="t"/>
                <a:pathLst>
                  <a:path extrusionOk="0" h="5480" w="5395">
                    <a:moveTo>
                      <a:pt x="1" y="5479"/>
                    </a:moveTo>
                    <a:lnTo>
                      <a:pt x="5395" y="5479"/>
                    </a:lnTo>
                    <a:lnTo>
                      <a:pt x="5395"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6"/>
              <p:cNvSpPr/>
              <p:nvPr/>
            </p:nvSpPr>
            <p:spPr>
              <a:xfrm>
                <a:off x="907586" y="2648353"/>
                <a:ext cx="330738" cy="363434"/>
              </a:xfrm>
              <a:custGeom>
                <a:rect b="b" l="l" r="r" t="t"/>
                <a:pathLst>
                  <a:path extrusionOk="0" h="5480" w="4987">
                    <a:moveTo>
                      <a:pt x="1" y="5479"/>
                    </a:moveTo>
                    <a:lnTo>
                      <a:pt x="4987" y="5479"/>
                    </a:lnTo>
                    <a:lnTo>
                      <a:pt x="4987"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
              <p:cNvSpPr/>
              <p:nvPr/>
            </p:nvSpPr>
            <p:spPr>
              <a:xfrm>
                <a:off x="526982" y="4801325"/>
                <a:ext cx="2120449" cy="146103"/>
              </a:xfrm>
              <a:custGeom>
                <a:rect b="b" l="l" r="r" t="t"/>
                <a:pathLst>
                  <a:path extrusionOk="0" h="2203" w="31973">
                    <a:moveTo>
                      <a:pt x="1" y="2202"/>
                    </a:moveTo>
                    <a:lnTo>
                      <a:pt x="31973" y="2202"/>
                    </a:lnTo>
                    <a:lnTo>
                      <a:pt x="31973" y="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2157562" y="4801325"/>
                <a:ext cx="489840" cy="146103"/>
              </a:xfrm>
              <a:custGeom>
                <a:rect b="b" l="l" r="r" t="t"/>
                <a:pathLst>
                  <a:path extrusionOk="0" h="2203" w="7386">
                    <a:moveTo>
                      <a:pt x="1" y="2202"/>
                    </a:moveTo>
                    <a:lnTo>
                      <a:pt x="7386" y="2202"/>
                    </a:lnTo>
                    <a:lnTo>
                      <a:pt x="738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1096462" y="3635308"/>
                <a:ext cx="520612" cy="872705"/>
              </a:xfrm>
              <a:custGeom>
                <a:rect b="b" l="l" r="r" t="t"/>
                <a:pathLst>
                  <a:path extrusionOk="0" h="13159" w="7850">
                    <a:moveTo>
                      <a:pt x="1" y="13159"/>
                    </a:moveTo>
                    <a:lnTo>
                      <a:pt x="7850" y="13159"/>
                    </a:lnTo>
                    <a:lnTo>
                      <a:pt x="7850"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6"/>
              <p:cNvSpPr/>
              <p:nvPr/>
            </p:nvSpPr>
            <p:spPr>
              <a:xfrm>
                <a:off x="1158536" y="3635308"/>
                <a:ext cx="458536" cy="872705"/>
              </a:xfrm>
              <a:custGeom>
                <a:rect b="b" l="l" r="r" t="t"/>
                <a:pathLst>
                  <a:path extrusionOk="0" h="13159" w="6914">
                    <a:moveTo>
                      <a:pt x="0" y="13159"/>
                    </a:moveTo>
                    <a:lnTo>
                      <a:pt x="6914" y="13159"/>
                    </a:lnTo>
                    <a:lnTo>
                      <a:pt x="6914"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6"/>
              <p:cNvSpPr/>
              <p:nvPr/>
            </p:nvSpPr>
            <p:spPr>
              <a:xfrm>
                <a:off x="1214973" y="3693603"/>
                <a:ext cx="308852" cy="114800"/>
              </a:xfrm>
              <a:custGeom>
                <a:rect b="b" l="l" r="r" t="t"/>
                <a:pathLst>
                  <a:path extrusionOk="0" h="1731" w="4657">
                    <a:moveTo>
                      <a:pt x="0" y="1731"/>
                    </a:moveTo>
                    <a:lnTo>
                      <a:pt x="4656" y="1731"/>
                    </a:lnTo>
                    <a:lnTo>
                      <a:pt x="465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6"/>
              <p:cNvSpPr/>
              <p:nvPr/>
            </p:nvSpPr>
            <p:spPr>
              <a:xfrm>
                <a:off x="1251780" y="3693603"/>
                <a:ext cx="272045" cy="114800"/>
              </a:xfrm>
              <a:custGeom>
                <a:rect b="b" l="l" r="r" t="t"/>
                <a:pathLst>
                  <a:path extrusionOk="0" h="1731" w="4102">
                    <a:moveTo>
                      <a:pt x="1" y="1731"/>
                    </a:moveTo>
                    <a:lnTo>
                      <a:pt x="4101" y="1731"/>
                    </a:lnTo>
                    <a:lnTo>
                      <a:pt x="4101"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1055476" y="3553670"/>
                <a:ext cx="600793" cy="81706"/>
              </a:xfrm>
              <a:custGeom>
                <a:rect b="b" l="l" r="r" t="t"/>
                <a:pathLst>
                  <a:path extrusionOk="0" h="1232" w="9059">
                    <a:moveTo>
                      <a:pt x="0" y="1"/>
                    </a:moveTo>
                    <a:lnTo>
                      <a:pt x="9059" y="1"/>
                    </a:lnTo>
                    <a:lnTo>
                      <a:pt x="9059"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1306361" y="4504217"/>
                <a:ext cx="310709" cy="297180"/>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6"/>
              <p:cNvSpPr/>
              <p:nvPr/>
            </p:nvSpPr>
            <p:spPr>
              <a:xfrm>
                <a:off x="859107" y="4702444"/>
                <a:ext cx="454823" cy="98949"/>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6"/>
              <p:cNvSpPr/>
              <p:nvPr/>
            </p:nvSpPr>
            <p:spPr>
              <a:xfrm>
                <a:off x="971981" y="4607342"/>
                <a:ext cx="427764" cy="95169"/>
              </a:xfrm>
              <a:custGeom>
                <a:rect b="b" l="l" r="r" t="t"/>
                <a:pathLst>
                  <a:path extrusionOk="0" h="1435" w="6450">
                    <a:moveTo>
                      <a:pt x="0" y="0"/>
                    </a:moveTo>
                    <a:lnTo>
                      <a:pt x="0" y="1435"/>
                    </a:lnTo>
                    <a:lnTo>
                      <a:pt x="6449" y="1435"/>
                    </a:lnTo>
                    <a:lnTo>
                      <a:pt x="6449" y="0"/>
                    </a:lnTo>
                    <a:lnTo>
                      <a:pt x="1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6"/>
              <p:cNvSpPr/>
              <p:nvPr/>
            </p:nvSpPr>
            <p:spPr>
              <a:xfrm>
                <a:off x="1057333" y="4504217"/>
                <a:ext cx="451109" cy="1031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1485023" y="4104049"/>
                <a:ext cx="87277" cy="87277"/>
              </a:xfrm>
              <a:custGeom>
                <a:rect b="b" l="l" r="r" t="t"/>
                <a:pathLst>
                  <a:path extrusionOk="0" h="1316" w="1316">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2386628" y="2671697"/>
                <a:ext cx="39195" cy="388569"/>
              </a:xfrm>
              <a:custGeom>
                <a:rect b="b" l="l" r="r" t="t"/>
                <a:pathLst>
                  <a:path extrusionOk="0" h="5859" w="591">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6"/>
              <p:cNvSpPr/>
              <p:nvPr/>
            </p:nvSpPr>
            <p:spPr>
              <a:xfrm>
                <a:off x="2250873" y="3289655"/>
                <a:ext cx="174952" cy="392349"/>
              </a:xfrm>
              <a:custGeom>
                <a:rect b="b" l="l" r="r" t="t"/>
                <a:pathLst>
                  <a:path extrusionOk="0" h="5916" w="2638">
                    <a:moveTo>
                      <a:pt x="1" y="1"/>
                    </a:moveTo>
                    <a:lnTo>
                      <a:pt x="2638" y="85"/>
                    </a:lnTo>
                    <a:lnTo>
                      <a:pt x="2638" y="5916"/>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
              <p:cNvSpPr/>
              <p:nvPr/>
            </p:nvSpPr>
            <p:spPr>
              <a:xfrm>
                <a:off x="2369318" y="3293435"/>
                <a:ext cx="56505" cy="388569"/>
              </a:xfrm>
              <a:custGeom>
                <a:rect b="b" l="l" r="r" t="t"/>
                <a:pathLst>
                  <a:path extrusionOk="0" h="5859" w="852">
                    <a:moveTo>
                      <a:pt x="1" y="5831"/>
                    </a:moveTo>
                    <a:lnTo>
                      <a:pt x="852" y="5859"/>
                    </a:lnTo>
                    <a:lnTo>
                      <a:pt x="852" y="2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a:off x="2386628" y="3293435"/>
                <a:ext cx="39195" cy="388569"/>
              </a:xfrm>
              <a:custGeom>
                <a:rect b="b" l="l" r="r" t="t"/>
                <a:pathLst>
                  <a:path extrusionOk="0" h="5859" w="591">
                    <a:moveTo>
                      <a:pt x="0" y="5831"/>
                    </a:moveTo>
                    <a:lnTo>
                      <a:pt x="591" y="5859"/>
                    </a:lnTo>
                    <a:lnTo>
                      <a:pt x="591" y="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a:off x="880527" y="2648353"/>
                <a:ext cx="357796" cy="114800"/>
              </a:xfrm>
              <a:custGeom>
                <a:rect b="b" l="l" r="r" t="t"/>
                <a:pathLst>
                  <a:path extrusionOk="0" h="1731" w="5395">
                    <a:moveTo>
                      <a:pt x="1" y="1731"/>
                    </a:moveTo>
                    <a:lnTo>
                      <a:pt x="5395" y="1731"/>
                    </a:lnTo>
                    <a:lnTo>
                      <a:pt x="539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a:off x="843721" y="3005612"/>
                <a:ext cx="433335" cy="99414"/>
              </a:xfrm>
              <a:custGeom>
                <a:rect b="b" l="l" r="r" t="t"/>
                <a:pathLst>
                  <a:path extrusionOk="0" h="1499" w="6534">
                    <a:moveTo>
                      <a:pt x="0" y="1499"/>
                    </a:moveTo>
                    <a:lnTo>
                      <a:pt x="6534" y="1499"/>
                    </a:lnTo>
                    <a:lnTo>
                      <a:pt x="6534"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1502266" y="2648353"/>
                <a:ext cx="359720" cy="114800"/>
              </a:xfrm>
              <a:custGeom>
                <a:rect b="b" l="l" r="r" t="t"/>
                <a:pathLst>
                  <a:path extrusionOk="0" h="1731" w="5424">
                    <a:moveTo>
                      <a:pt x="1" y="1731"/>
                    </a:moveTo>
                    <a:lnTo>
                      <a:pt x="5423" y="173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1467316" y="3005612"/>
                <a:ext cx="431478" cy="99414"/>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525125" y="1486050"/>
                <a:ext cx="1849930" cy="717450"/>
              </a:xfrm>
              <a:custGeom>
                <a:rect b="b" l="l" r="r" t="t"/>
                <a:pathLst>
                  <a:path extrusionOk="0" h="10818" w="27894">
                    <a:moveTo>
                      <a:pt x="27893" y="0"/>
                    </a:moveTo>
                    <a:lnTo>
                      <a:pt x="6415" y="0"/>
                    </a:lnTo>
                    <a:lnTo>
                      <a:pt x="1" y="10817"/>
                    </a:lnTo>
                    <a:lnTo>
                      <a:pt x="21943" y="1081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2355789" y="1579360"/>
                <a:ext cx="268264" cy="680112"/>
              </a:xfrm>
              <a:custGeom>
                <a:rect b="b" l="l" r="r" t="t"/>
                <a:pathLst>
                  <a:path extrusionOk="0" h="10255" w="4045">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8" name="Google Shape;248;p6"/>
              <p:cNvGrpSpPr/>
              <p:nvPr/>
            </p:nvGrpSpPr>
            <p:grpSpPr>
              <a:xfrm>
                <a:off x="973439" y="2819098"/>
                <a:ext cx="174934" cy="130542"/>
                <a:chOff x="2714005" y="3446776"/>
                <a:chExt cx="330750" cy="246818"/>
              </a:xfrm>
            </p:grpSpPr>
            <p:sp>
              <p:nvSpPr>
                <p:cNvPr id="249" name="Google Shape;249;p6"/>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6"/>
              <p:cNvGrpSpPr/>
              <p:nvPr/>
            </p:nvGrpSpPr>
            <p:grpSpPr>
              <a:xfrm>
                <a:off x="1640414" y="2819098"/>
                <a:ext cx="174934" cy="130542"/>
                <a:chOff x="2714005" y="3446776"/>
                <a:chExt cx="330750" cy="246818"/>
              </a:xfrm>
            </p:grpSpPr>
            <p:sp>
              <p:nvSpPr>
                <p:cNvPr id="252" name="Google Shape;252;p6"/>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4" name="Google Shape;254;p6"/>
            <p:cNvSpPr/>
            <p:nvPr/>
          </p:nvSpPr>
          <p:spPr>
            <a:xfrm>
              <a:off x="8524998" y="3676475"/>
              <a:ext cx="363955" cy="503182"/>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rotWithShape="0" algn="bl" dir="8280000" dist="142875">
                <a:schemeClr val="dk1">
                  <a:alpha val="2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55" name="Google Shape;255;p6"/>
            <p:cNvGrpSpPr/>
            <p:nvPr/>
          </p:nvGrpSpPr>
          <p:grpSpPr>
            <a:xfrm>
              <a:off x="7608751" y="4778240"/>
              <a:ext cx="916239" cy="681891"/>
              <a:chOff x="5951675" y="3577056"/>
              <a:chExt cx="1387821" cy="1032855"/>
            </a:xfrm>
          </p:grpSpPr>
          <p:sp>
            <p:nvSpPr>
              <p:cNvPr id="256" name="Google Shape;256;p6"/>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58" name="Google Shape;258;p6"/>
          <p:cNvCxnSpPr/>
          <p:nvPr/>
        </p:nvCxnSpPr>
        <p:spPr>
          <a:xfrm>
            <a:off x="0" y="337575"/>
            <a:ext cx="9150000" cy="0"/>
          </a:xfrm>
          <a:prstGeom prst="straightConnector1">
            <a:avLst/>
          </a:prstGeom>
          <a:noFill/>
          <a:ln cap="flat" cmpd="sng" w="9525">
            <a:solidFill>
              <a:schemeClr val="dk1"/>
            </a:solidFill>
            <a:prstDash val="solid"/>
            <a:round/>
            <a:headEnd len="med" w="med" type="none"/>
            <a:tailEnd len="med" w="med" type="none"/>
          </a:ln>
        </p:spPr>
      </p:cxnSp>
      <p:sp>
        <p:nvSpPr>
          <p:cNvPr id="259" name="Google Shape;259;p6"/>
          <p:cNvSpPr/>
          <p:nvPr/>
        </p:nvSpPr>
        <p:spPr>
          <a:xfrm rot="-5400000">
            <a:off x="26100" y="181575"/>
            <a:ext cx="259800" cy="31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0" name="Shape 260"/>
        <p:cNvGrpSpPr/>
        <p:nvPr/>
      </p:nvGrpSpPr>
      <p:grpSpPr>
        <a:xfrm>
          <a:off x="0" y="0"/>
          <a:ext cx="0" cy="0"/>
          <a:chOff x="0" y="0"/>
          <a:chExt cx="0" cy="0"/>
        </a:xfrm>
      </p:grpSpPr>
      <p:sp>
        <p:nvSpPr>
          <p:cNvPr id="261" name="Google Shape;261;p7"/>
          <p:cNvSpPr txBox="1"/>
          <p:nvPr>
            <p:ph type="title"/>
          </p:nvPr>
        </p:nvSpPr>
        <p:spPr>
          <a:xfrm>
            <a:off x="720000" y="445025"/>
            <a:ext cx="3065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b="0" sz="2700">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62" name="Google Shape;262;p7"/>
          <p:cNvSpPr txBox="1"/>
          <p:nvPr>
            <p:ph idx="1" type="body"/>
          </p:nvPr>
        </p:nvSpPr>
        <p:spPr>
          <a:xfrm>
            <a:off x="720000" y="1198425"/>
            <a:ext cx="3065400" cy="1809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Clr>
                <a:schemeClr val="dk1"/>
              </a:buClr>
              <a:buSzPts val="1200"/>
              <a:buFont typeface="Nunito Light"/>
              <a:buChar char="■"/>
              <a:defRPr>
                <a:solidFill>
                  <a:schemeClr val="dk1"/>
                </a:solidFill>
              </a:defRPr>
            </a:lvl9pPr>
          </a:lstStyle>
          <a:p/>
        </p:txBody>
      </p:sp>
      <p:sp>
        <p:nvSpPr>
          <p:cNvPr id="263" name="Google Shape;263;p7"/>
          <p:cNvSpPr/>
          <p:nvPr>
            <p:ph idx="2" type="pic"/>
          </p:nvPr>
        </p:nvSpPr>
        <p:spPr>
          <a:xfrm>
            <a:off x="4494131" y="535000"/>
            <a:ext cx="4088100" cy="4226400"/>
          </a:xfrm>
          <a:prstGeom prst="rect">
            <a:avLst/>
          </a:prstGeom>
          <a:noFill/>
          <a:ln cap="flat" cmpd="sng" w="9525">
            <a:solidFill>
              <a:schemeClr val="dk1"/>
            </a:solidFill>
            <a:prstDash val="solid"/>
            <a:round/>
            <a:headEnd len="sm" w="sm" type="none"/>
            <a:tailEnd len="sm" w="sm" type="none"/>
          </a:ln>
        </p:spPr>
      </p:sp>
      <p:cxnSp>
        <p:nvCxnSpPr>
          <p:cNvPr id="264" name="Google Shape;264;p7"/>
          <p:cNvCxnSpPr/>
          <p:nvPr/>
        </p:nvCxnSpPr>
        <p:spPr>
          <a:xfrm>
            <a:off x="0" y="337575"/>
            <a:ext cx="9130500" cy="0"/>
          </a:xfrm>
          <a:prstGeom prst="straightConnector1">
            <a:avLst/>
          </a:prstGeom>
          <a:noFill/>
          <a:ln cap="flat" cmpd="sng" w="9525">
            <a:solidFill>
              <a:schemeClr val="dk1"/>
            </a:solidFill>
            <a:prstDash val="solid"/>
            <a:round/>
            <a:headEnd len="med" w="med" type="none"/>
            <a:tailEnd len="med" w="med" type="none"/>
          </a:ln>
        </p:spPr>
      </p:cxnSp>
      <p:sp>
        <p:nvSpPr>
          <p:cNvPr id="265" name="Google Shape;265;p7"/>
          <p:cNvSpPr/>
          <p:nvPr/>
        </p:nvSpPr>
        <p:spPr>
          <a:xfrm rot="-5400000">
            <a:off x="26100" y="181575"/>
            <a:ext cx="259800" cy="31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266" name="Google Shape;266;p7"/>
          <p:cNvGrpSpPr/>
          <p:nvPr/>
        </p:nvGrpSpPr>
        <p:grpSpPr>
          <a:xfrm>
            <a:off x="-896170" y="3839612"/>
            <a:ext cx="3428401" cy="2132471"/>
            <a:chOff x="-896170" y="3839612"/>
            <a:chExt cx="3428401" cy="2132471"/>
          </a:xfrm>
        </p:grpSpPr>
        <p:sp>
          <p:nvSpPr>
            <p:cNvPr id="267" name="Google Shape;267;p7"/>
            <p:cNvSpPr/>
            <p:nvPr/>
          </p:nvSpPr>
          <p:spPr>
            <a:xfrm>
              <a:off x="311998" y="3839612"/>
              <a:ext cx="363955" cy="503182"/>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85725" rotWithShape="0" algn="bl" dir="8280000" dist="142875">
                <a:schemeClr val="dk1">
                  <a:alpha val="25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268" name="Google Shape;268;p7"/>
            <p:cNvGrpSpPr/>
            <p:nvPr/>
          </p:nvGrpSpPr>
          <p:grpSpPr>
            <a:xfrm flipH="1">
              <a:off x="-896170" y="4452655"/>
              <a:ext cx="3428401" cy="1519428"/>
              <a:chOff x="4474564" y="2530088"/>
              <a:chExt cx="5361064" cy="2375962"/>
            </a:xfrm>
          </p:grpSpPr>
          <p:sp>
            <p:nvSpPr>
              <p:cNvPr id="269" name="Google Shape;269;p7"/>
              <p:cNvSpPr/>
              <p:nvPr/>
            </p:nvSpPr>
            <p:spPr>
              <a:xfrm flipH="1">
                <a:off x="4474564" y="4281351"/>
                <a:ext cx="1187836" cy="615367"/>
              </a:xfrm>
              <a:custGeom>
                <a:rect b="b" l="l" r="r" t="t"/>
                <a:pathLst>
                  <a:path extrusionOk="0" h="25579" w="4938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7"/>
              <p:cNvGrpSpPr/>
              <p:nvPr/>
            </p:nvGrpSpPr>
            <p:grpSpPr>
              <a:xfrm>
                <a:off x="5402544" y="2530088"/>
                <a:ext cx="4433084" cy="2375962"/>
                <a:chOff x="1026675" y="788651"/>
                <a:chExt cx="7158218" cy="3836529"/>
              </a:xfrm>
            </p:grpSpPr>
            <p:sp>
              <p:nvSpPr>
                <p:cNvPr id="271" name="Google Shape;271;p7"/>
                <p:cNvSpPr/>
                <p:nvPr/>
              </p:nvSpPr>
              <p:spPr>
                <a:xfrm>
                  <a:off x="1124290" y="3308744"/>
                  <a:ext cx="1251454" cy="1299728"/>
                </a:xfrm>
                <a:custGeom>
                  <a:rect b="b" l="l" r="r" t="t"/>
                  <a:pathLst>
                    <a:path extrusionOk="0" h="10958" w="10551">
                      <a:moveTo>
                        <a:pt x="1" y="1"/>
                      </a:moveTo>
                      <a:lnTo>
                        <a:pt x="1" y="10958"/>
                      </a:lnTo>
                      <a:lnTo>
                        <a:pt x="10550" y="10958"/>
                      </a:lnTo>
                      <a:lnTo>
                        <a:pt x="105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1026675" y="2533751"/>
                  <a:ext cx="1317283" cy="775116"/>
                </a:xfrm>
                <a:custGeom>
                  <a:rect b="b" l="l" r="r" t="t"/>
                  <a:pathLst>
                    <a:path extrusionOk="0" h="6535" w="11106">
                      <a:moveTo>
                        <a:pt x="11106" y="1"/>
                      </a:moveTo>
                      <a:lnTo>
                        <a:pt x="1" y="5684"/>
                      </a:lnTo>
                      <a:lnTo>
                        <a:pt x="1" y="6535"/>
                      </a:lnTo>
                      <a:lnTo>
                        <a:pt x="11106" y="653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1408833" y="3690785"/>
                  <a:ext cx="719963" cy="521528"/>
                </a:xfrm>
                <a:custGeom>
                  <a:rect b="b" l="l" r="r" t="t"/>
                  <a:pathLst>
                    <a:path extrusionOk="0" h="4397" w="6070">
                      <a:moveTo>
                        <a:pt x="0" y="4396"/>
                      </a:moveTo>
                      <a:lnTo>
                        <a:pt x="6069" y="4396"/>
                      </a:lnTo>
                      <a:lnTo>
                        <a:pt x="6069"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1457937" y="3690785"/>
                  <a:ext cx="670858" cy="521528"/>
                </a:xfrm>
                <a:custGeom>
                  <a:rect b="b" l="l" r="r" t="t"/>
                  <a:pathLst>
                    <a:path extrusionOk="0" h="4397" w="5656">
                      <a:moveTo>
                        <a:pt x="1" y="4396"/>
                      </a:moveTo>
                      <a:lnTo>
                        <a:pt x="5655" y="4396"/>
                      </a:lnTo>
                      <a:lnTo>
                        <a:pt x="5655"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1457937" y="3690785"/>
                  <a:ext cx="34397" cy="521528"/>
                </a:xfrm>
                <a:custGeom>
                  <a:rect b="b" l="l" r="r" t="t"/>
                  <a:pathLst>
                    <a:path extrusionOk="0" h="4397" w="290">
                      <a:moveTo>
                        <a:pt x="1" y="4396"/>
                      </a:moveTo>
                      <a:lnTo>
                        <a:pt x="289" y="4396"/>
                      </a:lnTo>
                      <a:lnTo>
                        <a:pt x="289" y="1"/>
                      </a:lnTo>
                      <a:lnTo>
                        <a:pt x="1" y="1"/>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1457937" y="3934409"/>
                  <a:ext cx="670858" cy="30957"/>
                </a:xfrm>
                <a:custGeom>
                  <a:rect b="b" l="l" r="r" t="t"/>
                  <a:pathLst>
                    <a:path extrusionOk="0" h="261" w="5656">
                      <a:moveTo>
                        <a:pt x="1" y="260"/>
                      </a:moveTo>
                      <a:lnTo>
                        <a:pt x="5655" y="260"/>
                      </a:lnTo>
                      <a:lnTo>
                        <a:pt x="5655"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1777469" y="3690785"/>
                  <a:ext cx="31787" cy="521528"/>
                </a:xfrm>
                <a:custGeom>
                  <a:rect b="b" l="l" r="r" t="t"/>
                  <a:pathLst>
                    <a:path extrusionOk="0" h="4397" w="268">
                      <a:moveTo>
                        <a:pt x="268" y="4396"/>
                      </a:moveTo>
                      <a:lnTo>
                        <a:pt x="268" y="1"/>
                      </a:lnTo>
                      <a:lnTo>
                        <a:pt x="1" y="1"/>
                      </a:lnTo>
                      <a:lnTo>
                        <a:pt x="1" y="43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
                <p:cNvSpPr/>
                <p:nvPr/>
              </p:nvSpPr>
              <p:spPr>
                <a:xfrm>
                  <a:off x="1864291" y="3754241"/>
                  <a:ext cx="121812" cy="131894"/>
                </a:xfrm>
                <a:custGeom>
                  <a:rect b="b" l="l" r="r" t="t"/>
                  <a:pathLst>
                    <a:path extrusionOk="0" h="1112" w="1027">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
                <p:cNvSpPr/>
                <p:nvPr/>
              </p:nvSpPr>
              <p:spPr>
                <a:xfrm>
                  <a:off x="1947673" y="3747481"/>
                  <a:ext cx="121931" cy="131183"/>
                </a:xfrm>
                <a:custGeom>
                  <a:rect b="b" l="l" r="r" t="t"/>
                  <a:pathLst>
                    <a:path extrusionOk="0" h="1106" w="1028">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
                <p:cNvSpPr/>
                <p:nvPr/>
              </p:nvSpPr>
              <p:spPr>
                <a:xfrm>
                  <a:off x="1600623" y="4018622"/>
                  <a:ext cx="121101" cy="131064"/>
                </a:xfrm>
                <a:custGeom>
                  <a:rect b="b" l="l" r="r" t="t"/>
                  <a:pathLst>
                    <a:path extrusionOk="0" h="1105" w="1021">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
                <p:cNvSpPr/>
                <p:nvPr/>
              </p:nvSpPr>
              <p:spPr>
                <a:xfrm>
                  <a:off x="3859529" y="2220978"/>
                  <a:ext cx="2676197" cy="2387501"/>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
                <p:cNvSpPr/>
                <p:nvPr/>
              </p:nvSpPr>
              <p:spPr>
                <a:xfrm>
                  <a:off x="2343945" y="1341727"/>
                  <a:ext cx="1515717" cy="3266757"/>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
                <p:cNvSpPr/>
                <p:nvPr/>
              </p:nvSpPr>
              <p:spPr>
                <a:xfrm>
                  <a:off x="2792642" y="2165113"/>
                  <a:ext cx="611553" cy="611553"/>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
                <p:cNvSpPr/>
                <p:nvPr/>
              </p:nvSpPr>
              <p:spPr>
                <a:xfrm>
                  <a:off x="2837714" y="2165113"/>
                  <a:ext cx="566481" cy="608232"/>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
                <p:cNvSpPr/>
                <p:nvPr/>
              </p:nvSpPr>
              <p:spPr>
                <a:xfrm>
                  <a:off x="2876143" y="2185988"/>
                  <a:ext cx="430554" cy="518088"/>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
                <p:cNvSpPr/>
                <p:nvPr/>
              </p:nvSpPr>
              <p:spPr>
                <a:xfrm>
                  <a:off x="3018711" y="2311121"/>
                  <a:ext cx="364726" cy="455581"/>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
                <p:cNvSpPr/>
                <p:nvPr/>
              </p:nvSpPr>
              <p:spPr>
                <a:xfrm>
                  <a:off x="2232927" y="1188246"/>
                  <a:ext cx="4427949" cy="1032856"/>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
                <p:cNvSpPr/>
                <p:nvPr/>
              </p:nvSpPr>
              <p:spPr>
                <a:xfrm>
                  <a:off x="3056310" y="1207461"/>
                  <a:ext cx="3604558" cy="1032856"/>
                </a:xfrm>
                <a:custGeom>
                  <a:rect b="b" l="l" r="r" t="t"/>
                  <a:pathLst>
                    <a:path extrusionOk="0" h="8708" w="30390">
                      <a:moveTo>
                        <a:pt x="0" y="1"/>
                      </a:moveTo>
                      <a:lnTo>
                        <a:pt x="23504" y="1"/>
                      </a:lnTo>
                      <a:lnTo>
                        <a:pt x="30390" y="8061"/>
                      </a:lnTo>
                      <a:lnTo>
                        <a:pt x="29834" y="8708"/>
                      </a:lnTo>
                      <a:lnTo>
                        <a:pt x="7385" y="8708"/>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
                <p:cNvSpPr/>
                <p:nvPr/>
              </p:nvSpPr>
              <p:spPr>
                <a:xfrm>
                  <a:off x="3832012" y="2144238"/>
                  <a:ext cx="2828849" cy="76859"/>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
                <p:cNvSpPr/>
                <p:nvPr/>
              </p:nvSpPr>
              <p:spPr>
                <a:xfrm>
                  <a:off x="2277998" y="1306737"/>
                  <a:ext cx="816748" cy="914364"/>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
                <p:cNvSpPr/>
                <p:nvPr/>
              </p:nvSpPr>
              <p:spPr>
                <a:xfrm>
                  <a:off x="3897958" y="1136532"/>
                  <a:ext cx="372198" cy="468984"/>
                </a:xfrm>
                <a:custGeom>
                  <a:rect b="b" l="l" r="r" t="t"/>
                  <a:pathLst>
                    <a:path extrusionOk="0" h="3954" w="3138">
                      <a:moveTo>
                        <a:pt x="0" y="1"/>
                      </a:moveTo>
                      <a:lnTo>
                        <a:pt x="0" y="3953"/>
                      </a:lnTo>
                      <a:lnTo>
                        <a:pt x="3137" y="3953"/>
                      </a:lnTo>
                      <a:lnTo>
                        <a:pt x="31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
                <p:cNvSpPr/>
                <p:nvPr/>
              </p:nvSpPr>
              <p:spPr>
                <a:xfrm>
                  <a:off x="3657657" y="1125739"/>
                  <a:ext cx="240422" cy="479777"/>
                </a:xfrm>
                <a:custGeom>
                  <a:rect b="b" l="l" r="r" t="t"/>
                  <a:pathLst>
                    <a:path extrusionOk="0" h="4045" w="2027">
                      <a:moveTo>
                        <a:pt x="1851" y="92"/>
                      </a:moveTo>
                      <a:lnTo>
                        <a:pt x="1851" y="92"/>
                      </a:lnTo>
                      <a:lnTo>
                        <a:pt x="1" y="0"/>
                      </a:lnTo>
                      <a:lnTo>
                        <a:pt x="1" y="1702"/>
                      </a:lnTo>
                      <a:lnTo>
                        <a:pt x="2026" y="4044"/>
                      </a:lnTo>
                      <a:lnTo>
                        <a:pt x="2026" y="9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7"/>
                <p:cNvSpPr/>
                <p:nvPr/>
              </p:nvSpPr>
              <p:spPr>
                <a:xfrm>
                  <a:off x="3630139" y="1024802"/>
                  <a:ext cx="247065" cy="111849"/>
                </a:xfrm>
                <a:custGeom>
                  <a:rect b="b" l="l" r="r" t="t"/>
                  <a:pathLst>
                    <a:path extrusionOk="0" h="943" w="2083">
                      <a:moveTo>
                        <a:pt x="2083" y="64"/>
                      </a:moveTo>
                      <a:lnTo>
                        <a:pt x="1" y="0"/>
                      </a:lnTo>
                      <a:lnTo>
                        <a:pt x="1" y="851"/>
                      </a:lnTo>
                      <a:lnTo>
                        <a:pt x="2083" y="94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7"/>
                <p:cNvSpPr/>
                <p:nvPr/>
              </p:nvSpPr>
              <p:spPr>
                <a:xfrm>
                  <a:off x="3877083" y="1032275"/>
                  <a:ext cx="434706" cy="104377"/>
                </a:xfrm>
                <a:custGeom>
                  <a:rect b="b" l="l" r="r" t="t"/>
                  <a:pathLst>
                    <a:path extrusionOk="0" h="880" w="3665">
                      <a:moveTo>
                        <a:pt x="1" y="880"/>
                      </a:moveTo>
                      <a:lnTo>
                        <a:pt x="3665" y="880"/>
                      </a:lnTo>
                      <a:lnTo>
                        <a:pt x="366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5208467" y="987203"/>
                  <a:ext cx="614874" cy="785080"/>
                </a:xfrm>
                <a:custGeom>
                  <a:rect b="b" l="l" r="r" t="t"/>
                  <a:pathLst>
                    <a:path extrusionOk="0" h="6619" w="5184">
                      <a:moveTo>
                        <a:pt x="0" y="3046"/>
                      </a:moveTo>
                      <a:lnTo>
                        <a:pt x="0" y="6619"/>
                      </a:lnTo>
                      <a:lnTo>
                        <a:pt x="5184" y="6619"/>
                      </a:lnTo>
                      <a:lnTo>
                        <a:pt x="5184" y="2751"/>
                      </a:lnTo>
                      <a:lnTo>
                        <a:pt x="2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
                <p:cNvSpPr/>
                <p:nvPr/>
              </p:nvSpPr>
              <p:spPr>
                <a:xfrm>
                  <a:off x="4846355" y="1345048"/>
                  <a:ext cx="362235" cy="427233"/>
                </a:xfrm>
                <a:custGeom>
                  <a:rect b="b" l="l" r="r" t="t"/>
                  <a:pathLst>
                    <a:path extrusionOk="0" h="3602" w="3054">
                      <a:moveTo>
                        <a:pt x="2990" y="85"/>
                      </a:moveTo>
                      <a:lnTo>
                        <a:pt x="1" y="85"/>
                      </a:lnTo>
                      <a:lnTo>
                        <a:pt x="3053" y="3602"/>
                      </a:lnTo>
                      <a:lnTo>
                        <a:pt x="30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4616965" y="788651"/>
                  <a:ext cx="1387381" cy="566600"/>
                </a:xfrm>
                <a:custGeom>
                  <a:rect b="b" l="l" r="r" t="t"/>
                  <a:pathLst>
                    <a:path extrusionOk="0" h="4777" w="11697">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4616965" y="1098222"/>
                  <a:ext cx="146128" cy="170205"/>
                </a:xfrm>
                <a:custGeom>
                  <a:rect b="b" l="l" r="r" t="t"/>
                  <a:pathLst>
                    <a:path extrusionOk="0" h="1435" w="1232">
                      <a:moveTo>
                        <a:pt x="1232" y="0"/>
                      </a:moveTo>
                      <a:lnTo>
                        <a:pt x="1" y="1435"/>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4616965" y="1268307"/>
                  <a:ext cx="587475" cy="86941"/>
                </a:xfrm>
                <a:custGeom>
                  <a:rect b="b" l="l" r="r" t="t"/>
                  <a:pathLst>
                    <a:path extrusionOk="0" h="733" w="4953">
                      <a:moveTo>
                        <a:pt x="1" y="1"/>
                      </a:moveTo>
                      <a:lnTo>
                        <a:pt x="556" y="732"/>
                      </a:lnTo>
                      <a:lnTo>
                        <a:pt x="4952" y="732"/>
                      </a:lnTo>
                      <a:lnTo>
                        <a:pt x="4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5531321" y="945571"/>
                  <a:ext cx="399597" cy="409679"/>
                </a:xfrm>
                <a:custGeom>
                  <a:rect b="b" l="l" r="r" t="t"/>
                  <a:pathLst>
                    <a:path extrusionOk="0" h="3454" w="3369">
                      <a:moveTo>
                        <a:pt x="3369" y="3453"/>
                      </a:moveTo>
                      <a:lnTo>
                        <a:pt x="2757" y="3453"/>
                      </a:lnTo>
                      <a:lnTo>
                        <a:pt x="0" y="352"/>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4616965" y="788651"/>
                  <a:ext cx="956115" cy="479777"/>
                </a:xfrm>
                <a:custGeom>
                  <a:rect b="b" l="l" r="r" t="t"/>
                  <a:pathLst>
                    <a:path extrusionOk="0" h="4045" w="8061">
                      <a:moveTo>
                        <a:pt x="4516" y="4045"/>
                      </a:moveTo>
                      <a:lnTo>
                        <a:pt x="1" y="4045"/>
                      </a:lnTo>
                      <a:lnTo>
                        <a:pt x="3433" y="1"/>
                      </a:lnTo>
                      <a:lnTo>
                        <a:pt x="8061"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5350205" y="1275068"/>
                  <a:ext cx="365556" cy="396276"/>
                </a:xfrm>
                <a:custGeom>
                  <a:rect b="b" l="l" r="r" t="t"/>
                  <a:pathLst>
                    <a:path extrusionOk="0" h="3341" w="3082">
                      <a:moveTo>
                        <a:pt x="1" y="3341"/>
                      </a:moveTo>
                      <a:lnTo>
                        <a:pt x="3081" y="3341"/>
                      </a:lnTo>
                      <a:lnTo>
                        <a:pt x="308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5350205" y="1275068"/>
                  <a:ext cx="317163" cy="396276"/>
                </a:xfrm>
                <a:custGeom>
                  <a:rect b="b" l="l" r="r" t="t"/>
                  <a:pathLst>
                    <a:path extrusionOk="0" h="3341" w="2674">
                      <a:moveTo>
                        <a:pt x="1" y="3341"/>
                      </a:moveTo>
                      <a:lnTo>
                        <a:pt x="2673" y="3341"/>
                      </a:lnTo>
                      <a:lnTo>
                        <a:pt x="2673"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5437857" y="1342557"/>
                  <a:ext cx="121101" cy="131183"/>
                </a:xfrm>
                <a:custGeom>
                  <a:rect b="b" l="l" r="r" t="t"/>
                  <a:pathLst>
                    <a:path extrusionOk="0" h="1106" w="1021">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5426945" y="1433056"/>
                  <a:ext cx="118610" cy="130708"/>
                </a:xfrm>
                <a:custGeom>
                  <a:rect b="b" l="l" r="r" t="t"/>
                  <a:pathLst>
                    <a:path extrusionOk="0" h="1102" w="100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4140751" y="2568029"/>
                  <a:ext cx="817579" cy="594829"/>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4140751" y="2568029"/>
                  <a:ext cx="758392" cy="594829"/>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4502745" y="2568029"/>
                  <a:ext cx="34278" cy="594829"/>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4863909" y="2568029"/>
                  <a:ext cx="35227" cy="594829"/>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4140751" y="2846642"/>
                  <a:ext cx="758392" cy="38430"/>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4207409" y="2969522"/>
                  <a:ext cx="121101" cy="130827"/>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4307515" y="2937853"/>
                  <a:ext cx="118610" cy="130827"/>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4648752" y="2659714"/>
                  <a:ext cx="121812" cy="131183"/>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2854789" y="3312066"/>
                  <a:ext cx="577393" cy="1296407"/>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914454" y="3312066"/>
                  <a:ext cx="510616" cy="1296407"/>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977079" y="3374691"/>
                  <a:ext cx="343732" cy="128573"/>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799403" y="3222041"/>
                  <a:ext cx="670740" cy="90144"/>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858589" y="4278020"/>
                  <a:ext cx="566481" cy="330447"/>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584129" y="4497456"/>
                  <a:ext cx="503953" cy="127724"/>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705939" y="4393190"/>
                  <a:ext cx="475626" cy="104377"/>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802724" y="4278020"/>
                  <a:ext cx="500534" cy="115289"/>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3278939" y="3833472"/>
                  <a:ext cx="97735" cy="97735"/>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5173359" y="3148622"/>
                  <a:ext cx="1206382" cy="1459852"/>
                </a:xfrm>
                <a:custGeom>
                  <a:rect b="b" l="l" r="r" t="t"/>
                  <a:pathLst>
                    <a:path extrusionOk="0" h="12308" w="10171">
                      <a:moveTo>
                        <a:pt x="9819" y="0"/>
                      </a:moveTo>
                      <a:lnTo>
                        <a:pt x="1" y="0"/>
                      </a:lnTo>
                      <a:lnTo>
                        <a:pt x="1" y="12308"/>
                      </a:lnTo>
                      <a:lnTo>
                        <a:pt x="10171" y="12308"/>
                      </a:lnTo>
                      <a:lnTo>
                        <a:pt x="10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6379611" y="3148622"/>
                  <a:ext cx="1487488" cy="1459852"/>
                </a:xfrm>
                <a:custGeom>
                  <a:rect b="b" l="l" r="r" t="t"/>
                  <a:pathLst>
                    <a:path extrusionOk="0" h="12308" w="12541">
                      <a:moveTo>
                        <a:pt x="1" y="0"/>
                      </a:moveTo>
                      <a:lnTo>
                        <a:pt x="1" y="12308"/>
                      </a:lnTo>
                      <a:lnTo>
                        <a:pt x="12540" y="12308"/>
                      </a:lnTo>
                      <a:lnTo>
                        <a:pt x="12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6629876" y="3669910"/>
                  <a:ext cx="1014471" cy="938561"/>
                </a:xfrm>
                <a:custGeom>
                  <a:rect b="b" l="l" r="r" t="t"/>
                  <a:pathLst>
                    <a:path extrusionOk="0" h="7913" w="8553">
                      <a:moveTo>
                        <a:pt x="0" y="7913"/>
                      </a:moveTo>
                      <a:lnTo>
                        <a:pt x="8553" y="7913"/>
                      </a:lnTo>
                      <a:lnTo>
                        <a:pt x="8553" y="1"/>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5093298" y="2394503"/>
                  <a:ext cx="1519157" cy="754241"/>
                </a:xfrm>
                <a:custGeom>
                  <a:rect b="b" l="l" r="r" t="t"/>
                  <a:pathLst>
                    <a:path extrusionOk="0" h="6359" w="12808">
                      <a:moveTo>
                        <a:pt x="1" y="5683"/>
                      </a:moveTo>
                      <a:lnTo>
                        <a:pt x="233" y="6358"/>
                      </a:lnTo>
                      <a:lnTo>
                        <a:pt x="10494" y="6358"/>
                      </a:lnTo>
                      <a:lnTo>
                        <a:pt x="128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6337861" y="2394503"/>
                  <a:ext cx="1623534" cy="754241"/>
                </a:xfrm>
                <a:custGeom>
                  <a:rect b="b" l="l" r="r" t="t"/>
                  <a:pathLst>
                    <a:path extrusionOk="0" h="6359" w="13688">
                      <a:moveTo>
                        <a:pt x="2315" y="0"/>
                      </a:moveTo>
                      <a:lnTo>
                        <a:pt x="13687" y="5655"/>
                      </a:lnTo>
                      <a:lnTo>
                        <a:pt x="13476" y="6358"/>
                      </a:lnTo>
                      <a:lnTo>
                        <a:pt x="1" y="63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5423624" y="3513939"/>
                  <a:ext cx="754241" cy="305421"/>
                </a:xfrm>
                <a:custGeom>
                  <a:rect b="b" l="l" r="r" t="t"/>
                  <a:pathLst>
                    <a:path extrusionOk="0" h="2575" w="6359">
                      <a:moveTo>
                        <a:pt x="1" y="2575"/>
                      </a:moveTo>
                      <a:lnTo>
                        <a:pt x="6359" y="2575"/>
                      </a:lnTo>
                      <a:lnTo>
                        <a:pt x="6359"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479489" y="3513939"/>
                  <a:ext cx="698376" cy="305421"/>
                </a:xfrm>
                <a:custGeom>
                  <a:rect b="b" l="l" r="r" t="t"/>
                  <a:pathLst>
                    <a:path extrusionOk="0" h="2575" w="5888">
                      <a:moveTo>
                        <a:pt x="1" y="2575"/>
                      </a:moveTo>
                      <a:lnTo>
                        <a:pt x="5888" y="2575"/>
                      </a:lnTo>
                      <a:lnTo>
                        <a:pt x="588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593828" y="3513939"/>
                  <a:ext cx="187760" cy="305421"/>
                </a:xfrm>
                <a:custGeom>
                  <a:rect b="b" l="l" r="r" t="t"/>
                  <a:pathLst>
                    <a:path extrusionOk="0" h="2575" w="1583">
                      <a:moveTo>
                        <a:pt x="352" y="2575"/>
                      </a:moveTo>
                      <a:lnTo>
                        <a:pt x="1583" y="1"/>
                      </a:lnTo>
                      <a:lnTo>
                        <a:pt x="1231" y="1"/>
                      </a:lnTo>
                      <a:lnTo>
                        <a:pt x="0"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5701406" y="3513939"/>
                  <a:ext cx="187878" cy="305421"/>
                </a:xfrm>
                <a:custGeom>
                  <a:rect b="b" l="l" r="r" t="t"/>
                  <a:pathLst>
                    <a:path extrusionOk="0" h="2575" w="1584">
                      <a:moveTo>
                        <a:pt x="352" y="2575"/>
                      </a:moveTo>
                      <a:lnTo>
                        <a:pt x="1583" y="1"/>
                      </a:lnTo>
                      <a:lnTo>
                        <a:pt x="1232" y="1"/>
                      </a:lnTo>
                      <a:lnTo>
                        <a:pt x="1"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7571630" y="3669910"/>
                  <a:ext cx="72708" cy="938561"/>
                </a:xfrm>
                <a:custGeom>
                  <a:rect b="b" l="l" r="r" t="t"/>
                  <a:pathLst>
                    <a:path extrusionOk="0" h="7913" w="613">
                      <a:moveTo>
                        <a:pt x="1" y="7913"/>
                      </a:moveTo>
                      <a:lnTo>
                        <a:pt x="613" y="7913"/>
                      </a:lnTo>
                      <a:lnTo>
                        <a:pt x="613"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4158186" y="3433877"/>
                  <a:ext cx="795992" cy="580715"/>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4158186" y="3433877"/>
                  <a:ext cx="740957" cy="580715"/>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4512708" y="3433877"/>
                  <a:ext cx="31787" cy="580715"/>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4860588" y="3433877"/>
                  <a:ext cx="38548" cy="580715"/>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4158186" y="3705018"/>
                  <a:ext cx="740957" cy="35109"/>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4265764" y="3528290"/>
                  <a:ext cx="115289" cy="128455"/>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4687063" y="3789231"/>
                  <a:ext cx="117780" cy="127743"/>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4607002" y="3816748"/>
                  <a:ext cx="114340" cy="127743"/>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5093298" y="2394503"/>
                  <a:ext cx="1519157" cy="754241"/>
                </a:xfrm>
                <a:custGeom>
                  <a:rect b="b" l="l" r="r" t="t"/>
                  <a:pathLst>
                    <a:path extrusionOk="0" h="6359" w="12808">
                      <a:moveTo>
                        <a:pt x="1" y="5683"/>
                      </a:moveTo>
                      <a:lnTo>
                        <a:pt x="233" y="6358"/>
                      </a:lnTo>
                      <a:lnTo>
                        <a:pt x="10494" y="6358"/>
                      </a:lnTo>
                      <a:lnTo>
                        <a:pt x="12808" y="0"/>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7"/>
                <p:cNvGrpSpPr/>
                <p:nvPr/>
              </p:nvGrpSpPr>
              <p:grpSpPr>
                <a:xfrm>
                  <a:off x="5951675" y="3577056"/>
                  <a:ext cx="2233218" cy="1032855"/>
                  <a:chOff x="5951675" y="3577056"/>
                  <a:chExt cx="2233218" cy="1032855"/>
                </a:xfrm>
              </p:grpSpPr>
              <p:sp>
                <p:nvSpPr>
                  <p:cNvPr id="343" name="Google Shape;343;p7"/>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7431168" y="3801030"/>
                    <a:ext cx="753725" cy="808880"/>
                  </a:xfrm>
                  <a:custGeom>
                    <a:rect b="b" l="l" r="r" t="t"/>
                    <a:pathLst>
                      <a:path extrusionOk="0" h="4341" w="4045">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46" name="Google Shape;346;p7"/>
            <p:cNvGrpSpPr/>
            <p:nvPr/>
          </p:nvGrpSpPr>
          <p:grpSpPr>
            <a:xfrm>
              <a:off x="1654271" y="4766147"/>
              <a:ext cx="859478" cy="639647"/>
              <a:chOff x="5951675" y="3577056"/>
              <a:chExt cx="1387821" cy="1032855"/>
            </a:xfrm>
          </p:grpSpPr>
          <p:sp>
            <p:nvSpPr>
              <p:cNvPr id="347" name="Google Shape;347;p7"/>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9" name="Shape 349"/>
        <p:cNvGrpSpPr/>
        <p:nvPr/>
      </p:nvGrpSpPr>
      <p:grpSpPr>
        <a:xfrm>
          <a:off x="0" y="0"/>
          <a:ext cx="0" cy="0"/>
          <a:chOff x="0" y="0"/>
          <a:chExt cx="0" cy="0"/>
        </a:xfrm>
      </p:grpSpPr>
      <p:sp>
        <p:nvSpPr>
          <p:cNvPr id="350" name="Google Shape;350;p8"/>
          <p:cNvSpPr txBox="1"/>
          <p:nvPr>
            <p:ph type="title"/>
          </p:nvPr>
        </p:nvSpPr>
        <p:spPr>
          <a:xfrm>
            <a:off x="715100" y="1307100"/>
            <a:ext cx="6367800" cy="25293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51" name="Google Shape;351;p8"/>
          <p:cNvGrpSpPr/>
          <p:nvPr/>
        </p:nvGrpSpPr>
        <p:grpSpPr>
          <a:xfrm>
            <a:off x="6371628" y="76028"/>
            <a:ext cx="3356101" cy="5128818"/>
            <a:chOff x="6371628" y="76028"/>
            <a:chExt cx="3356101" cy="5128818"/>
          </a:xfrm>
        </p:grpSpPr>
        <p:grpSp>
          <p:nvGrpSpPr>
            <p:cNvPr id="352" name="Google Shape;352;p8"/>
            <p:cNvGrpSpPr/>
            <p:nvPr/>
          </p:nvGrpSpPr>
          <p:grpSpPr>
            <a:xfrm>
              <a:off x="6830033" y="76028"/>
              <a:ext cx="2897695" cy="1572227"/>
              <a:chOff x="6229583" y="1671653"/>
              <a:chExt cx="2897695" cy="1572227"/>
            </a:xfrm>
          </p:grpSpPr>
          <p:sp>
            <p:nvSpPr>
              <p:cNvPr id="353" name="Google Shape;353;p8"/>
              <p:cNvSpPr/>
              <p:nvPr/>
            </p:nvSpPr>
            <p:spPr>
              <a:xfrm>
                <a:off x="7524304" y="1671653"/>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8168647" y="2986982"/>
                <a:ext cx="958632" cy="256898"/>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6229583" y="2369875"/>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8"/>
            <p:cNvSpPr/>
            <p:nvPr/>
          </p:nvSpPr>
          <p:spPr>
            <a:xfrm flipH="1">
              <a:off x="6371628" y="4475676"/>
              <a:ext cx="1350173" cy="699458"/>
            </a:xfrm>
            <a:custGeom>
              <a:rect b="b" l="l" r="r" t="t"/>
              <a:pathLst>
                <a:path extrusionOk="0" h="25579" w="4938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357" name="Google Shape;357;p8"/>
            <p:cNvGrpSpPr/>
            <p:nvPr/>
          </p:nvGrpSpPr>
          <p:grpSpPr>
            <a:xfrm>
              <a:off x="7427902" y="2101392"/>
              <a:ext cx="1798063" cy="3103454"/>
              <a:chOff x="4537475" y="1366675"/>
              <a:chExt cx="1878265" cy="3241882"/>
            </a:xfrm>
          </p:grpSpPr>
          <p:sp>
            <p:nvSpPr>
              <p:cNvPr id="358" name="Google Shape;358;p8"/>
              <p:cNvSpPr/>
              <p:nvPr/>
            </p:nvSpPr>
            <p:spPr>
              <a:xfrm>
                <a:off x="4537475" y="1460411"/>
                <a:ext cx="1404092" cy="143402"/>
              </a:xfrm>
              <a:custGeom>
                <a:rect b="b" l="l" r="r" t="t"/>
                <a:pathLst>
                  <a:path extrusionOk="0" h="2463" w="24117">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5934610" y="1460411"/>
                <a:ext cx="479500" cy="143402"/>
              </a:xfrm>
              <a:custGeom>
                <a:rect b="b" l="l" r="r" t="t"/>
                <a:pathLst>
                  <a:path extrusionOk="0" h="2463" w="8236">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5922733" y="1603752"/>
                <a:ext cx="407889" cy="3004805"/>
              </a:xfrm>
              <a:custGeom>
                <a:rect b="b" l="l" r="r" t="t"/>
                <a:pathLst>
                  <a:path extrusionOk="0" h="51609" w="7006">
                    <a:moveTo>
                      <a:pt x="0" y="51608"/>
                    </a:moveTo>
                    <a:lnTo>
                      <a:pt x="7005" y="51608"/>
                    </a:lnTo>
                    <a:lnTo>
                      <a:pt x="7005"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6064385" y="2606907"/>
                <a:ext cx="153643" cy="344852"/>
              </a:xfrm>
              <a:custGeom>
                <a:rect b="b" l="l" r="r" t="t"/>
                <a:pathLst>
                  <a:path extrusionOk="0" h="5923" w="2639">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6064385" y="1939923"/>
                <a:ext cx="153643" cy="343163"/>
              </a:xfrm>
              <a:custGeom>
                <a:rect b="b" l="l" r="r" t="t"/>
                <a:pathLst>
                  <a:path extrusionOk="0" h="5894" w="2639">
                    <a:moveTo>
                      <a:pt x="1" y="0"/>
                    </a:moveTo>
                    <a:lnTo>
                      <a:pt x="2638" y="64"/>
                    </a:lnTo>
                    <a:lnTo>
                      <a:pt x="2638" y="5894"/>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4661952" y="1603752"/>
                <a:ext cx="1260812" cy="3004805"/>
              </a:xfrm>
              <a:custGeom>
                <a:rect b="b" l="l" r="r" t="t"/>
                <a:pathLst>
                  <a:path extrusionOk="0" h="51609" w="21656">
                    <a:moveTo>
                      <a:pt x="1" y="51608"/>
                    </a:moveTo>
                    <a:lnTo>
                      <a:pt x="21655" y="51608"/>
                    </a:lnTo>
                    <a:lnTo>
                      <a:pt x="21655"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5931291" y="1366675"/>
                <a:ext cx="484449" cy="93796"/>
              </a:xfrm>
              <a:custGeom>
                <a:rect b="b" l="l" r="r" t="t"/>
                <a:pathLst>
                  <a:path extrusionOk="0" h="1611" w="8321">
                    <a:moveTo>
                      <a:pt x="1" y="1611"/>
                    </a:moveTo>
                    <a:lnTo>
                      <a:pt x="8321" y="1611"/>
                    </a:lnTo>
                    <a:lnTo>
                      <a:pt x="832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5407591" y="2590139"/>
                <a:ext cx="315378" cy="319059"/>
              </a:xfrm>
              <a:custGeom>
                <a:rect b="b" l="l" r="r" t="t"/>
                <a:pathLst>
                  <a:path extrusionOk="0" h="5480" w="5417">
                    <a:moveTo>
                      <a:pt x="1" y="5479"/>
                    </a:moveTo>
                    <a:lnTo>
                      <a:pt x="5416" y="5479"/>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5438332" y="2590139"/>
                <a:ext cx="284638" cy="319059"/>
              </a:xfrm>
              <a:custGeom>
                <a:rect b="b" l="l" r="r" t="t"/>
                <a:pathLst>
                  <a:path extrusionOk="0" h="5480" w="4889">
                    <a:moveTo>
                      <a:pt x="0" y="5479"/>
                    </a:moveTo>
                    <a:lnTo>
                      <a:pt x="4888" y="5479"/>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4661952" y="4277570"/>
                <a:ext cx="1260812" cy="330937"/>
              </a:xfrm>
              <a:custGeom>
                <a:rect b="b" l="l" r="r" t="t"/>
                <a:pathLst>
                  <a:path extrusionOk="0" h="5684" w="21656">
                    <a:moveTo>
                      <a:pt x="1" y="5683"/>
                    </a:moveTo>
                    <a:lnTo>
                      <a:pt x="21655" y="5683"/>
                    </a:lnTo>
                    <a:lnTo>
                      <a:pt x="21655"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5922733" y="4277570"/>
                <a:ext cx="407889" cy="330937"/>
              </a:xfrm>
              <a:custGeom>
                <a:rect b="b" l="l" r="r" t="t"/>
                <a:pathLst>
                  <a:path extrusionOk="0" h="5684" w="7006">
                    <a:moveTo>
                      <a:pt x="0" y="5683"/>
                    </a:moveTo>
                    <a:lnTo>
                      <a:pt x="7005" y="5683"/>
                    </a:lnTo>
                    <a:lnTo>
                      <a:pt x="7005" y="0"/>
                    </a:lnTo>
                    <a:lnTo>
                      <a:pt x="0"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5407591" y="1921059"/>
                <a:ext cx="315378" cy="317429"/>
              </a:xfrm>
              <a:custGeom>
                <a:rect b="b" l="l" r="r" t="t"/>
                <a:pathLst>
                  <a:path extrusionOk="0" h="5452" w="5417">
                    <a:moveTo>
                      <a:pt x="1" y="5451"/>
                    </a:moveTo>
                    <a:lnTo>
                      <a:pt x="5416" y="5451"/>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5438332" y="1921059"/>
                <a:ext cx="284638" cy="317429"/>
              </a:xfrm>
              <a:custGeom>
                <a:rect b="b" l="l" r="r" t="t"/>
                <a:pathLst>
                  <a:path extrusionOk="0" h="5452" w="4889">
                    <a:moveTo>
                      <a:pt x="0" y="5451"/>
                    </a:moveTo>
                    <a:lnTo>
                      <a:pt x="4888" y="5451"/>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5407591" y="1921059"/>
                <a:ext cx="315378" cy="121277"/>
              </a:xfrm>
              <a:custGeom>
                <a:rect b="b" l="l" r="r" t="t"/>
                <a:pathLst>
                  <a:path extrusionOk="0" h="2083" w="5417">
                    <a:moveTo>
                      <a:pt x="1" y="2083"/>
                    </a:moveTo>
                    <a:lnTo>
                      <a:pt x="5416" y="2083"/>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5376909"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4861360" y="2590139"/>
                <a:ext cx="315785" cy="319059"/>
              </a:xfrm>
              <a:custGeom>
                <a:rect b="b" l="l" r="r" t="t"/>
                <a:pathLst>
                  <a:path extrusionOk="0" h="5480" w="5424">
                    <a:moveTo>
                      <a:pt x="1" y="5479"/>
                    </a:moveTo>
                    <a:lnTo>
                      <a:pt x="5423" y="5479"/>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4885521" y="2590139"/>
                <a:ext cx="291624" cy="319059"/>
              </a:xfrm>
              <a:custGeom>
                <a:rect b="b" l="l" r="r" t="t"/>
                <a:pathLst>
                  <a:path extrusionOk="0" h="5480" w="5009">
                    <a:moveTo>
                      <a:pt x="1" y="5479"/>
                    </a:moveTo>
                    <a:lnTo>
                      <a:pt x="5008" y="5479"/>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4861360" y="1921059"/>
                <a:ext cx="315785" cy="317429"/>
              </a:xfrm>
              <a:custGeom>
                <a:rect b="b" l="l" r="r" t="t"/>
                <a:pathLst>
                  <a:path extrusionOk="0" h="5452" w="5424">
                    <a:moveTo>
                      <a:pt x="1" y="5451"/>
                    </a:moveTo>
                    <a:lnTo>
                      <a:pt x="5423" y="545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4885521" y="1921059"/>
                <a:ext cx="291624" cy="317429"/>
              </a:xfrm>
              <a:custGeom>
                <a:rect b="b" l="l" r="r" t="t"/>
                <a:pathLst>
                  <a:path extrusionOk="0" h="5452" w="5009">
                    <a:moveTo>
                      <a:pt x="1" y="5451"/>
                    </a:moveTo>
                    <a:lnTo>
                      <a:pt x="5008" y="5451"/>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4861360" y="1921059"/>
                <a:ext cx="315785" cy="121277"/>
              </a:xfrm>
              <a:custGeom>
                <a:rect b="b" l="l" r="r" t="t"/>
                <a:pathLst>
                  <a:path extrusionOk="0" h="2083" w="5424">
                    <a:moveTo>
                      <a:pt x="1" y="2083"/>
                    </a:moveTo>
                    <a:lnTo>
                      <a:pt x="5423" y="2083"/>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830677"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4583353" y="4480238"/>
                <a:ext cx="1830728" cy="128264"/>
              </a:xfrm>
              <a:custGeom>
                <a:rect b="b" l="l" r="r" t="t"/>
                <a:pathLst>
                  <a:path extrusionOk="0" h="2203" w="31445">
                    <a:moveTo>
                      <a:pt x="0" y="2202"/>
                    </a:moveTo>
                    <a:lnTo>
                      <a:pt x="31445" y="2202"/>
                    </a:lnTo>
                    <a:lnTo>
                      <a:pt x="31445"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5985786" y="4480238"/>
                <a:ext cx="428325" cy="128264"/>
              </a:xfrm>
              <a:custGeom>
                <a:rect b="b" l="l" r="r" t="t"/>
                <a:pathLst>
                  <a:path extrusionOk="0" h="2203" w="7357">
                    <a:moveTo>
                      <a:pt x="0" y="2202"/>
                    </a:moveTo>
                    <a:lnTo>
                      <a:pt x="7357" y="2202"/>
                    </a:lnTo>
                    <a:lnTo>
                      <a:pt x="7357" y="1"/>
                    </a:lnTo>
                    <a:lnTo>
                      <a:pt x="0"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5050986" y="3456590"/>
                <a:ext cx="456969" cy="766150"/>
              </a:xfrm>
              <a:custGeom>
                <a:rect b="b" l="l" r="r" t="t"/>
                <a:pathLst>
                  <a:path extrusionOk="0" h="13159" w="7849">
                    <a:moveTo>
                      <a:pt x="0" y="13159"/>
                    </a:moveTo>
                    <a:lnTo>
                      <a:pt x="7849" y="13159"/>
                    </a:lnTo>
                    <a:lnTo>
                      <a:pt x="7849" y="0"/>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5107053" y="3456590"/>
                <a:ext cx="400903" cy="766150"/>
              </a:xfrm>
              <a:custGeom>
                <a:rect b="b" l="l" r="r" t="t"/>
                <a:pathLst>
                  <a:path extrusionOk="0" h="13159" w="6886">
                    <a:moveTo>
                      <a:pt x="1" y="13159"/>
                    </a:moveTo>
                    <a:lnTo>
                      <a:pt x="6886" y="13159"/>
                    </a:lnTo>
                    <a:lnTo>
                      <a:pt x="688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5187340" y="3507766"/>
                <a:ext cx="238760" cy="100783"/>
              </a:xfrm>
              <a:custGeom>
                <a:rect b="b" l="l" r="r" t="t"/>
                <a:pathLst>
                  <a:path extrusionOk="0" h="1731" w="4101">
                    <a:moveTo>
                      <a:pt x="0" y="1731"/>
                    </a:moveTo>
                    <a:lnTo>
                      <a:pt x="4100" y="1731"/>
                    </a:lnTo>
                    <a:lnTo>
                      <a:pt x="4100"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5014947" y="3384919"/>
                <a:ext cx="529045" cy="71730"/>
              </a:xfrm>
              <a:custGeom>
                <a:rect b="b" l="l" r="r" t="t"/>
                <a:pathLst>
                  <a:path extrusionOk="0" h="1232" w="9087">
                    <a:moveTo>
                      <a:pt x="0" y="1"/>
                    </a:moveTo>
                    <a:lnTo>
                      <a:pt x="9087" y="1"/>
                    </a:lnTo>
                    <a:lnTo>
                      <a:pt x="9087"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5235198" y="4219406"/>
                <a:ext cx="272761" cy="260895"/>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4842554" y="4393430"/>
                <a:ext cx="399273" cy="86868"/>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4941647" y="4309941"/>
                <a:ext cx="375519" cy="83549"/>
              </a:xfrm>
              <a:custGeom>
                <a:rect b="b" l="l" r="r" t="t"/>
                <a:pathLst>
                  <a:path extrusionOk="0" h="1435" w="6450">
                    <a:moveTo>
                      <a:pt x="0" y="0"/>
                    </a:moveTo>
                    <a:lnTo>
                      <a:pt x="0" y="1435"/>
                    </a:lnTo>
                    <a:lnTo>
                      <a:pt x="6449" y="1435"/>
                    </a:lnTo>
                    <a:lnTo>
                      <a:pt x="6449" y="0"/>
                    </a:lnTo>
                    <a:lnTo>
                      <a:pt x="12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5016577" y="4219406"/>
                <a:ext cx="396012" cy="905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5393676" y="3868099"/>
                <a:ext cx="77025" cy="76621"/>
              </a:xfrm>
              <a:custGeom>
                <a:rect b="b" l="l" r="r" t="t"/>
                <a:pathLst>
                  <a:path extrusionOk="0" h="1316" w="1323">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6183564" y="2610633"/>
                <a:ext cx="34466" cy="341126"/>
              </a:xfrm>
              <a:custGeom>
                <a:rect b="b" l="l" r="r" t="t"/>
                <a:pathLst>
                  <a:path extrusionOk="0" h="5859" w="592">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6183564" y="1943591"/>
                <a:ext cx="34466" cy="339495"/>
              </a:xfrm>
              <a:custGeom>
                <a:rect b="b" l="l" r="r" t="t"/>
                <a:pathLst>
                  <a:path extrusionOk="0" h="5831" w="592">
                    <a:moveTo>
                      <a:pt x="0" y="5831"/>
                    </a:moveTo>
                    <a:lnTo>
                      <a:pt x="591" y="5831"/>
                    </a:lnTo>
                    <a:lnTo>
                      <a:pt x="591"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4537475" y="1366675"/>
                <a:ext cx="1412708" cy="93796"/>
              </a:xfrm>
              <a:custGeom>
                <a:rect b="b" l="l" r="r" t="t"/>
                <a:pathLst>
                  <a:path extrusionOk="0" h="1611" w="24265">
                    <a:moveTo>
                      <a:pt x="1" y="1611"/>
                    </a:moveTo>
                    <a:lnTo>
                      <a:pt x="24264" y="1611"/>
                    </a:lnTo>
                    <a:lnTo>
                      <a:pt x="24264"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4861360" y="2590139"/>
                <a:ext cx="315785" cy="100783"/>
              </a:xfrm>
              <a:custGeom>
                <a:rect b="b" l="l" r="r" t="t"/>
                <a:pathLst>
                  <a:path extrusionOk="0" h="1731" w="5424">
                    <a:moveTo>
                      <a:pt x="1" y="1731"/>
                    </a:moveTo>
                    <a:lnTo>
                      <a:pt x="5423" y="1731"/>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4830677"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5407591" y="2590139"/>
                <a:ext cx="315378" cy="100783"/>
              </a:xfrm>
              <a:custGeom>
                <a:rect b="b" l="l" r="r" t="t"/>
                <a:pathLst>
                  <a:path extrusionOk="0" h="1731" w="5417">
                    <a:moveTo>
                      <a:pt x="1" y="1731"/>
                    </a:moveTo>
                    <a:lnTo>
                      <a:pt x="5416" y="1731"/>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5376909"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8"/>
            <p:cNvSpPr/>
            <p:nvPr/>
          </p:nvSpPr>
          <p:spPr>
            <a:xfrm>
              <a:off x="7878400" y="697525"/>
              <a:ext cx="840952" cy="1162694"/>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rotWithShape="0" algn="bl" dir="8280000" dist="29527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8" name="Google Shape;398;p8"/>
          <p:cNvCxnSpPr/>
          <p:nvPr/>
        </p:nvCxnSpPr>
        <p:spPr>
          <a:xfrm>
            <a:off x="505850" y="-9175"/>
            <a:ext cx="0" cy="5165400"/>
          </a:xfrm>
          <a:prstGeom prst="straightConnector1">
            <a:avLst/>
          </a:prstGeom>
          <a:noFill/>
          <a:ln cap="flat" cmpd="sng" w="9525">
            <a:solidFill>
              <a:schemeClr val="dk1"/>
            </a:solidFill>
            <a:prstDash val="solid"/>
            <a:round/>
            <a:headEnd len="med" w="med" type="none"/>
            <a:tailEnd len="med" w="med" type="none"/>
          </a:ln>
        </p:spPr>
      </p:cxnSp>
      <p:sp>
        <p:nvSpPr>
          <p:cNvPr id="399" name="Google Shape;399;p8"/>
          <p:cNvSpPr/>
          <p:nvPr/>
        </p:nvSpPr>
        <p:spPr>
          <a:xfrm>
            <a:off x="375950" y="0"/>
            <a:ext cx="259800" cy="2880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0" name="Shape 400"/>
        <p:cNvGrpSpPr/>
        <p:nvPr/>
      </p:nvGrpSpPr>
      <p:grpSpPr>
        <a:xfrm>
          <a:off x="0" y="0"/>
          <a:ext cx="0" cy="0"/>
          <a:chOff x="0" y="0"/>
          <a:chExt cx="0" cy="0"/>
        </a:xfrm>
      </p:grpSpPr>
      <p:sp>
        <p:nvSpPr>
          <p:cNvPr id="401" name="Google Shape;401;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2" name="Google Shape;402;p9"/>
          <p:cNvSpPr txBox="1"/>
          <p:nvPr>
            <p:ph idx="1" type="subTitle"/>
          </p:nvPr>
        </p:nvSpPr>
        <p:spPr>
          <a:xfrm>
            <a:off x="2241475" y="2168600"/>
            <a:ext cx="4661100" cy="50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03" name="Google Shape;403;p9"/>
          <p:cNvSpPr/>
          <p:nvPr/>
        </p:nvSpPr>
        <p:spPr>
          <a:xfrm flipH="1">
            <a:off x="1751808" y="5077051"/>
            <a:ext cx="312100" cy="79099"/>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flipH="1">
            <a:off x="-1069880" y="4564551"/>
            <a:ext cx="45028" cy="581249"/>
          </a:xfrm>
          <a:custGeom>
            <a:rect b="b" l="l" r="r" t="t"/>
            <a:pathLst>
              <a:path extrusionOk="0" h="7913" w="613">
                <a:moveTo>
                  <a:pt x="1" y="7913"/>
                </a:moveTo>
                <a:lnTo>
                  <a:pt x="613" y="7913"/>
                </a:lnTo>
                <a:lnTo>
                  <a:pt x="613"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9"/>
          <p:cNvGrpSpPr/>
          <p:nvPr/>
        </p:nvGrpSpPr>
        <p:grpSpPr>
          <a:xfrm>
            <a:off x="-1266231" y="667175"/>
            <a:ext cx="4576156" cy="4519531"/>
            <a:chOff x="-1266231" y="667175"/>
            <a:chExt cx="4576156" cy="4519531"/>
          </a:xfrm>
        </p:grpSpPr>
        <p:grpSp>
          <p:nvGrpSpPr>
            <p:cNvPr id="406" name="Google Shape;406;p9"/>
            <p:cNvGrpSpPr/>
            <p:nvPr/>
          </p:nvGrpSpPr>
          <p:grpSpPr>
            <a:xfrm>
              <a:off x="-1266231" y="1293100"/>
              <a:ext cx="4576156" cy="3893605"/>
              <a:chOff x="-1266231" y="1293100"/>
              <a:chExt cx="4576156" cy="3893605"/>
            </a:xfrm>
          </p:grpSpPr>
          <p:sp>
            <p:nvSpPr>
              <p:cNvPr id="407" name="Google Shape;407;p9"/>
              <p:cNvSpPr/>
              <p:nvPr/>
            </p:nvSpPr>
            <p:spPr>
              <a:xfrm>
                <a:off x="2122089" y="4531451"/>
                <a:ext cx="1187836" cy="615367"/>
              </a:xfrm>
              <a:custGeom>
                <a:rect b="b" l="l" r="r" t="t"/>
                <a:pathLst>
                  <a:path extrusionOk="0" h="25579" w="4938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408" name="Google Shape;408;p9"/>
              <p:cNvGrpSpPr/>
              <p:nvPr/>
            </p:nvGrpSpPr>
            <p:grpSpPr>
              <a:xfrm>
                <a:off x="-1266231" y="2821088"/>
                <a:ext cx="3547638" cy="2365617"/>
                <a:chOff x="-1266231" y="2780188"/>
                <a:chExt cx="3547638" cy="2365617"/>
              </a:xfrm>
            </p:grpSpPr>
            <p:sp>
              <p:nvSpPr>
                <p:cNvPr id="409" name="Google Shape;409;p9"/>
                <p:cNvSpPr/>
                <p:nvPr/>
              </p:nvSpPr>
              <p:spPr>
                <a:xfrm flipH="1">
                  <a:off x="-383313" y="3667228"/>
                  <a:ext cx="1657365" cy="1478576"/>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flipH="1">
                  <a:off x="1273972" y="3122708"/>
                  <a:ext cx="938681" cy="2023098"/>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flipH="1">
                  <a:off x="1556041" y="3632631"/>
                  <a:ext cx="378734" cy="378734"/>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flipH="1">
                  <a:off x="1556041" y="3632631"/>
                  <a:ext cx="350821" cy="376677"/>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flipH="1">
                  <a:off x="1616421" y="3645559"/>
                  <a:ext cx="266642" cy="320851"/>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flipH="1">
                  <a:off x="1568897" y="3723053"/>
                  <a:ext cx="225874" cy="282141"/>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flipH="1">
                  <a:off x="-460816" y="3027657"/>
                  <a:ext cx="2742222" cy="639646"/>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flipH="1">
                  <a:off x="-460808" y="3619703"/>
                  <a:ext cx="1751902" cy="47599"/>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flipH="1">
                  <a:off x="1747683" y="3101038"/>
                  <a:ext cx="505811" cy="566265"/>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flipH="1">
                  <a:off x="57864" y="2903151"/>
                  <a:ext cx="380791" cy="486199"/>
                </a:xfrm>
                <a:custGeom>
                  <a:rect b="b" l="l" r="r" t="t"/>
                  <a:pathLst>
                    <a:path extrusionOk="0" h="6619" w="5184">
                      <a:moveTo>
                        <a:pt x="0" y="3046"/>
                      </a:moveTo>
                      <a:lnTo>
                        <a:pt x="0" y="6619"/>
                      </a:lnTo>
                      <a:lnTo>
                        <a:pt x="5184" y="6619"/>
                      </a:lnTo>
                      <a:lnTo>
                        <a:pt x="5184" y="2751"/>
                      </a:lnTo>
                      <a:lnTo>
                        <a:pt x="2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flipH="1">
                  <a:off x="438579" y="3124764"/>
                  <a:ext cx="224332" cy="264585"/>
                </a:xfrm>
                <a:custGeom>
                  <a:rect b="b" l="l" r="r" t="t"/>
                  <a:pathLst>
                    <a:path extrusionOk="0" h="3602" w="3054">
                      <a:moveTo>
                        <a:pt x="2990" y="85"/>
                      </a:moveTo>
                      <a:lnTo>
                        <a:pt x="1" y="85"/>
                      </a:lnTo>
                      <a:lnTo>
                        <a:pt x="3053" y="3602"/>
                      </a:lnTo>
                      <a:lnTo>
                        <a:pt x="30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flipH="1">
                  <a:off x="-54231" y="2780188"/>
                  <a:ext cx="859203" cy="350895"/>
                </a:xfrm>
                <a:custGeom>
                  <a:rect b="b" l="l" r="r" t="t"/>
                  <a:pathLst>
                    <a:path extrusionOk="0" h="4777" w="11697">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flipH="1">
                  <a:off x="714475" y="2971905"/>
                  <a:ext cx="90497" cy="105408"/>
                </a:xfrm>
                <a:custGeom>
                  <a:rect b="b" l="l" r="r" t="t"/>
                  <a:pathLst>
                    <a:path extrusionOk="0" h="1435" w="1232">
                      <a:moveTo>
                        <a:pt x="1232" y="0"/>
                      </a:moveTo>
                      <a:lnTo>
                        <a:pt x="1" y="1435"/>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flipH="1">
                  <a:off x="441149" y="3077239"/>
                  <a:ext cx="363823" cy="53843"/>
                </a:xfrm>
                <a:custGeom>
                  <a:rect b="b" l="l" r="r" t="t"/>
                  <a:pathLst>
                    <a:path extrusionOk="0" h="733" w="4953">
                      <a:moveTo>
                        <a:pt x="1" y="1"/>
                      </a:moveTo>
                      <a:lnTo>
                        <a:pt x="556" y="732"/>
                      </a:lnTo>
                      <a:lnTo>
                        <a:pt x="4952" y="732"/>
                      </a:lnTo>
                      <a:lnTo>
                        <a:pt x="4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flipH="1">
                  <a:off x="-8759" y="2877369"/>
                  <a:ext cx="247470" cy="253714"/>
                </a:xfrm>
                <a:custGeom>
                  <a:rect b="b" l="l" r="r" t="t"/>
                  <a:pathLst>
                    <a:path extrusionOk="0" h="3454" w="3369">
                      <a:moveTo>
                        <a:pt x="3369" y="3453"/>
                      </a:moveTo>
                      <a:lnTo>
                        <a:pt x="2757" y="3453"/>
                      </a:lnTo>
                      <a:lnTo>
                        <a:pt x="0" y="352"/>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flipH="1">
                  <a:off x="212851" y="2780188"/>
                  <a:ext cx="592121" cy="297125"/>
                </a:xfrm>
                <a:custGeom>
                  <a:rect b="b" l="l" r="r" t="t"/>
                  <a:pathLst>
                    <a:path extrusionOk="0" h="4045" w="8061">
                      <a:moveTo>
                        <a:pt x="4516" y="4045"/>
                      </a:moveTo>
                      <a:lnTo>
                        <a:pt x="1" y="4045"/>
                      </a:lnTo>
                      <a:lnTo>
                        <a:pt x="3433" y="1"/>
                      </a:lnTo>
                      <a:lnTo>
                        <a:pt x="8061"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flipH="1">
                  <a:off x="124488" y="3081426"/>
                  <a:ext cx="226388" cy="245413"/>
                </a:xfrm>
                <a:custGeom>
                  <a:rect b="b" l="l" r="r" t="t"/>
                  <a:pathLst>
                    <a:path extrusionOk="0" h="3341" w="3082">
                      <a:moveTo>
                        <a:pt x="1" y="3341"/>
                      </a:moveTo>
                      <a:lnTo>
                        <a:pt x="3081" y="3341"/>
                      </a:lnTo>
                      <a:lnTo>
                        <a:pt x="308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flipH="1">
                  <a:off x="154458" y="3081426"/>
                  <a:ext cx="196419" cy="245413"/>
                </a:xfrm>
                <a:custGeom>
                  <a:rect b="b" l="l" r="r" t="t"/>
                  <a:pathLst>
                    <a:path extrusionOk="0" h="3341" w="2674">
                      <a:moveTo>
                        <a:pt x="1" y="3341"/>
                      </a:moveTo>
                      <a:lnTo>
                        <a:pt x="2673" y="3341"/>
                      </a:lnTo>
                      <a:lnTo>
                        <a:pt x="2673"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flipH="1">
                  <a:off x="221596" y="3123222"/>
                  <a:ext cx="74998" cy="81241"/>
                </a:xfrm>
                <a:custGeom>
                  <a:rect b="b" l="l" r="r" t="t"/>
                  <a:pathLst>
                    <a:path extrusionOk="0" h="1106" w="1021">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flipH="1">
                  <a:off x="229896" y="3179268"/>
                  <a:ext cx="73455" cy="80947"/>
                </a:xfrm>
                <a:custGeom>
                  <a:rect b="b" l="l" r="r" t="t"/>
                  <a:pathLst>
                    <a:path extrusionOk="0" h="1102" w="100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flipH="1">
                  <a:off x="593566" y="3882157"/>
                  <a:ext cx="506325" cy="368377"/>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flipH="1">
                  <a:off x="630220" y="3882157"/>
                  <a:ext cx="469671" cy="368377"/>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flipH="1">
                  <a:off x="854480" y="3882157"/>
                  <a:ext cx="21228" cy="368377"/>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flipH="1">
                  <a:off x="630223" y="3882157"/>
                  <a:ext cx="21816" cy="368377"/>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flipH="1">
                  <a:off x="630220" y="4054702"/>
                  <a:ext cx="469671" cy="23799"/>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flipH="1">
                  <a:off x="983612" y="4130801"/>
                  <a:ext cx="74998" cy="81021"/>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flipH="1">
                  <a:off x="923159" y="4111189"/>
                  <a:ext cx="73455" cy="81021"/>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flipH="1">
                  <a:off x="709848" y="3938937"/>
                  <a:ext cx="75438" cy="81241"/>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flipH="1">
                  <a:off x="1538708" y="4342938"/>
                  <a:ext cx="357579" cy="802863"/>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flipH="1">
                  <a:off x="1543113" y="4342938"/>
                  <a:ext cx="316224" cy="802863"/>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flipH="1">
                  <a:off x="1607681" y="4381723"/>
                  <a:ext cx="212873" cy="79625"/>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flipH="1">
                  <a:off x="1515200" y="4287186"/>
                  <a:ext cx="415388" cy="55826"/>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flipH="1">
                  <a:off x="1543113" y="4941154"/>
                  <a:ext cx="350821" cy="204646"/>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flipH="1">
                  <a:off x="1693916" y="5012479"/>
                  <a:ext cx="294555" cy="64640"/>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flipH="1">
                  <a:off x="1618551" y="4941154"/>
                  <a:ext cx="309980" cy="71398"/>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flipH="1">
                  <a:off x="1573085" y="4665846"/>
                  <a:ext cx="60527" cy="60527"/>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flipH="1">
                  <a:off x="-286714" y="4241718"/>
                  <a:ext cx="747111" cy="904084"/>
                </a:xfrm>
                <a:custGeom>
                  <a:rect b="b" l="l" r="r" t="t"/>
                  <a:pathLst>
                    <a:path extrusionOk="0" h="12308" w="10171">
                      <a:moveTo>
                        <a:pt x="9819" y="0"/>
                      </a:moveTo>
                      <a:lnTo>
                        <a:pt x="1" y="0"/>
                      </a:lnTo>
                      <a:lnTo>
                        <a:pt x="1" y="12308"/>
                      </a:lnTo>
                      <a:lnTo>
                        <a:pt x="10171" y="12308"/>
                      </a:lnTo>
                      <a:lnTo>
                        <a:pt x="10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flipH="1">
                  <a:off x="-1207834" y="4241718"/>
                  <a:ext cx="921199" cy="904084"/>
                </a:xfrm>
                <a:custGeom>
                  <a:rect b="b" l="l" r="r" t="t"/>
                  <a:pathLst>
                    <a:path extrusionOk="0" h="12308" w="12541">
                      <a:moveTo>
                        <a:pt x="1" y="0"/>
                      </a:moveTo>
                      <a:lnTo>
                        <a:pt x="1" y="12308"/>
                      </a:lnTo>
                      <a:lnTo>
                        <a:pt x="12540" y="12308"/>
                      </a:lnTo>
                      <a:lnTo>
                        <a:pt x="12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flipH="1">
                  <a:off x="-1069885" y="4564551"/>
                  <a:ext cx="628261" cy="581249"/>
                </a:xfrm>
                <a:custGeom>
                  <a:rect b="b" l="l" r="r" t="t"/>
                  <a:pathLst>
                    <a:path extrusionOk="0" h="7913" w="8553">
                      <a:moveTo>
                        <a:pt x="0" y="7913"/>
                      </a:moveTo>
                      <a:lnTo>
                        <a:pt x="8553" y="7913"/>
                      </a:lnTo>
                      <a:lnTo>
                        <a:pt x="8553"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flipH="1">
                  <a:off x="-430833" y="3774692"/>
                  <a:ext cx="940812" cy="467100"/>
                </a:xfrm>
                <a:custGeom>
                  <a:rect b="b" l="l" r="r" t="t"/>
                  <a:pathLst>
                    <a:path extrusionOk="0" h="6359" w="12808">
                      <a:moveTo>
                        <a:pt x="1" y="5683"/>
                      </a:moveTo>
                      <a:lnTo>
                        <a:pt x="233" y="6358"/>
                      </a:lnTo>
                      <a:lnTo>
                        <a:pt x="10494" y="6358"/>
                      </a:lnTo>
                      <a:lnTo>
                        <a:pt x="128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flipH="1">
                  <a:off x="-1266231" y="3774692"/>
                  <a:ext cx="1005452" cy="467100"/>
                </a:xfrm>
                <a:custGeom>
                  <a:rect b="b" l="l" r="r" t="t"/>
                  <a:pathLst>
                    <a:path extrusionOk="0" h="6359" w="13688">
                      <a:moveTo>
                        <a:pt x="2315" y="0"/>
                      </a:moveTo>
                      <a:lnTo>
                        <a:pt x="13687" y="5655"/>
                      </a:lnTo>
                      <a:lnTo>
                        <a:pt x="13476" y="6358"/>
                      </a:lnTo>
                      <a:lnTo>
                        <a:pt x="1" y="63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flipH="1">
                  <a:off x="-161692" y="4467958"/>
                  <a:ext cx="467100" cy="189147"/>
                </a:xfrm>
                <a:custGeom>
                  <a:rect b="b" l="l" r="r" t="t"/>
                  <a:pathLst>
                    <a:path extrusionOk="0" h="2575" w="6359">
                      <a:moveTo>
                        <a:pt x="1" y="2575"/>
                      </a:moveTo>
                      <a:lnTo>
                        <a:pt x="6359" y="2575"/>
                      </a:lnTo>
                      <a:lnTo>
                        <a:pt x="6359"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flipH="1">
                  <a:off x="-161692" y="4467958"/>
                  <a:ext cx="432503" cy="189147"/>
                </a:xfrm>
                <a:custGeom>
                  <a:rect b="b" l="l" r="r" t="t"/>
                  <a:pathLst>
                    <a:path extrusionOk="0" h="2575" w="5888">
                      <a:moveTo>
                        <a:pt x="1" y="2575"/>
                      </a:moveTo>
                      <a:lnTo>
                        <a:pt x="5888" y="2575"/>
                      </a:lnTo>
                      <a:lnTo>
                        <a:pt x="588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flipH="1">
                  <a:off x="83721" y="4467958"/>
                  <a:ext cx="116279" cy="189147"/>
                </a:xfrm>
                <a:custGeom>
                  <a:rect b="b" l="l" r="r" t="t"/>
                  <a:pathLst>
                    <a:path extrusionOk="0" h="2575" w="1583">
                      <a:moveTo>
                        <a:pt x="352" y="2575"/>
                      </a:moveTo>
                      <a:lnTo>
                        <a:pt x="1583" y="1"/>
                      </a:lnTo>
                      <a:lnTo>
                        <a:pt x="1231" y="1"/>
                      </a:lnTo>
                      <a:lnTo>
                        <a:pt x="0"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flipH="1">
                  <a:off x="17025" y="4467958"/>
                  <a:ext cx="116353" cy="189147"/>
                </a:xfrm>
                <a:custGeom>
                  <a:rect b="b" l="l" r="r" t="t"/>
                  <a:pathLst>
                    <a:path extrusionOk="0" h="2575" w="1584">
                      <a:moveTo>
                        <a:pt x="352" y="2575"/>
                      </a:moveTo>
                      <a:lnTo>
                        <a:pt x="1583" y="1"/>
                      </a:lnTo>
                      <a:lnTo>
                        <a:pt x="1232" y="1"/>
                      </a:lnTo>
                      <a:lnTo>
                        <a:pt x="1"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flipH="1">
                  <a:off x="596137" y="4418376"/>
                  <a:ext cx="492957" cy="359636"/>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flipH="1">
                  <a:off x="630220" y="4418376"/>
                  <a:ext cx="458873" cy="359636"/>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flipH="1">
                  <a:off x="849852" y="4418376"/>
                  <a:ext cx="19686" cy="359636"/>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630223" y="4418376"/>
                  <a:ext cx="23873" cy="359636"/>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630220" y="4586294"/>
                  <a:ext cx="458873" cy="21743"/>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951072" y="4476846"/>
                  <a:ext cx="71398" cy="79552"/>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688619" y="4638447"/>
                  <a:ext cx="72941" cy="79111"/>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740331" y="4655488"/>
                  <a:ext cx="70811" cy="79111"/>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flipH="1">
                  <a:off x="-430833" y="3774692"/>
                  <a:ext cx="940812" cy="467100"/>
                </a:xfrm>
                <a:custGeom>
                  <a:rect b="b" l="l" r="r" t="t"/>
                  <a:pathLst>
                    <a:path extrusionOk="0" h="6359" w="12808">
                      <a:moveTo>
                        <a:pt x="1" y="5683"/>
                      </a:moveTo>
                      <a:lnTo>
                        <a:pt x="233" y="6358"/>
                      </a:lnTo>
                      <a:lnTo>
                        <a:pt x="10494" y="6358"/>
                      </a:lnTo>
                      <a:lnTo>
                        <a:pt x="12808" y="0"/>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545650" y="1293100"/>
                <a:ext cx="840952" cy="1162694"/>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rotWithShape="0" algn="bl" dir="8280000" dist="29527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4" name="Google Shape;464;p9"/>
            <p:cNvGrpSpPr/>
            <p:nvPr/>
          </p:nvGrpSpPr>
          <p:grpSpPr>
            <a:xfrm>
              <a:off x="-1069884" y="667175"/>
              <a:ext cx="3234694" cy="2252997"/>
              <a:chOff x="5073841" y="1000275"/>
              <a:chExt cx="3234694" cy="2252997"/>
            </a:xfrm>
          </p:grpSpPr>
          <p:sp>
            <p:nvSpPr>
              <p:cNvPr id="465" name="Google Shape;465;p9"/>
              <p:cNvSpPr/>
              <p:nvPr/>
            </p:nvSpPr>
            <p:spPr>
              <a:xfrm>
                <a:off x="5073841" y="229961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7651424" y="3077173"/>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6911971" y="1000275"/>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8" name="Shape 468"/>
        <p:cNvGrpSpPr/>
        <p:nvPr/>
      </p:nvGrpSpPr>
      <p:grpSpPr>
        <a:xfrm>
          <a:off x="0" y="0"/>
          <a:ext cx="0" cy="0"/>
          <a:chOff x="0" y="0"/>
          <a:chExt cx="0" cy="0"/>
        </a:xfrm>
      </p:grpSpPr>
      <p:sp>
        <p:nvSpPr>
          <p:cNvPr id="469" name="Google Shape;469;p10"/>
          <p:cNvSpPr/>
          <p:nvPr>
            <p:ph idx="2" type="pic"/>
          </p:nvPr>
        </p:nvSpPr>
        <p:spPr>
          <a:xfrm>
            <a:off x="-13550" y="-3525"/>
            <a:ext cx="9157500" cy="5143500"/>
          </a:xfrm>
          <a:prstGeom prst="rect">
            <a:avLst/>
          </a:prstGeom>
          <a:noFill/>
          <a:ln>
            <a:noFill/>
          </a:ln>
        </p:spPr>
      </p:sp>
      <p:sp>
        <p:nvSpPr>
          <p:cNvPr id="470" name="Google Shape;470;p10"/>
          <p:cNvSpPr txBox="1"/>
          <p:nvPr>
            <p:ph type="title"/>
          </p:nvPr>
        </p:nvSpPr>
        <p:spPr>
          <a:xfrm>
            <a:off x="720000" y="3603625"/>
            <a:ext cx="6099000" cy="1005000"/>
          </a:xfrm>
          <a:prstGeom prst="rect">
            <a:avLst/>
          </a:prstGeom>
          <a:solidFill>
            <a:schemeClr val="accent3"/>
          </a:solidFill>
        </p:spPr>
        <p:txBody>
          <a:bodyPr anchorCtr="0" anchor="ctr" bIns="91425" lIns="91425" spcFirstLastPara="1" rIns="91425" wrap="square" tIns="91425">
            <a:noAutofit/>
          </a:bodyPr>
          <a:lstStyle>
            <a:lvl1pPr lvl="0" rtl="0">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471" name="Google Shape;471;p10"/>
          <p:cNvGrpSpPr/>
          <p:nvPr/>
        </p:nvGrpSpPr>
        <p:grpSpPr>
          <a:xfrm>
            <a:off x="7253602" y="683900"/>
            <a:ext cx="2531246" cy="4477606"/>
            <a:chOff x="7253602" y="683900"/>
            <a:chExt cx="2531246" cy="4477606"/>
          </a:xfrm>
        </p:grpSpPr>
        <p:grpSp>
          <p:nvGrpSpPr>
            <p:cNvPr id="472" name="Google Shape;472;p10"/>
            <p:cNvGrpSpPr/>
            <p:nvPr/>
          </p:nvGrpSpPr>
          <p:grpSpPr>
            <a:xfrm>
              <a:off x="7253602" y="3944550"/>
              <a:ext cx="1606264" cy="1195426"/>
              <a:chOff x="5951675" y="3577056"/>
              <a:chExt cx="1387821" cy="1032855"/>
            </a:xfrm>
          </p:grpSpPr>
          <p:sp>
            <p:nvSpPr>
              <p:cNvPr id="473" name="Google Shape;473;p10"/>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10"/>
            <p:cNvGrpSpPr/>
            <p:nvPr/>
          </p:nvGrpSpPr>
          <p:grpSpPr>
            <a:xfrm>
              <a:off x="7931091" y="683900"/>
              <a:ext cx="1853757" cy="4477606"/>
              <a:chOff x="7931091" y="683900"/>
              <a:chExt cx="1853757" cy="4477606"/>
            </a:xfrm>
          </p:grpSpPr>
          <p:grpSp>
            <p:nvGrpSpPr>
              <p:cNvPr id="476" name="Google Shape;476;p10"/>
              <p:cNvGrpSpPr/>
              <p:nvPr/>
            </p:nvGrpSpPr>
            <p:grpSpPr>
              <a:xfrm>
                <a:off x="7931091" y="2140708"/>
                <a:ext cx="1853757" cy="3020798"/>
                <a:chOff x="525125" y="1486050"/>
                <a:chExt cx="2124163" cy="3461439"/>
              </a:xfrm>
            </p:grpSpPr>
            <p:sp>
              <p:nvSpPr>
                <p:cNvPr id="477" name="Google Shape;477;p10"/>
                <p:cNvSpPr/>
                <p:nvPr/>
              </p:nvSpPr>
              <p:spPr>
                <a:xfrm>
                  <a:off x="2089519" y="1606352"/>
                  <a:ext cx="464572" cy="3341135"/>
                </a:xfrm>
                <a:custGeom>
                  <a:rect b="b" l="l" r="r" t="t"/>
                  <a:pathLst>
                    <a:path extrusionOk="0" h="50379" w="7005">
                      <a:moveTo>
                        <a:pt x="4044" y="1"/>
                      </a:moveTo>
                      <a:lnTo>
                        <a:pt x="0" y="7533"/>
                      </a:lnTo>
                      <a:lnTo>
                        <a:pt x="0" y="50378"/>
                      </a:lnTo>
                      <a:lnTo>
                        <a:pt x="7005" y="50378"/>
                      </a:lnTo>
                      <a:lnTo>
                        <a:pt x="7005" y="830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250873" y="2667452"/>
                  <a:ext cx="174952" cy="392813"/>
                </a:xfrm>
                <a:custGeom>
                  <a:rect b="b" l="l" r="r" t="t"/>
                  <a:pathLst>
                    <a:path extrusionOk="0" h="5923" w="2638">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369318" y="2671697"/>
                  <a:ext cx="56505" cy="388569"/>
                </a:xfrm>
                <a:custGeom>
                  <a:rect b="b" l="l" r="r" t="t"/>
                  <a:pathLst>
                    <a:path extrusionOk="0" h="5859" w="852">
                      <a:moveTo>
                        <a:pt x="1" y="5831"/>
                      </a:moveTo>
                      <a:lnTo>
                        <a:pt x="852" y="5859"/>
                      </a:lnTo>
                      <a:lnTo>
                        <a:pt x="852"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653386" y="1524780"/>
                  <a:ext cx="1436226" cy="3422709"/>
                </a:xfrm>
                <a:custGeom>
                  <a:rect b="b" l="l" r="r" t="t"/>
                  <a:pathLst>
                    <a:path extrusionOk="0" h="51609" w="21656">
                      <a:moveTo>
                        <a:pt x="1" y="51608"/>
                      </a:moveTo>
                      <a:lnTo>
                        <a:pt x="21655" y="51608"/>
                      </a:lnTo>
                      <a:lnTo>
                        <a:pt x="21655" y="0"/>
                      </a:lnTo>
                      <a:lnTo>
                        <a:pt x="6035" y="0"/>
                      </a:lnTo>
                      <a:lnTo>
                        <a:pt x="1" y="938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502266" y="2648353"/>
                  <a:ext cx="359720" cy="363434"/>
                </a:xfrm>
                <a:custGeom>
                  <a:rect b="b" l="l" r="r" t="t"/>
                  <a:pathLst>
                    <a:path extrusionOk="0" h="5480" w="5424">
                      <a:moveTo>
                        <a:pt x="1" y="5479"/>
                      </a:moveTo>
                      <a:lnTo>
                        <a:pt x="5423" y="5479"/>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537283" y="2648353"/>
                  <a:ext cx="324703" cy="363434"/>
                </a:xfrm>
                <a:custGeom>
                  <a:rect b="b" l="l" r="r" t="t"/>
                  <a:pathLst>
                    <a:path extrusionOk="0" h="5480" w="4896">
                      <a:moveTo>
                        <a:pt x="0" y="5479"/>
                      </a:moveTo>
                      <a:lnTo>
                        <a:pt x="4895" y="5479"/>
                      </a:lnTo>
                      <a:lnTo>
                        <a:pt x="4895"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653386" y="4570469"/>
                  <a:ext cx="1436226" cy="376963"/>
                </a:xfrm>
                <a:custGeom>
                  <a:rect b="b" l="l" r="r" t="t"/>
                  <a:pathLst>
                    <a:path extrusionOk="0" h="5684" w="21656">
                      <a:moveTo>
                        <a:pt x="1" y="5683"/>
                      </a:moveTo>
                      <a:lnTo>
                        <a:pt x="21655" y="5683"/>
                      </a:lnTo>
                      <a:lnTo>
                        <a:pt x="21655"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089519" y="4570469"/>
                  <a:ext cx="464572" cy="376963"/>
                </a:xfrm>
                <a:custGeom>
                  <a:rect b="b" l="l" r="r" t="t"/>
                  <a:pathLst>
                    <a:path extrusionOk="0" h="5684" w="7005">
                      <a:moveTo>
                        <a:pt x="0" y="5683"/>
                      </a:moveTo>
                      <a:lnTo>
                        <a:pt x="7005" y="5683"/>
                      </a:lnTo>
                      <a:lnTo>
                        <a:pt x="7005" y="0"/>
                      </a:lnTo>
                      <a:lnTo>
                        <a:pt x="0" y="0"/>
                      </a:lnTo>
                      <a:close/>
                    </a:path>
                  </a:pathLst>
                </a:custGeom>
                <a:solidFill>
                  <a:srgbClr val="FAE9DC">
                    <a:alpha val="3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880527" y="2648353"/>
                  <a:ext cx="357796" cy="363434"/>
                </a:xfrm>
                <a:custGeom>
                  <a:rect b="b" l="l" r="r" t="t"/>
                  <a:pathLst>
                    <a:path extrusionOk="0" h="5480" w="5395">
                      <a:moveTo>
                        <a:pt x="1" y="5479"/>
                      </a:moveTo>
                      <a:lnTo>
                        <a:pt x="5395" y="5479"/>
                      </a:lnTo>
                      <a:lnTo>
                        <a:pt x="5395"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907586" y="2648353"/>
                  <a:ext cx="330738" cy="363434"/>
                </a:xfrm>
                <a:custGeom>
                  <a:rect b="b" l="l" r="r" t="t"/>
                  <a:pathLst>
                    <a:path extrusionOk="0" h="5480" w="4987">
                      <a:moveTo>
                        <a:pt x="1" y="5479"/>
                      </a:moveTo>
                      <a:lnTo>
                        <a:pt x="4987" y="5479"/>
                      </a:lnTo>
                      <a:lnTo>
                        <a:pt x="4987"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526982" y="4801325"/>
                  <a:ext cx="2120449" cy="146103"/>
                </a:xfrm>
                <a:custGeom>
                  <a:rect b="b" l="l" r="r" t="t"/>
                  <a:pathLst>
                    <a:path extrusionOk="0" h="2203" w="31973">
                      <a:moveTo>
                        <a:pt x="1" y="2202"/>
                      </a:moveTo>
                      <a:lnTo>
                        <a:pt x="31973" y="2202"/>
                      </a:lnTo>
                      <a:lnTo>
                        <a:pt x="31973" y="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157562" y="4801325"/>
                  <a:ext cx="489840" cy="146103"/>
                </a:xfrm>
                <a:custGeom>
                  <a:rect b="b" l="l" r="r" t="t"/>
                  <a:pathLst>
                    <a:path extrusionOk="0" h="2203" w="7386">
                      <a:moveTo>
                        <a:pt x="1" y="2202"/>
                      </a:moveTo>
                      <a:lnTo>
                        <a:pt x="7386" y="2202"/>
                      </a:lnTo>
                      <a:lnTo>
                        <a:pt x="738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1096462" y="3635308"/>
                  <a:ext cx="520612" cy="872705"/>
                </a:xfrm>
                <a:custGeom>
                  <a:rect b="b" l="l" r="r" t="t"/>
                  <a:pathLst>
                    <a:path extrusionOk="0" h="13159" w="7850">
                      <a:moveTo>
                        <a:pt x="1" y="13159"/>
                      </a:moveTo>
                      <a:lnTo>
                        <a:pt x="7850" y="13159"/>
                      </a:lnTo>
                      <a:lnTo>
                        <a:pt x="7850"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1158536" y="3635308"/>
                  <a:ext cx="458536" cy="872705"/>
                </a:xfrm>
                <a:custGeom>
                  <a:rect b="b" l="l" r="r" t="t"/>
                  <a:pathLst>
                    <a:path extrusionOk="0" h="13159" w="6914">
                      <a:moveTo>
                        <a:pt x="0" y="13159"/>
                      </a:moveTo>
                      <a:lnTo>
                        <a:pt x="6914" y="13159"/>
                      </a:lnTo>
                      <a:lnTo>
                        <a:pt x="6914"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1214973" y="3693603"/>
                  <a:ext cx="308852" cy="114800"/>
                </a:xfrm>
                <a:custGeom>
                  <a:rect b="b" l="l" r="r" t="t"/>
                  <a:pathLst>
                    <a:path extrusionOk="0" h="1731" w="4657">
                      <a:moveTo>
                        <a:pt x="0" y="1731"/>
                      </a:moveTo>
                      <a:lnTo>
                        <a:pt x="4656" y="1731"/>
                      </a:lnTo>
                      <a:lnTo>
                        <a:pt x="465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1251780" y="3693603"/>
                  <a:ext cx="272045" cy="114800"/>
                </a:xfrm>
                <a:custGeom>
                  <a:rect b="b" l="l" r="r" t="t"/>
                  <a:pathLst>
                    <a:path extrusionOk="0" h="1731" w="4102">
                      <a:moveTo>
                        <a:pt x="1" y="1731"/>
                      </a:moveTo>
                      <a:lnTo>
                        <a:pt x="4101" y="1731"/>
                      </a:lnTo>
                      <a:lnTo>
                        <a:pt x="4101"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1055476" y="3553670"/>
                  <a:ext cx="600793" cy="81706"/>
                </a:xfrm>
                <a:custGeom>
                  <a:rect b="b" l="l" r="r" t="t"/>
                  <a:pathLst>
                    <a:path extrusionOk="0" h="1232" w="9059">
                      <a:moveTo>
                        <a:pt x="0" y="1"/>
                      </a:moveTo>
                      <a:lnTo>
                        <a:pt x="9059" y="1"/>
                      </a:lnTo>
                      <a:lnTo>
                        <a:pt x="9059"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1306361" y="4504217"/>
                  <a:ext cx="310709" cy="297180"/>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859107" y="4702444"/>
                  <a:ext cx="454823" cy="98949"/>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971981" y="4607342"/>
                  <a:ext cx="427764" cy="95169"/>
                </a:xfrm>
                <a:custGeom>
                  <a:rect b="b" l="l" r="r" t="t"/>
                  <a:pathLst>
                    <a:path extrusionOk="0" h="1435" w="6450">
                      <a:moveTo>
                        <a:pt x="0" y="0"/>
                      </a:moveTo>
                      <a:lnTo>
                        <a:pt x="0" y="1435"/>
                      </a:lnTo>
                      <a:lnTo>
                        <a:pt x="6449" y="1435"/>
                      </a:lnTo>
                      <a:lnTo>
                        <a:pt x="6449" y="0"/>
                      </a:lnTo>
                      <a:lnTo>
                        <a:pt x="1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1057333" y="4504217"/>
                  <a:ext cx="451109" cy="1031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1485023" y="4104049"/>
                  <a:ext cx="87277" cy="87277"/>
                </a:xfrm>
                <a:custGeom>
                  <a:rect b="b" l="l" r="r" t="t"/>
                  <a:pathLst>
                    <a:path extrusionOk="0" h="1316" w="1316">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386628" y="2671697"/>
                  <a:ext cx="39195" cy="388569"/>
                </a:xfrm>
                <a:custGeom>
                  <a:rect b="b" l="l" r="r" t="t"/>
                  <a:pathLst>
                    <a:path extrusionOk="0" h="5859" w="591">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250873" y="3289655"/>
                  <a:ext cx="174952" cy="392349"/>
                </a:xfrm>
                <a:custGeom>
                  <a:rect b="b" l="l" r="r" t="t"/>
                  <a:pathLst>
                    <a:path extrusionOk="0" h="5916" w="2638">
                      <a:moveTo>
                        <a:pt x="1" y="1"/>
                      </a:moveTo>
                      <a:lnTo>
                        <a:pt x="2638" y="85"/>
                      </a:lnTo>
                      <a:lnTo>
                        <a:pt x="2638" y="5916"/>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69318" y="3293435"/>
                  <a:ext cx="56505" cy="388569"/>
                </a:xfrm>
                <a:custGeom>
                  <a:rect b="b" l="l" r="r" t="t"/>
                  <a:pathLst>
                    <a:path extrusionOk="0" h="5859" w="852">
                      <a:moveTo>
                        <a:pt x="1" y="5831"/>
                      </a:moveTo>
                      <a:lnTo>
                        <a:pt x="852" y="5859"/>
                      </a:lnTo>
                      <a:lnTo>
                        <a:pt x="852" y="2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386628" y="3293435"/>
                  <a:ext cx="39195" cy="388569"/>
                </a:xfrm>
                <a:custGeom>
                  <a:rect b="b" l="l" r="r" t="t"/>
                  <a:pathLst>
                    <a:path extrusionOk="0" h="5859" w="591">
                      <a:moveTo>
                        <a:pt x="0" y="5831"/>
                      </a:moveTo>
                      <a:lnTo>
                        <a:pt x="591" y="5859"/>
                      </a:lnTo>
                      <a:lnTo>
                        <a:pt x="591" y="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880527" y="2648353"/>
                  <a:ext cx="357796" cy="114800"/>
                </a:xfrm>
                <a:custGeom>
                  <a:rect b="b" l="l" r="r" t="t"/>
                  <a:pathLst>
                    <a:path extrusionOk="0" h="1731" w="5395">
                      <a:moveTo>
                        <a:pt x="1" y="1731"/>
                      </a:moveTo>
                      <a:lnTo>
                        <a:pt x="5395" y="1731"/>
                      </a:lnTo>
                      <a:lnTo>
                        <a:pt x="539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843721" y="3005612"/>
                  <a:ext cx="433335" cy="99414"/>
                </a:xfrm>
                <a:custGeom>
                  <a:rect b="b" l="l" r="r" t="t"/>
                  <a:pathLst>
                    <a:path extrusionOk="0" h="1499" w="6534">
                      <a:moveTo>
                        <a:pt x="0" y="1499"/>
                      </a:moveTo>
                      <a:lnTo>
                        <a:pt x="6534" y="1499"/>
                      </a:lnTo>
                      <a:lnTo>
                        <a:pt x="6534"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502266" y="2648353"/>
                  <a:ext cx="359720" cy="114800"/>
                </a:xfrm>
                <a:custGeom>
                  <a:rect b="b" l="l" r="r" t="t"/>
                  <a:pathLst>
                    <a:path extrusionOk="0" h="1731" w="5424">
                      <a:moveTo>
                        <a:pt x="1" y="1731"/>
                      </a:moveTo>
                      <a:lnTo>
                        <a:pt x="5423" y="173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467316" y="3005612"/>
                  <a:ext cx="431478" cy="99414"/>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525125" y="1486050"/>
                  <a:ext cx="1849930" cy="717450"/>
                </a:xfrm>
                <a:custGeom>
                  <a:rect b="b" l="l" r="r" t="t"/>
                  <a:pathLst>
                    <a:path extrusionOk="0" h="10818" w="27894">
                      <a:moveTo>
                        <a:pt x="27893" y="0"/>
                      </a:moveTo>
                      <a:lnTo>
                        <a:pt x="6415" y="0"/>
                      </a:lnTo>
                      <a:lnTo>
                        <a:pt x="1" y="10817"/>
                      </a:lnTo>
                      <a:lnTo>
                        <a:pt x="21943" y="1081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5789" y="1579360"/>
                  <a:ext cx="268264" cy="680112"/>
                </a:xfrm>
                <a:custGeom>
                  <a:rect b="b" l="l" r="r" t="t"/>
                  <a:pathLst>
                    <a:path extrusionOk="0" h="10255" w="4045">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10"/>
                <p:cNvGrpSpPr/>
                <p:nvPr/>
              </p:nvGrpSpPr>
              <p:grpSpPr>
                <a:xfrm>
                  <a:off x="973439" y="2819098"/>
                  <a:ext cx="174934" cy="130542"/>
                  <a:chOff x="2714005" y="3446776"/>
                  <a:chExt cx="330750" cy="246818"/>
                </a:xfrm>
              </p:grpSpPr>
              <p:sp>
                <p:nvSpPr>
                  <p:cNvPr id="512" name="Google Shape;512;p10"/>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10"/>
                <p:cNvGrpSpPr/>
                <p:nvPr/>
              </p:nvGrpSpPr>
              <p:grpSpPr>
                <a:xfrm>
                  <a:off x="1640414" y="2819098"/>
                  <a:ext cx="174934" cy="130542"/>
                  <a:chOff x="2714005" y="3446776"/>
                  <a:chExt cx="330750" cy="246818"/>
                </a:xfrm>
              </p:grpSpPr>
              <p:sp>
                <p:nvSpPr>
                  <p:cNvPr id="515" name="Google Shape;515;p10"/>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7" name="Google Shape;517;p10"/>
              <p:cNvSpPr/>
              <p:nvPr/>
            </p:nvSpPr>
            <p:spPr>
              <a:xfrm>
                <a:off x="8008425" y="683900"/>
                <a:ext cx="840952" cy="1162694"/>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rotWithShape="0" algn="bl" dir="8280000" dist="29527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aleway Black"/>
              <a:buNone/>
              <a:defRPr sz="30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1pPr>
            <a:lvl2pPr indent="-304800" lvl="1" marL="9144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2pPr>
            <a:lvl3pPr indent="-304800" lvl="2" marL="13716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3pPr>
            <a:lvl4pPr indent="-304800" lvl="3" marL="18288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4pPr>
            <a:lvl5pPr indent="-304800" lvl="4" marL="22860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5pPr>
            <a:lvl6pPr indent="-304800" lvl="5" marL="27432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6pPr>
            <a:lvl7pPr indent="-304800" lvl="6" marL="32004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7pPr>
            <a:lvl8pPr indent="-304800" lvl="7" marL="3657600">
              <a:lnSpc>
                <a:spcPct val="100000"/>
              </a:lnSpc>
              <a:spcBef>
                <a:spcPts val="0"/>
              </a:spcBef>
              <a:spcAft>
                <a:spcPts val="0"/>
              </a:spcAft>
              <a:buClr>
                <a:schemeClr val="dk1"/>
              </a:buClr>
              <a:buSzPts val="1200"/>
              <a:buFont typeface="Montserrat"/>
              <a:buChar char="○"/>
              <a:defRPr sz="1200">
                <a:solidFill>
                  <a:schemeClr val="dk1"/>
                </a:solidFill>
                <a:latin typeface="Montserrat"/>
                <a:ea typeface="Montserrat"/>
                <a:cs typeface="Montserrat"/>
                <a:sym typeface="Montserrat"/>
              </a:defRPr>
            </a:lvl8pPr>
            <a:lvl9pPr indent="-304800" lvl="8" marL="4114800">
              <a:lnSpc>
                <a:spcPct val="100000"/>
              </a:lnSpc>
              <a:spcBef>
                <a:spcPts val="0"/>
              </a:spcBef>
              <a:spcAft>
                <a:spcPts val="0"/>
              </a:spcAft>
              <a:buClr>
                <a:schemeClr val="lt1"/>
              </a:buClr>
              <a:buSzPts val="1200"/>
              <a:buFont typeface="Montserrat"/>
              <a:buChar char="■"/>
              <a:defRPr sz="1200">
                <a:solidFill>
                  <a:schemeClr val="lt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2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7.xml"/><Relationship Id="rId3" Type="http://schemas.openxmlformats.org/officeDocument/2006/relationships/hyperlink" Target="https://nj.tjj.beijing.gov.cn/nj/main/2018-tjnj/zk/indexeh.htm" TargetMode="External"/><Relationship Id="rId4" Type="http://schemas.openxmlformats.org/officeDocument/2006/relationships/hyperlink" Target="https://nj.tjj.beijing.gov.cn/nj/main/2017-tjnj/zk/e/indexeh.htm" TargetMode="External"/><Relationship Id="rId5" Type="http://schemas.openxmlformats.org/officeDocument/2006/relationships/hyperlink" Target="https://nj.tjj.beijing.gov.cn/nj/main/2016-tjnj/zk/e/indexee.htm" TargetMode="External"/><Relationship Id="rId6" Type="http://schemas.openxmlformats.org/officeDocument/2006/relationships/hyperlink" Target="https://nj.tjj.beijing.gov.cn/nj/main/2015-tjnj/zk/indexeh.htm" TargetMode="External"/><Relationship Id="rId7" Type="http://schemas.openxmlformats.org/officeDocument/2006/relationships/hyperlink" Target="https://nj.tjj.beijing.gov.cn/nj/main/2014-en/index.ht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8.xml"/><Relationship Id="rId3" Type="http://schemas.openxmlformats.org/officeDocument/2006/relationships/hyperlink" Target="https://nj.tjj.beijing.gov.cn/nj/main/2012-en/index.htm" TargetMode="External"/><Relationship Id="rId4" Type="http://schemas.openxmlformats.org/officeDocument/2006/relationships/hyperlink" Target="https://www.chinadailyhk.com/articles/254/57/32/1549963057795.html" TargetMode="External"/><Relationship Id="rId5" Type="http://schemas.openxmlformats.org/officeDocument/2006/relationships/hyperlink" Target="https://www.stats.gov.cn/sj/ndsj/2013/indexeh.htm" TargetMode="External"/><Relationship Id="rId6" Type="http://schemas.openxmlformats.org/officeDocument/2006/relationships/hyperlink" Target="https://www.entrepreneur.com/starting-a-business/what-to-consider-when-determining-the-value-of-an/45665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25"/>
          <p:cNvSpPr txBox="1"/>
          <p:nvPr>
            <p:ph type="ctrTitle"/>
          </p:nvPr>
        </p:nvSpPr>
        <p:spPr>
          <a:xfrm>
            <a:off x="1430050" y="1383625"/>
            <a:ext cx="4518600" cy="210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5000">
                <a:latin typeface="Arial"/>
                <a:ea typeface="Arial"/>
                <a:cs typeface="Arial"/>
                <a:sym typeface="Arial"/>
              </a:rPr>
              <a:t>BEIJING HOUSING REPORT</a:t>
            </a:r>
            <a:endParaRPr b="1" sz="5000">
              <a:latin typeface="Arial"/>
              <a:ea typeface="Arial"/>
              <a:cs typeface="Arial"/>
              <a:sym typeface="Arial"/>
            </a:endParaRPr>
          </a:p>
        </p:txBody>
      </p:sp>
      <p:sp>
        <p:nvSpPr>
          <p:cNvPr id="1248" name="Google Shape;1248;p25"/>
          <p:cNvSpPr txBox="1"/>
          <p:nvPr>
            <p:ph idx="1" type="subTitle"/>
          </p:nvPr>
        </p:nvSpPr>
        <p:spPr>
          <a:xfrm>
            <a:off x="1484175" y="3416425"/>
            <a:ext cx="2990400" cy="8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Arial"/>
                <a:ea typeface="Arial"/>
                <a:cs typeface="Arial"/>
                <a:sym typeface="Arial"/>
              </a:rPr>
              <a:t>By </a:t>
            </a:r>
            <a:r>
              <a:rPr lang="en" sz="1500">
                <a:latin typeface="Arial"/>
                <a:ea typeface="Arial"/>
                <a:cs typeface="Arial"/>
                <a:sym typeface="Arial"/>
              </a:rPr>
              <a:t>Group 25: </a:t>
            </a:r>
            <a:endParaRPr sz="1500">
              <a:latin typeface="Arial"/>
              <a:ea typeface="Arial"/>
              <a:cs typeface="Arial"/>
              <a:sym typeface="Arial"/>
            </a:endParaRPr>
          </a:p>
          <a:p>
            <a:pPr indent="0" lvl="0" marL="0" rtl="0" algn="l">
              <a:spcBef>
                <a:spcPts val="0"/>
              </a:spcBef>
              <a:spcAft>
                <a:spcPts val="0"/>
              </a:spcAft>
              <a:buNone/>
            </a:pPr>
            <a:r>
              <a:rPr lang="en" sz="1500">
                <a:latin typeface="Arial"/>
                <a:ea typeface="Arial"/>
                <a:cs typeface="Arial"/>
                <a:sym typeface="Arial"/>
              </a:rPr>
              <a:t>Bryan, Castelle, Jian Feng, </a:t>
            </a:r>
            <a:r>
              <a:rPr lang="en" sz="1500">
                <a:latin typeface="Arial"/>
                <a:ea typeface="Arial"/>
                <a:cs typeface="Arial"/>
                <a:sym typeface="Arial"/>
              </a:rPr>
              <a:t>Jovan, </a:t>
            </a:r>
            <a:r>
              <a:rPr lang="en" sz="1500">
                <a:latin typeface="Arial"/>
                <a:ea typeface="Arial"/>
                <a:cs typeface="Arial"/>
                <a:sym typeface="Arial"/>
              </a:rPr>
              <a:t>Samantha, Si Qi</a:t>
            </a:r>
            <a:endParaRPr sz="1500">
              <a:latin typeface="Arial"/>
              <a:ea typeface="Arial"/>
              <a:cs typeface="Arial"/>
              <a:sym typeface="Arial"/>
            </a:endParaRPr>
          </a:p>
        </p:txBody>
      </p:sp>
      <p:sp>
        <p:nvSpPr>
          <p:cNvPr id="1249" name="Google Shape;1249;p25"/>
          <p:cNvSpPr/>
          <p:nvPr/>
        </p:nvSpPr>
        <p:spPr>
          <a:xfrm flipH="1">
            <a:off x="4474564" y="4531451"/>
            <a:ext cx="1187836" cy="615367"/>
          </a:xfrm>
          <a:custGeom>
            <a:rect b="b" l="l" r="r" t="t"/>
            <a:pathLst>
              <a:path extrusionOk="0" h="25579" w="4938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1250" name="Google Shape;1250;p25"/>
          <p:cNvGrpSpPr/>
          <p:nvPr/>
        </p:nvGrpSpPr>
        <p:grpSpPr>
          <a:xfrm>
            <a:off x="5619422" y="-328375"/>
            <a:ext cx="3897620" cy="1959215"/>
            <a:chOff x="5619422" y="1000275"/>
            <a:chExt cx="3897620" cy="1959215"/>
          </a:xfrm>
        </p:grpSpPr>
        <p:sp>
          <p:nvSpPr>
            <p:cNvPr id="1251" name="Google Shape;1251;p25"/>
            <p:cNvSpPr/>
            <p:nvPr/>
          </p:nvSpPr>
          <p:spPr>
            <a:xfrm>
              <a:off x="8101616" y="257916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619422" y="2205395"/>
              <a:ext cx="958632" cy="256898"/>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5"/>
            <p:cNvSpPr/>
            <p:nvPr/>
          </p:nvSpPr>
          <p:spPr>
            <a:xfrm>
              <a:off x="8139346" y="1000275"/>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4" name="Google Shape;1254;p25"/>
          <p:cNvGrpSpPr/>
          <p:nvPr/>
        </p:nvGrpSpPr>
        <p:grpSpPr>
          <a:xfrm>
            <a:off x="5402544" y="2780188"/>
            <a:ext cx="4294670" cy="2375962"/>
            <a:chOff x="5402544" y="2780188"/>
            <a:chExt cx="4294670" cy="2375962"/>
          </a:xfrm>
        </p:grpSpPr>
        <p:sp>
          <p:nvSpPr>
            <p:cNvPr id="1255" name="Google Shape;1255;p25"/>
            <p:cNvSpPr/>
            <p:nvPr/>
          </p:nvSpPr>
          <p:spPr>
            <a:xfrm>
              <a:off x="5462997" y="4340882"/>
              <a:ext cx="775024" cy="804920"/>
            </a:xfrm>
            <a:custGeom>
              <a:rect b="b" l="l" r="r" t="t"/>
              <a:pathLst>
                <a:path extrusionOk="0" h="10958" w="10551">
                  <a:moveTo>
                    <a:pt x="1" y="1"/>
                  </a:moveTo>
                  <a:lnTo>
                    <a:pt x="1" y="10958"/>
                  </a:lnTo>
                  <a:lnTo>
                    <a:pt x="10550" y="10958"/>
                  </a:lnTo>
                  <a:lnTo>
                    <a:pt x="105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402544" y="3860928"/>
              <a:ext cx="815791" cy="480028"/>
            </a:xfrm>
            <a:custGeom>
              <a:rect b="b" l="l" r="r" t="t"/>
              <a:pathLst>
                <a:path extrusionOk="0" h="6535" w="11106">
                  <a:moveTo>
                    <a:pt x="11106" y="1"/>
                  </a:moveTo>
                  <a:lnTo>
                    <a:pt x="1" y="5684"/>
                  </a:lnTo>
                  <a:lnTo>
                    <a:pt x="1" y="6535"/>
                  </a:lnTo>
                  <a:lnTo>
                    <a:pt x="11106" y="653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5"/>
            <p:cNvSpPr/>
            <p:nvPr/>
          </p:nvSpPr>
          <p:spPr>
            <a:xfrm>
              <a:off x="5639214" y="4577480"/>
              <a:ext cx="445872" cy="322982"/>
            </a:xfrm>
            <a:custGeom>
              <a:rect b="b" l="l" r="r" t="t"/>
              <a:pathLst>
                <a:path extrusionOk="0" h="4397" w="6070">
                  <a:moveTo>
                    <a:pt x="0" y="4396"/>
                  </a:moveTo>
                  <a:lnTo>
                    <a:pt x="6069" y="4396"/>
                  </a:lnTo>
                  <a:lnTo>
                    <a:pt x="6069"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5"/>
            <p:cNvSpPr/>
            <p:nvPr/>
          </p:nvSpPr>
          <p:spPr>
            <a:xfrm>
              <a:off x="5669624" y="4577480"/>
              <a:ext cx="415461" cy="322982"/>
            </a:xfrm>
            <a:custGeom>
              <a:rect b="b" l="l" r="r" t="t"/>
              <a:pathLst>
                <a:path extrusionOk="0" h="4397" w="5656">
                  <a:moveTo>
                    <a:pt x="1" y="4396"/>
                  </a:moveTo>
                  <a:lnTo>
                    <a:pt x="5655" y="4396"/>
                  </a:lnTo>
                  <a:lnTo>
                    <a:pt x="5655"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669624" y="4577480"/>
              <a:ext cx="21302" cy="322982"/>
            </a:xfrm>
            <a:custGeom>
              <a:rect b="b" l="l" r="r" t="t"/>
              <a:pathLst>
                <a:path extrusionOk="0" h="4397" w="290">
                  <a:moveTo>
                    <a:pt x="1" y="4396"/>
                  </a:moveTo>
                  <a:lnTo>
                    <a:pt x="289" y="4396"/>
                  </a:lnTo>
                  <a:lnTo>
                    <a:pt x="289" y="1"/>
                  </a:lnTo>
                  <a:lnTo>
                    <a:pt x="1" y="1"/>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669624" y="4728356"/>
              <a:ext cx="415461" cy="19172"/>
            </a:xfrm>
            <a:custGeom>
              <a:rect b="b" l="l" r="r" t="t"/>
              <a:pathLst>
                <a:path extrusionOk="0" h="261" w="5656">
                  <a:moveTo>
                    <a:pt x="1" y="260"/>
                  </a:moveTo>
                  <a:lnTo>
                    <a:pt x="5655" y="260"/>
                  </a:lnTo>
                  <a:lnTo>
                    <a:pt x="5655"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5"/>
            <p:cNvSpPr/>
            <p:nvPr/>
          </p:nvSpPr>
          <p:spPr>
            <a:xfrm>
              <a:off x="5867511" y="4577480"/>
              <a:ext cx="19686" cy="322982"/>
            </a:xfrm>
            <a:custGeom>
              <a:rect b="b" l="l" r="r" t="t"/>
              <a:pathLst>
                <a:path extrusionOk="0" h="4397" w="268">
                  <a:moveTo>
                    <a:pt x="268" y="4396"/>
                  </a:moveTo>
                  <a:lnTo>
                    <a:pt x="268" y="1"/>
                  </a:lnTo>
                  <a:lnTo>
                    <a:pt x="1" y="1"/>
                  </a:lnTo>
                  <a:lnTo>
                    <a:pt x="1" y="43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5"/>
            <p:cNvSpPr/>
            <p:nvPr/>
          </p:nvSpPr>
          <p:spPr>
            <a:xfrm>
              <a:off x="5921279" y="4616778"/>
              <a:ext cx="75438" cy="81682"/>
            </a:xfrm>
            <a:custGeom>
              <a:rect b="b" l="l" r="r" t="t"/>
              <a:pathLst>
                <a:path extrusionOk="0" h="1112" w="1027">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5"/>
            <p:cNvSpPr/>
            <p:nvPr/>
          </p:nvSpPr>
          <p:spPr>
            <a:xfrm>
              <a:off x="5972918" y="4612591"/>
              <a:ext cx="75512" cy="81241"/>
            </a:xfrm>
            <a:custGeom>
              <a:rect b="b" l="l" r="r" t="t"/>
              <a:pathLst>
                <a:path extrusionOk="0" h="1106" w="1028">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5"/>
            <p:cNvSpPr/>
            <p:nvPr/>
          </p:nvSpPr>
          <p:spPr>
            <a:xfrm>
              <a:off x="5757990" y="4780509"/>
              <a:ext cx="74998" cy="81168"/>
            </a:xfrm>
            <a:custGeom>
              <a:rect b="b" l="l" r="r" t="t"/>
              <a:pathLst>
                <a:path extrusionOk="0" h="1105" w="1021">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7156930" y="3667228"/>
              <a:ext cx="1657365" cy="1478576"/>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6218329" y="3122708"/>
              <a:ext cx="938681" cy="2023098"/>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6496207" y="3632631"/>
              <a:ext cx="378734" cy="378734"/>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6524120" y="3632631"/>
              <a:ext cx="350821" cy="376677"/>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6547919" y="3645559"/>
              <a:ext cx="266642" cy="320851"/>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5"/>
            <p:cNvSpPr/>
            <p:nvPr/>
          </p:nvSpPr>
          <p:spPr>
            <a:xfrm>
              <a:off x="6636212" y="3723053"/>
              <a:ext cx="225874" cy="282141"/>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5"/>
            <p:cNvSpPr/>
            <p:nvPr/>
          </p:nvSpPr>
          <p:spPr>
            <a:xfrm>
              <a:off x="6149576" y="3027657"/>
              <a:ext cx="2742222" cy="639646"/>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139889" y="3619703"/>
              <a:ext cx="1751902" cy="47599"/>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6177488" y="3101038"/>
              <a:ext cx="505811" cy="566265"/>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180730" y="2995631"/>
              <a:ext cx="230502" cy="290441"/>
            </a:xfrm>
            <a:custGeom>
              <a:rect b="b" l="l" r="r" t="t"/>
              <a:pathLst>
                <a:path extrusionOk="0" h="3954" w="3138">
                  <a:moveTo>
                    <a:pt x="0" y="1"/>
                  </a:moveTo>
                  <a:lnTo>
                    <a:pt x="0" y="3953"/>
                  </a:lnTo>
                  <a:lnTo>
                    <a:pt x="3137" y="3953"/>
                  </a:lnTo>
                  <a:lnTo>
                    <a:pt x="31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5"/>
            <p:cNvSpPr/>
            <p:nvPr/>
          </p:nvSpPr>
          <p:spPr>
            <a:xfrm>
              <a:off x="7031911" y="2988946"/>
              <a:ext cx="148893" cy="297125"/>
            </a:xfrm>
            <a:custGeom>
              <a:rect b="b" l="l" r="r" t="t"/>
              <a:pathLst>
                <a:path extrusionOk="0" h="4045" w="2027">
                  <a:moveTo>
                    <a:pt x="1851" y="92"/>
                  </a:moveTo>
                  <a:lnTo>
                    <a:pt x="1851" y="92"/>
                  </a:lnTo>
                  <a:lnTo>
                    <a:pt x="1" y="0"/>
                  </a:lnTo>
                  <a:lnTo>
                    <a:pt x="1" y="1702"/>
                  </a:lnTo>
                  <a:lnTo>
                    <a:pt x="2026" y="4044"/>
                  </a:lnTo>
                  <a:lnTo>
                    <a:pt x="2026" y="9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5"/>
            <p:cNvSpPr/>
            <p:nvPr/>
          </p:nvSpPr>
          <p:spPr>
            <a:xfrm>
              <a:off x="7014869" y="2926436"/>
              <a:ext cx="153007" cy="69268"/>
            </a:xfrm>
            <a:custGeom>
              <a:rect b="b" l="l" r="r" t="t"/>
              <a:pathLst>
                <a:path extrusionOk="0" h="943" w="2083">
                  <a:moveTo>
                    <a:pt x="2083" y="64"/>
                  </a:moveTo>
                  <a:lnTo>
                    <a:pt x="1" y="0"/>
                  </a:lnTo>
                  <a:lnTo>
                    <a:pt x="1" y="851"/>
                  </a:lnTo>
                  <a:lnTo>
                    <a:pt x="2083" y="94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7167802" y="2931064"/>
              <a:ext cx="269213" cy="64640"/>
            </a:xfrm>
            <a:custGeom>
              <a:rect b="b" l="l" r="r" t="t"/>
              <a:pathLst>
                <a:path extrusionOk="0" h="880" w="3665">
                  <a:moveTo>
                    <a:pt x="1" y="880"/>
                  </a:moveTo>
                  <a:lnTo>
                    <a:pt x="3665" y="880"/>
                  </a:lnTo>
                  <a:lnTo>
                    <a:pt x="366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7992328" y="2903151"/>
              <a:ext cx="380791" cy="486199"/>
            </a:xfrm>
            <a:custGeom>
              <a:rect b="b" l="l" r="r" t="t"/>
              <a:pathLst>
                <a:path extrusionOk="0" h="6619" w="5184">
                  <a:moveTo>
                    <a:pt x="0" y="3046"/>
                  </a:moveTo>
                  <a:lnTo>
                    <a:pt x="0" y="6619"/>
                  </a:lnTo>
                  <a:lnTo>
                    <a:pt x="5184" y="6619"/>
                  </a:lnTo>
                  <a:lnTo>
                    <a:pt x="5184" y="2751"/>
                  </a:lnTo>
                  <a:lnTo>
                    <a:pt x="2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7768071" y="3124764"/>
              <a:ext cx="224332" cy="264585"/>
            </a:xfrm>
            <a:custGeom>
              <a:rect b="b" l="l" r="r" t="t"/>
              <a:pathLst>
                <a:path extrusionOk="0" h="3602" w="3054">
                  <a:moveTo>
                    <a:pt x="2990" y="85"/>
                  </a:moveTo>
                  <a:lnTo>
                    <a:pt x="1" y="85"/>
                  </a:lnTo>
                  <a:lnTo>
                    <a:pt x="3053" y="3602"/>
                  </a:lnTo>
                  <a:lnTo>
                    <a:pt x="30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5"/>
            <p:cNvSpPr/>
            <p:nvPr/>
          </p:nvSpPr>
          <p:spPr>
            <a:xfrm>
              <a:off x="7626010" y="2780188"/>
              <a:ext cx="859203" cy="350895"/>
            </a:xfrm>
            <a:custGeom>
              <a:rect b="b" l="l" r="r" t="t"/>
              <a:pathLst>
                <a:path extrusionOk="0" h="4777" w="11697">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5"/>
            <p:cNvSpPr/>
            <p:nvPr/>
          </p:nvSpPr>
          <p:spPr>
            <a:xfrm>
              <a:off x="7626010" y="2971905"/>
              <a:ext cx="90497" cy="105408"/>
            </a:xfrm>
            <a:custGeom>
              <a:rect b="b" l="l" r="r" t="t"/>
              <a:pathLst>
                <a:path extrusionOk="0" h="1435" w="1232">
                  <a:moveTo>
                    <a:pt x="1232" y="0"/>
                  </a:moveTo>
                  <a:lnTo>
                    <a:pt x="1" y="1435"/>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7626010" y="3077239"/>
              <a:ext cx="363823" cy="53843"/>
            </a:xfrm>
            <a:custGeom>
              <a:rect b="b" l="l" r="r" t="t"/>
              <a:pathLst>
                <a:path extrusionOk="0" h="733" w="4953">
                  <a:moveTo>
                    <a:pt x="1" y="1"/>
                  </a:moveTo>
                  <a:lnTo>
                    <a:pt x="556" y="732"/>
                  </a:lnTo>
                  <a:lnTo>
                    <a:pt x="4952" y="732"/>
                  </a:lnTo>
                  <a:lnTo>
                    <a:pt x="4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8192271" y="2877369"/>
              <a:ext cx="247470" cy="253714"/>
            </a:xfrm>
            <a:custGeom>
              <a:rect b="b" l="l" r="r" t="t"/>
              <a:pathLst>
                <a:path extrusionOk="0" h="3454" w="3369">
                  <a:moveTo>
                    <a:pt x="3369" y="3453"/>
                  </a:moveTo>
                  <a:lnTo>
                    <a:pt x="2757" y="3453"/>
                  </a:lnTo>
                  <a:lnTo>
                    <a:pt x="0" y="352"/>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5"/>
            <p:cNvSpPr/>
            <p:nvPr/>
          </p:nvSpPr>
          <p:spPr>
            <a:xfrm>
              <a:off x="7626010" y="2780188"/>
              <a:ext cx="592121" cy="297125"/>
            </a:xfrm>
            <a:custGeom>
              <a:rect b="b" l="l" r="r" t="t"/>
              <a:pathLst>
                <a:path extrusionOk="0" h="4045" w="8061">
                  <a:moveTo>
                    <a:pt x="4516" y="4045"/>
                  </a:moveTo>
                  <a:lnTo>
                    <a:pt x="1" y="4045"/>
                  </a:lnTo>
                  <a:lnTo>
                    <a:pt x="3433" y="1"/>
                  </a:lnTo>
                  <a:lnTo>
                    <a:pt x="8061"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5"/>
            <p:cNvSpPr/>
            <p:nvPr/>
          </p:nvSpPr>
          <p:spPr>
            <a:xfrm>
              <a:off x="8080106" y="3081426"/>
              <a:ext cx="226388" cy="245413"/>
            </a:xfrm>
            <a:custGeom>
              <a:rect b="b" l="l" r="r" t="t"/>
              <a:pathLst>
                <a:path extrusionOk="0" h="3341" w="3082">
                  <a:moveTo>
                    <a:pt x="1" y="3341"/>
                  </a:moveTo>
                  <a:lnTo>
                    <a:pt x="3081" y="3341"/>
                  </a:lnTo>
                  <a:lnTo>
                    <a:pt x="308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8080106" y="3081426"/>
              <a:ext cx="196419" cy="245413"/>
            </a:xfrm>
            <a:custGeom>
              <a:rect b="b" l="l" r="r" t="t"/>
              <a:pathLst>
                <a:path extrusionOk="0" h="3341" w="2674">
                  <a:moveTo>
                    <a:pt x="1" y="3341"/>
                  </a:moveTo>
                  <a:lnTo>
                    <a:pt x="2673" y="3341"/>
                  </a:lnTo>
                  <a:lnTo>
                    <a:pt x="2673"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8134389" y="3123222"/>
              <a:ext cx="74998" cy="81241"/>
            </a:xfrm>
            <a:custGeom>
              <a:rect b="b" l="l" r="r" t="t"/>
              <a:pathLst>
                <a:path extrusionOk="0" h="1106" w="1021">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5"/>
            <p:cNvSpPr/>
            <p:nvPr/>
          </p:nvSpPr>
          <p:spPr>
            <a:xfrm>
              <a:off x="8127631" y="3179268"/>
              <a:ext cx="73455" cy="80947"/>
            </a:xfrm>
            <a:custGeom>
              <a:rect b="b" l="l" r="r" t="t"/>
              <a:pathLst>
                <a:path extrusionOk="0" h="1102" w="100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5"/>
            <p:cNvSpPr/>
            <p:nvPr/>
          </p:nvSpPr>
          <p:spPr>
            <a:xfrm>
              <a:off x="7331091" y="3882157"/>
              <a:ext cx="506325" cy="368377"/>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5"/>
            <p:cNvSpPr/>
            <p:nvPr/>
          </p:nvSpPr>
          <p:spPr>
            <a:xfrm>
              <a:off x="7331091" y="3882157"/>
              <a:ext cx="469671" cy="368377"/>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5"/>
            <p:cNvSpPr/>
            <p:nvPr/>
          </p:nvSpPr>
          <p:spPr>
            <a:xfrm>
              <a:off x="7555274" y="3882157"/>
              <a:ext cx="21228" cy="368377"/>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5"/>
            <p:cNvSpPr/>
            <p:nvPr/>
          </p:nvSpPr>
          <p:spPr>
            <a:xfrm>
              <a:off x="7778943" y="3882157"/>
              <a:ext cx="21816" cy="368377"/>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5"/>
            <p:cNvSpPr/>
            <p:nvPr/>
          </p:nvSpPr>
          <p:spPr>
            <a:xfrm>
              <a:off x="7331091" y="4054702"/>
              <a:ext cx="469671" cy="23799"/>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5"/>
            <p:cNvSpPr/>
            <p:nvPr/>
          </p:nvSpPr>
          <p:spPr>
            <a:xfrm>
              <a:off x="7372372" y="4130801"/>
              <a:ext cx="74998" cy="81021"/>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5"/>
            <p:cNvSpPr/>
            <p:nvPr/>
          </p:nvSpPr>
          <p:spPr>
            <a:xfrm>
              <a:off x="7434368" y="4111189"/>
              <a:ext cx="73455" cy="81021"/>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5"/>
            <p:cNvSpPr/>
            <p:nvPr/>
          </p:nvSpPr>
          <p:spPr>
            <a:xfrm>
              <a:off x="7645696" y="3938937"/>
              <a:ext cx="75438" cy="81241"/>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5"/>
            <p:cNvSpPr/>
            <p:nvPr/>
          </p:nvSpPr>
          <p:spPr>
            <a:xfrm>
              <a:off x="6534695" y="4342938"/>
              <a:ext cx="357579" cy="802863"/>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5"/>
            <p:cNvSpPr/>
            <p:nvPr/>
          </p:nvSpPr>
          <p:spPr>
            <a:xfrm>
              <a:off x="6571645" y="4342938"/>
              <a:ext cx="316224" cy="802863"/>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5"/>
            <p:cNvSpPr/>
            <p:nvPr/>
          </p:nvSpPr>
          <p:spPr>
            <a:xfrm>
              <a:off x="6610429" y="4381723"/>
              <a:ext cx="212873" cy="79625"/>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5"/>
            <p:cNvSpPr/>
            <p:nvPr/>
          </p:nvSpPr>
          <p:spPr>
            <a:xfrm>
              <a:off x="6500394" y="4287186"/>
              <a:ext cx="415388" cy="55826"/>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5"/>
            <p:cNvSpPr/>
            <p:nvPr/>
          </p:nvSpPr>
          <p:spPr>
            <a:xfrm>
              <a:off x="6537048" y="4941154"/>
              <a:ext cx="350821" cy="204646"/>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5"/>
            <p:cNvSpPr/>
            <p:nvPr/>
          </p:nvSpPr>
          <p:spPr>
            <a:xfrm>
              <a:off x="6367075" y="5077051"/>
              <a:ext cx="312100" cy="79099"/>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5"/>
            <p:cNvSpPr/>
            <p:nvPr/>
          </p:nvSpPr>
          <p:spPr>
            <a:xfrm>
              <a:off x="6442512" y="5012479"/>
              <a:ext cx="294555" cy="64640"/>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5"/>
            <p:cNvSpPr/>
            <p:nvPr/>
          </p:nvSpPr>
          <p:spPr>
            <a:xfrm>
              <a:off x="6502451" y="4941154"/>
              <a:ext cx="309980" cy="71398"/>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5"/>
            <p:cNvSpPr/>
            <p:nvPr/>
          </p:nvSpPr>
          <p:spPr>
            <a:xfrm>
              <a:off x="6797371" y="4665846"/>
              <a:ext cx="60527" cy="60527"/>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5"/>
            <p:cNvSpPr/>
            <p:nvPr/>
          </p:nvSpPr>
          <p:spPr>
            <a:xfrm>
              <a:off x="7970585" y="4241718"/>
              <a:ext cx="747111" cy="904084"/>
            </a:xfrm>
            <a:custGeom>
              <a:rect b="b" l="l" r="r" t="t"/>
              <a:pathLst>
                <a:path extrusionOk="0" h="12308" w="10171">
                  <a:moveTo>
                    <a:pt x="9819" y="0"/>
                  </a:moveTo>
                  <a:lnTo>
                    <a:pt x="1" y="0"/>
                  </a:lnTo>
                  <a:lnTo>
                    <a:pt x="1" y="12308"/>
                  </a:lnTo>
                  <a:lnTo>
                    <a:pt x="10171" y="12308"/>
                  </a:lnTo>
                  <a:lnTo>
                    <a:pt x="10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5"/>
            <p:cNvSpPr/>
            <p:nvPr/>
          </p:nvSpPr>
          <p:spPr>
            <a:xfrm>
              <a:off x="8717617" y="4241718"/>
              <a:ext cx="921199" cy="904084"/>
            </a:xfrm>
            <a:custGeom>
              <a:rect b="b" l="l" r="r" t="t"/>
              <a:pathLst>
                <a:path extrusionOk="0" h="12308" w="12541">
                  <a:moveTo>
                    <a:pt x="1" y="0"/>
                  </a:moveTo>
                  <a:lnTo>
                    <a:pt x="1" y="12308"/>
                  </a:lnTo>
                  <a:lnTo>
                    <a:pt x="12540" y="12308"/>
                  </a:lnTo>
                  <a:lnTo>
                    <a:pt x="12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5"/>
            <p:cNvSpPr/>
            <p:nvPr/>
          </p:nvSpPr>
          <p:spPr>
            <a:xfrm>
              <a:off x="8872606" y="4564551"/>
              <a:ext cx="628261" cy="581249"/>
            </a:xfrm>
            <a:custGeom>
              <a:rect b="b" l="l" r="r" t="t"/>
              <a:pathLst>
                <a:path extrusionOk="0" h="7913" w="8553">
                  <a:moveTo>
                    <a:pt x="0" y="7913"/>
                  </a:moveTo>
                  <a:lnTo>
                    <a:pt x="8553" y="7913"/>
                  </a:lnTo>
                  <a:lnTo>
                    <a:pt x="8553"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5"/>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5"/>
            <p:cNvSpPr/>
            <p:nvPr/>
          </p:nvSpPr>
          <p:spPr>
            <a:xfrm>
              <a:off x="8691761" y="3774692"/>
              <a:ext cx="1005452" cy="467100"/>
            </a:xfrm>
            <a:custGeom>
              <a:rect b="b" l="l" r="r" t="t"/>
              <a:pathLst>
                <a:path extrusionOk="0" h="6359" w="13688">
                  <a:moveTo>
                    <a:pt x="2315" y="0"/>
                  </a:moveTo>
                  <a:lnTo>
                    <a:pt x="13687" y="5655"/>
                  </a:lnTo>
                  <a:lnTo>
                    <a:pt x="13476" y="6358"/>
                  </a:lnTo>
                  <a:lnTo>
                    <a:pt x="1" y="63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5"/>
            <p:cNvSpPr/>
            <p:nvPr/>
          </p:nvSpPr>
          <p:spPr>
            <a:xfrm>
              <a:off x="8125574" y="4467958"/>
              <a:ext cx="467100" cy="189147"/>
            </a:xfrm>
            <a:custGeom>
              <a:rect b="b" l="l" r="r" t="t"/>
              <a:pathLst>
                <a:path extrusionOk="0" h="2575" w="6359">
                  <a:moveTo>
                    <a:pt x="1" y="2575"/>
                  </a:moveTo>
                  <a:lnTo>
                    <a:pt x="6359" y="2575"/>
                  </a:lnTo>
                  <a:lnTo>
                    <a:pt x="6359"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5"/>
            <p:cNvSpPr/>
            <p:nvPr/>
          </p:nvSpPr>
          <p:spPr>
            <a:xfrm>
              <a:off x="8160171" y="4467958"/>
              <a:ext cx="432503" cy="189147"/>
            </a:xfrm>
            <a:custGeom>
              <a:rect b="b" l="l" r="r" t="t"/>
              <a:pathLst>
                <a:path extrusionOk="0" h="2575" w="5888">
                  <a:moveTo>
                    <a:pt x="1" y="2575"/>
                  </a:moveTo>
                  <a:lnTo>
                    <a:pt x="5888" y="2575"/>
                  </a:lnTo>
                  <a:lnTo>
                    <a:pt x="588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5"/>
            <p:cNvSpPr/>
            <p:nvPr/>
          </p:nvSpPr>
          <p:spPr>
            <a:xfrm>
              <a:off x="8230981" y="4467958"/>
              <a:ext cx="116279" cy="189147"/>
            </a:xfrm>
            <a:custGeom>
              <a:rect b="b" l="l" r="r" t="t"/>
              <a:pathLst>
                <a:path extrusionOk="0" h="2575" w="1583">
                  <a:moveTo>
                    <a:pt x="352" y="2575"/>
                  </a:moveTo>
                  <a:lnTo>
                    <a:pt x="1583" y="1"/>
                  </a:lnTo>
                  <a:lnTo>
                    <a:pt x="1231" y="1"/>
                  </a:lnTo>
                  <a:lnTo>
                    <a:pt x="0"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5"/>
            <p:cNvSpPr/>
            <p:nvPr/>
          </p:nvSpPr>
          <p:spPr>
            <a:xfrm>
              <a:off x="8297605" y="4467958"/>
              <a:ext cx="116353" cy="189147"/>
            </a:xfrm>
            <a:custGeom>
              <a:rect b="b" l="l" r="r" t="t"/>
              <a:pathLst>
                <a:path extrusionOk="0" h="2575" w="1584">
                  <a:moveTo>
                    <a:pt x="352" y="2575"/>
                  </a:moveTo>
                  <a:lnTo>
                    <a:pt x="1583" y="1"/>
                  </a:lnTo>
                  <a:lnTo>
                    <a:pt x="1232" y="1"/>
                  </a:lnTo>
                  <a:lnTo>
                    <a:pt x="1"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5"/>
            <p:cNvSpPr/>
            <p:nvPr/>
          </p:nvSpPr>
          <p:spPr>
            <a:xfrm>
              <a:off x="9455835" y="4564551"/>
              <a:ext cx="45028" cy="581249"/>
            </a:xfrm>
            <a:custGeom>
              <a:rect b="b" l="l" r="r" t="t"/>
              <a:pathLst>
                <a:path extrusionOk="0" h="7913" w="613">
                  <a:moveTo>
                    <a:pt x="1" y="7913"/>
                  </a:moveTo>
                  <a:lnTo>
                    <a:pt x="613" y="7913"/>
                  </a:lnTo>
                  <a:lnTo>
                    <a:pt x="613"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5"/>
            <p:cNvSpPr/>
            <p:nvPr/>
          </p:nvSpPr>
          <p:spPr>
            <a:xfrm>
              <a:off x="7341889" y="4418376"/>
              <a:ext cx="492957" cy="359636"/>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5"/>
            <p:cNvSpPr/>
            <p:nvPr/>
          </p:nvSpPr>
          <p:spPr>
            <a:xfrm>
              <a:off x="7341889" y="4418376"/>
              <a:ext cx="458873" cy="359636"/>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5"/>
            <p:cNvSpPr/>
            <p:nvPr/>
          </p:nvSpPr>
          <p:spPr>
            <a:xfrm>
              <a:off x="7561444" y="4418376"/>
              <a:ext cx="19686" cy="359636"/>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5"/>
            <p:cNvSpPr/>
            <p:nvPr/>
          </p:nvSpPr>
          <p:spPr>
            <a:xfrm>
              <a:off x="7776886" y="4418376"/>
              <a:ext cx="23873" cy="359636"/>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5"/>
            <p:cNvSpPr/>
            <p:nvPr/>
          </p:nvSpPr>
          <p:spPr>
            <a:xfrm>
              <a:off x="7341889" y="4586294"/>
              <a:ext cx="458873" cy="21743"/>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5"/>
            <p:cNvSpPr/>
            <p:nvPr/>
          </p:nvSpPr>
          <p:spPr>
            <a:xfrm>
              <a:off x="7408512" y="4476846"/>
              <a:ext cx="71398" cy="79552"/>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5"/>
            <p:cNvSpPr/>
            <p:nvPr/>
          </p:nvSpPr>
          <p:spPr>
            <a:xfrm>
              <a:off x="7669422" y="4638447"/>
              <a:ext cx="72941" cy="79111"/>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5"/>
            <p:cNvSpPr/>
            <p:nvPr/>
          </p:nvSpPr>
          <p:spPr>
            <a:xfrm>
              <a:off x="7619840" y="4655488"/>
              <a:ext cx="70811" cy="79111"/>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5"/>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5" name="Google Shape;1325;p25"/>
          <p:cNvGrpSpPr/>
          <p:nvPr/>
        </p:nvGrpSpPr>
        <p:grpSpPr>
          <a:xfrm>
            <a:off x="8452596" y="4507047"/>
            <a:ext cx="1383032" cy="639647"/>
            <a:chOff x="5951675" y="3577056"/>
            <a:chExt cx="2233218" cy="1032855"/>
          </a:xfrm>
        </p:grpSpPr>
        <p:sp>
          <p:nvSpPr>
            <p:cNvPr id="1326" name="Google Shape;1326;p25"/>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5"/>
            <p:cNvSpPr/>
            <p:nvPr/>
          </p:nvSpPr>
          <p:spPr>
            <a:xfrm>
              <a:off x="7431168" y="3801030"/>
              <a:ext cx="753725" cy="808880"/>
            </a:xfrm>
            <a:custGeom>
              <a:rect b="b" l="l" r="r" t="t"/>
              <a:pathLst>
                <a:path extrusionOk="0" h="4341" w="4045">
                  <a:moveTo>
                    <a:pt x="1203" y="4340"/>
                  </a:moveTo>
                  <a:cubicBezTo>
                    <a:pt x="528" y="4340"/>
                    <a:pt x="0" y="3813"/>
                    <a:pt x="0" y="3194"/>
                  </a:cubicBezTo>
                  <a:cubicBezTo>
                    <a:pt x="0" y="2730"/>
                    <a:pt x="296" y="2315"/>
                    <a:pt x="704" y="2139"/>
                  </a:cubicBezTo>
                  <a:cubicBezTo>
                    <a:pt x="675" y="2055"/>
                    <a:pt x="647" y="1935"/>
                    <a:pt x="647" y="1851"/>
                  </a:cubicBezTo>
                  <a:cubicBezTo>
                    <a:pt x="647" y="1407"/>
                    <a:pt x="971" y="1056"/>
                    <a:pt x="1379" y="943"/>
                  </a:cubicBezTo>
                  <a:cubicBezTo>
                    <a:pt x="1351" y="880"/>
                    <a:pt x="1323" y="796"/>
                    <a:pt x="1323" y="704"/>
                  </a:cubicBezTo>
                  <a:cubicBezTo>
                    <a:pt x="1323" y="324"/>
                    <a:pt x="1646" y="1"/>
                    <a:pt x="2054" y="1"/>
                  </a:cubicBezTo>
                  <a:cubicBezTo>
                    <a:pt x="2434" y="1"/>
                    <a:pt x="2757" y="324"/>
                    <a:pt x="2757" y="704"/>
                  </a:cubicBezTo>
                  <a:cubicBezTo>
                    <a:pt x="2757" y="796"/>
                    <a:pt x="2757" y="880"/>
                    <a:pt x="2729" y="971"/>
                  </a:cubicBezTo>
                  <a:cubicBezTo>
                    <a:pt x="3109" y="1056"/>
                    <a:pt x="3404" y="1436"/>
                    <a:pt x="3404" y="1851"/>
                  </a:cubicBezTo>
                  <a:cubicBezTo>
                    <a:pt x="3404" y="1935"/>
                    <a:pt x="3376" y="2055"/>
                    <a:pt x="3341" y="2139"/>
                  </a:cubicBezTo>
                  <a:cubicBezTo>
                    <a:pt x="3756" y="2315"/>
                    <a:pt x="4044" y="2730"/>
                    <a:pt x="4044" y="3194"/>
                  </a:cubicBezTo>
                  <a:cubicBezTo>
                    <a:pt x="4044" y="3813"/>
                    <a:pt x="3517" y="4340"/>
                    <a:pt x="2877" y="4340"/>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5"/>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9" name="Google Shape;1329;p25"/>
          <p:cNvSpPr/>
          <p:nvPr/>
        </p:nvSpPr>
        <p:spPr>
          <a:xfrm>
            <a:off x="7067362" y="1472675"/>
            <a:ext cx="840952" cy="1162694"/>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rotWithShape="0" algn="bl" dir="8280000" dist="29527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254"/>
                                        </p:tgtEl>
                                        <p:attrNameLst>
                                          <p:attrName>style.visibility</p:attrName>
                                        </p:attrNameLst>
                                      </p:cBhvr>
                                      <p:to>
                                        <p:strVal val="visible"/>
                                      </p:to>
                                    </p:set>
                                    <p:anim calcmode="lin" valueType="num">
                                      <p:cBhvr additive="base">
                                        <p:cTn dur="400"/>
                                        <p:tgtEl>
                                          <p:spTgt spid="12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249"/>
                                        </p:tgtEl>
                                        <p:attrNameLst>
                                          <p:attrName>style.visibility</p:attrName>
                                        </p:attrNameLst>
                                      </p:cBhvr>
                                      <p:to>
                                        <p:strVal val="visible"/>
                                      </p:to>
                                    </p:set>
                                    <p:anim calcmode="lin" valueType="num">
                                      <p:cBhvr additive="base">
                                        <p:cTn dur="300"/>
                                        <p:tgtEl>
                                          <p:spTgt spid="12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25"/>
                                        </p:tgtEl>
                                        <p:attrNameLst>
                                          <p:attrName>style.visibility</p:attrName>
                                        </p:attrNameLst>
                                      </p:cBhvr>
                                      <p:to>
                                        <p:strVal val="visible"/>
                                      </p:to>
                                    </p:set>
                                    <p:anim calcmode="lin" valueType="num">
                                      <p:cBhvr additive="base">
                                        <p:cTn dur="500"/>
                                        <p:tgtEl>
                                          <p:spTgt spid="132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29"/>
                                        </p:tgtEl>
                                        <p:attrNameLst>
                                          <p:attrName>style.visibility</p:attrName>
                                        </p:attrNameLst>
                                      </p:cBhvr>
                                      <p:to>
                                        <p:strVal val="visible"/>
                                      </p:to>
                                    </p:set>
                                    <p:animEffect filter="fade" transition="in">
                                      <p:cBhvr>
                                        <p:cTn dur="300"/>
                                        <p:tgtEl>
                                          <p:spTgt spid="1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34"/>
          <p:cNvSpPr txBox="1"/>
          <p:nvPr/>
        </p:nvSpPr>
        <p:spPr>
          <a:xfrm>
            <a:off x="548275" y="475300"/>
            <a:ext cx="84291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DATA CLEANING – Renaming of Fields </a:t>
            </a:r>
            <a:endParaRPr b="1" sz="3000">
              <a:solidFill>
                <a:schemeClr val="dk1"/>
              </a:solidFill>
            </a:endParaRPr>
          </a:p>
        </p:txBody>
      </p:sp>
      <p:sp>
        <p:nvSpPr>
          <p:cNvPr id="1532" name="Google Shape;1532;p34"/>
          <p:cNvSpPr/>
          <p:nvPr/>
        </p:nvSpPr>
        <p:spPr>
          <a:xfrm rot="5400000">
            <a:off x="2059425" y="971975"/>
            <a:ext cx="973200" cy="2152800"/>
          </a:xfrm>
          <a:prstGeom prst="rect">
            <a:avLst/>
          </a:prstGeom>
          <a:solidFill>
            <a:schemeClr val="l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33" name="Google Shape;1533;p34"/>
          <p:cNvSpPr/>
          <p:nvPr/>
        </p:nvSpPr>
        <p:spPr>
          <a:xfrm rot="5400000">
            <a:off x="2059425" y="2514700"/>
            <a:ext cx="973200" cy="2152800"/>
          </a:xfrm>
          <a:prstGeom prst="rect">
            <a:avLst/>
          </a:prstGeom>
          <a:solidFill>
            <a:schemeClr val="l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34" name="Google Shape;1534;p34"/>
          <p:cNvSpPr/>
          <p:nvPr/>
        </p:nvSpPr>
        <p:spPr>
          <a:xfrm rot="5400000">
            <a:off x="5998000" y="977525"/>
            <a:ext cx="971400" cy="2143500"/>
          </a:xfrm>
          <a:prstGeom prst="rect">
            <a:avLst/>
          </a:pr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35" name="Google Shape;1535;p34"/>
          <p:cNvSpPr/>
          <p:nvPr/>
        </p:nvSpPr>
        <p:spPr>
          <a:xfrm rot="5400000">
            <a:off x="5998000" y="2473650"/>
            <a:ext cx="971400" cy="2152800"/>
          </a:xfrm>
          <a:prstGeom prst="rect">
            <a:avLst/>
          </a:pr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36" name="Google Shape;1536;p34"/>
          <p:cNvSpPr txBox="1"/>
          <p:nvPr/>
        </p:nvSpPr>
        <p:spPr>
          <a:xfrm>
            <a:off x="1863525" y="1845700"/>
            <a:ext cx="1365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6"/>
                </a:solidFill>
              </a:rPr>
              <a:t>drawingRoom</a:t>
            </a:r>
            <a:endParaRPr sz="1500">
              <a:solidFill>
                <a:schemeClr val="accent6"/>
              </a:solidFill>
            </a:endParaRPr>
          </a:p>
        </p:txBody>
      </p:sp>
      <p:sp>
        <p:nvSpPr>
          <p:cNvPr id="1537" name="Google Shape;1537;p34"/>
          <p:cNvSpPr txBox="1"/>
          <p:nvPr/>
        </p:nvSpPr>
        <p:spPr>
          <a:xfrm>
            <a:off x="5833700" y="18457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4"/>
                </a:solidFill>
              </a:rPr>
              <a:t>LivingRoom</a:t>
            </a:r>
            <a:endParaRPr/>
          </a:p>
        </p:txBody>
      </p:sp>
      <p:sp>
        <p:nvSpPr>
          <p:cNvPr id="1538" name="Google Shape;1538;p34"/>
          <p:cNvSpPr txBox="1"/>
          <p:nvPr/>
        </p:nvSpPr>
        <p:spPr>
          <a:xfrm>
            <a:off x="1967625" y="3383350"/>
            <a:ext cx="1156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4"/>
                </a:solidFill>
              </a:rPr>
              <a:t>livingRoom</a:t>
            </a:r>
            <a:endParaRPr/>
          </a:p>
        </p:txBody>
      </p:sp>
      <p:sp>
        <p:nvSpPr>
          <p:cNvPr id="1539" name="Google Shape;1539;p34"/>
          <p:cNvSpPr txBox="1"/>
          <p:nvPr/>
        </p:nvSpPr>
        <p:spPr>
          <a:xfrm>
            <a:off x="5907025" y="33423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4"/>
                </a:solidFill>
              </a:rPr>
              <a:t>BedRoom</a:t>
            </a:r>
            <a:endParaRPr/>
          </a:p>
        </p:txBody>
      </p:sp>
      <p:pic>
        <p:nvPicPr>
          <p:cNvPr id="1540" name="Google Shape;1540;p34"/>
          <p:cNvPicPr preferRelativeResize="0"/>
          <p:nvPr/>
        </p:nvPicPr>
        <p:blipFill>
          <a:blip r:embed="rId3">
            <a:alphaModFix/>
          </a:blip>
          <a:stretch>
            <a:fillRect/>
          </a:stretch>
        </p:blipFill>
        <p:spPr>
          <a:xfrm rot="10800000">
            <a:off x="3696171" y="1548000"/>
            <a:ext cx="1676101" cy="1070850"/>
          </a:xfrm>
          <a:prstGeom prst="rect">
            <a:avLst/>
          </a:prstGeom>
          <a:noFill/>
          <a:ln>
            <a:noFill/>
          </a:ln>
        </p:spPr>
      </p:pic>
      <p:pic>
        <p:nvPicPr>
          <p:cNvPr id="1541" name="Google Shape;1541;p34"/>
          <p:cNvPicPr preferRelativeResize="0"/>
          <p:nvPr/>
        </p:nvPicPr>
        <p:blipFill>
          <a:blip r:embed="rId3">
            <a:alphaModFix/>
          </a:blip>
          <a:stretch>
            <a:fillRect/>
          </a:stretch>
        </p:blipFill>
        <p:spPr>
          <a:xfrm rot="10800000">
            <a:off x="3702471" y="3056300"/>
            <a:ext cx="1676101" cy="1070850"/>
          </a:xfrm>
          <a:prstGeom prst="rect">
            <a:avLst/>
          </a:prstGeom>
          <a:noFill/>
          <a:ln>
            <a:noFill/>
          </a:ln>
        </p:spPr>
      </p:pic>
    </p:spTree>
  </p:cSld>
  <p:clrMapOvr>
    <a:masterClrMapping/>
  </p:clrMapOvr>
  <p:transition>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2"/>
                                        </p:tgtEl>
                                        <p:attrNameLst>
                                          <p:attrName>style.visibility</p:attrName>
                                        </p:attrNameLst>
                                      </p:cBhvr>
                                      <p:to>
                                        <p:strVal val="visible"/>
                                      </p:to>
                                    </p:set>
                                    <p:anim calcmode="lin" valueType="num">
                                      <p:cBhvr additive="base">
                                        <p:cTn dur="300"/>
                                        <p:tgtEl>
                                          <p:spTgt spid="15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34"/>
                                        </p:tgtEl>
                                        <p:attrNameLst>
                                          <p:attrName>style.visibility</p:attrName>
                                        </p:attrNameLst>
                                      </p:cBhvr>
                                      <p:to>
                                        <p:strVal val="visible"/>
                                      </p:to>
                                    </p:set>
                                    <p:anim calcmode="lin" valueType="num">
                                      <p:cBhvr additive="base">
                                        <p:cTn dur="300"/>
                                        <p:tgtEl>
                                          <p:spTgt spid="15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36"/>
                                        </p:tgtEl>
                                        <p:attrNameLst>
                                          <p:attrName>style.visibility</p:attrName>
                                        </p:attrNameLst>
                                      </p:cBhvr>
                                      <p:to>
                                        <p:strVal val="visible"/>
                                      </p:to>
                                    </p:set>
                                    <p:anim calcmode="lin" valueType="num">
                                      <p:cBhvr additive="base">
                                        <p:cTn dur="300"/>
                                        <p:tgtEl>
                                          <p:spTgt spid="15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37"/>
                                        </p:tgtEl>
                                        <p:attrNameLst>
                                          <p:attrName>style.visibility</p:attrName>
                                        </p:attrNameLst>
                                      </p:cBhvr>
                                      <p:to>
                                        <p:strVal val="visible"/>
                                      </p:to>
                                    </p:set>
                                    <p:anim calcmode="lin" valueType="num">
                                      <p:cBhvr additive="base">
                                        <p:cTn dur="300"/>
                                        <p:tgtEl>
                                          <p:spTgt spid="15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40"/>
                                        </p:tgtEl>
                                        <p:attrNameLst>
                                          <p:attrName>style.visibility</p:attrName>
                                        </p:attrNameLst>
                                      </p:cBhvr>
                                      <p:to>
                                        <p:strVal val="visible"/>
                                      </p:to>
                                    </p:set>
                                    <p:anim calcmode="lin" valueType="num">
                                      <p:cBhvr additive="base">
                                        <p:cTn dur="300"/>
                                        <p:tgtEl>
                                          <p:spTgt spid="154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33"/>
                                        </p:tgtEl>
                                        <p:attrNameLst>
                                          <p:attrName>style.visibility</p:attrName>
                                        </p:attrNameLst>
                                      </p:cBhvr>
                                      <p:to>
                                        <p:strVal val="visible"/>
                                      </p:to>
                                    </p:set>
                                    <p:anim calcmode="lin" valueType="num">
                                      <p:cBhvr additive="base">
                                        <p:cTn dur="300"/>
                                        <p:tgtEl>
                                          <p:spTgt spid="15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35"/>
                                        </p:tgtEl>
                                        <p:attrNameLst>
                                          <p:attrName>style.visibility</p:attrName>
                                        </p:attrNameLst>
                                      </p:cBhvr>
                                      <p:to>
                                        <p:strVal val="visible"/>
                                      </p:to>
                                    </p:set>
                                    <p:anim calcmode="lin" valueType="num">
                                      <p:cBhvr additive="base">
                                        <p:cTn dur="300"/>
                                        <p:tgtEl>
                                          <p:spTgt spid="15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38"/>
                                        </p:tgtEl>
                                        <p:attrNameLst>
                                          <p:attrName>style.visibility</p:attrName>
                                        </p:attrNameLst>
                                      </p:cBhvr>
                                      <p:to>
                                        <p:strVal val="visible"/>
                                      </p:to>
                                    </p:set>
                                    <p:anim calcmode="lin" valueType="num">
                                      <p:cBhvr additive="base">
                                        <p:cTn dur="300"/>
                                        <p:tgtEl>
                                          <p:spTgt spid="15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39"/>
                                        </p:tgtEl>
                                        <p:attrNameLst>
                                          <p:attrName>style.visibility</p:attrName>
                                        </p:attrNameLst>
                                      </p:cBhvr>
                                      <p:to>
                                        <p:strVal val="visible"/>
                                      </p:to>
                                    </p:set>
                                    <p:anim calcmode="lin" valueType="num">
                                      <p:cBhvr additive="base">
                                        <p:cTn dur="300"/>
                                        <p:tgtEl>
                                          <p:spTgt spid="15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41"/>
                                        </p:tgtEl>
                                        <p:attrNameLst>
                                          <p:attrName>style.visibility</p:attrName>
                                        </p:attrNameLst>
                                      </p:cBhvr>
                                      <p:to>
                                        <p:strVal val="visible"/>
                                      </p:to>
                                    </p:set>
                                    <p:anim calcmode="lin" valueType="num">
                                      <p:cBhvr additive="base">
                                        <p:cTn dur="300"/>
                                        <p:tgtEl>
                                          <p:spTgt spid="15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35"/>
          <p:cNvSpPr txBox="1"/>
          <p:nvPr/>
        </p:nvSpPr>
        <p:spPr>
          <a:xfrm>
            <a:off x="548275" y="475300"/>
            <a:ext cx="80010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DATA CLEANING – Removing Null Values</a:t>
            </a:r>
            <a:endParaRPr b="1" sz="3000">
              <a:solidFill>
                <a:schemeClr val="dk1"/>
              </a:solidFill>
            </a:endParaRPr>
          </a:p>
        </p:txBody>
      </p:sp>
      <p:sp>
        <p:nvSpPr>
          <p:cNvPr id="1547" name="Google Shape;1547;p35"/>
          <p:cNvSpPr txBox="1"/>
          <p:nvPr/>
        </p:nvSpPr>
        <p:spPr>
          <a:xfrm>
            <a:off x="910450" y="1360900"/>
            <a:ext cx="7715100" cy="28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buildingType </a:t>
            </a:r>
            <a:endParaRPr sz="1500" u="sng">
              <a:solidFill>
                <a:schemeClr val="dk1"/>
              </a:solidFill>
            </a:endParaRPr>
          </a:p>
          <a:p>
            <a:pPr indent="0" lvl="0" marL="0" rtl="0" algn="l">
              <a:spcBef>
                <a:spcPts val="0"/>
              </a:spcBef>
              <a:spcAft>
                <a:spcPts val="0"/>
              </a:spcAft>
              <a:buNone/>
            </a:pPr>
            <a:r>
              <a:rPr lang="en" sz="1500">
                <a:solidFill>
                  <a:schemeClr val="dk1"/>
                </a:solidFill>
              </a:rPr>
              <a:t>Null values removed for </a:t>
            </a:r>
            <a:r>
              <a:rPr b="1" lang="en" sz="1700">
                <a:solidFill>
                  <a:srgbClr val="4A86E8"/>
                </a:solidFill>
              </a:rPr>
              <a:t>more accurate representation</a:t>
            </a:r>
            <a:r>
              <a:rPr lang="en" sz="1700">
                <a:solidFill>
                  <a:srgbClr val="4A86E8"/>
                </a:solidFill>
              </a:rPr>
              <a:t> </a:t>
            </a:r>
            <a:r>
              <a:rPr lang="en" sz="1500">
                <a:solidFill>
                  <a:schemeClr val="dk1"/>
                </a:solidFill>
              </a:rPr>
              <a:t>of the relationship between each building type, the property age and number of houses sold</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u="sng">
                <a:solidFill>
                  <a:schemeClr val="dk1"/>
                </a:solidFill>
              </a:rPr>
              <a:t>c</a:t>
            </a:r>
            <a:r>
              <a:rPr lang="en" sz="1500" u="sng">
                <a:solidFill>
                  <a:schemeClr val="dk1"/>
                </a:solidFill>
              </a:rPr>
              <a:t>onstructionTime </a:t>
            </a:r>
            <a:endParaRPr sz="1500" u="sng">
              <a:solidFill>
                <a:schemeClr val="dk1"/>
              </a:solidFill>
            </a:endParaRPr>
          </a:p>
          <a:p>
            <a:pPr indent="0" lvl="0" marL="0" rtl="0" algn="l">
              <a:spcBef>
                <a:spcPts val="0"/>
              </a:spcBef>
              <a:spcAft>
                <a:spcPts val="0"/>
              </a:spcAft>
              <a:buNone/>
            </a:pPr>
            <a:r>
              <a:rPr lang="en" sz="1500">
                <a:solidFill>
                  <a:schemeClr val="dk1"/>
                </a:solidFill>
              </a:rPr>
              <a:t>Null values removed as they</a:t>
            </a:r>
            <a:r>
              <a:rPr b="1" lang="en" sz="1500">
                <a:solidFill>
                  <a:schemeClr val="dk1"/>
                </a:solidFill>
              </a:rPr>
              <a:t> </a:t>
            </a:r>
            <a:r>
              <a:rPr b="1" lang="en" sz="1700">
                <a:solidFill>
                  <a:srgbClr val="4A86E8"/>
                </a:solidFill>
              </a:rPr>
              <a:t>distorted the distribution</a:t>
            </a:r>
            <a:r>
              <a:rPr lang="en" sz="1500">
                <a:solidFill>
                  <a:schemeClr val="dk1"/>
                </a:solidFill>
              </a:rPr>
              <a:t> of count of houses sold relative to the property age (derived from constructionTime)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u="sng">
                <a:solidFill>
                  <a:schemeClr val="dk1"/>
                </a:solidFill>
              </a:rPr>
              <a:t>Bedroom, Living Room, Kitchen, Bath Room </a:t>
            </a:r>
            <a:endParaRPr sz="1500" u="sng">
              <a:solidFill>
                <a:schemeClr val="dk1"/>
              </a:solidFill>
            </a:endParaRPr>
          </a:p>
          <a:p>
            <a:pPr indent="0" lvl="0" marL="0" rtl="0" algn="l">
              <a:spcBef>
                <a:spcPts val="0"/>
              </a:spcBef>
              <a:spcAft>
                <a:spcPts val="0"/>
              </a:spcAft>
              <a:buNone/>
            </a:pPr>
            <a:r>
              <a:rPr lang="en" sz="1500">
                <a:solidFill>
                  <a:schemeClr val="dk1"/>
                </a:solidFill>
              </a:rPr>
              <a:t>Null values removed for </a:t>
            </a:r>
            <a:r>
              <a:rPr b="1" lang="en" sz="1700">
                <a:solidFill>
                  <a:srgbClr val="4A86E8"/>
                </a:solidFill>
              </a:rPr>
              <a:t>better visualisation of the distribution</a:t>
            </a:r>
            <a:r>
              <a:rPr lang="en" sz="1500">
                <a:solidFill>
                  <a:schemeClr val="dk1"/>
                </a:solidFill>
              </a:rPr>
              <a:t> of each room with respect to the count of houses</a:t>
            </a:r>
            <a:endParaRPr sz="1500">
              <a:solidFill>
                <a:schemeClr val="dk1"/>
              </a:solidFill>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7"/>
                                        </p:tgtEl>
                                        <p:attrNameLst>
                                          <p:attrName>style.visibility</p:attrName>
                                        </p:attrNameLst>
                                      </p:cBhvr>
                                      <p:to>
                                        <p:strVal val="visible"/>
                                      </p:to>
                                    </p:set>
                                    <p:animEffect filter="fade" transition="in">
                                      <p:cBhvr>
                                        <p:cTn dur="400"/>
                                        <p:tgtEl>
                                          <p:spTgt spid="1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36"/>
          <p:cNvSpPr txBox="1"/>
          <p:nvPr/>
        </p:nvSpPr>
        <p:spPr>
          <a:xfrm>
            <a:off x="548275" y="475300"/>
            <a:ext cx="79209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DATA CLEANING – Removing outliers</a:t>
            </a:r>
            <a:endParaRPr b="1" sz="3000">
              <a:solidFill>
                <a:schemeClr val="dk1"/>
              </a:solidFill>
            </a:endParaRPr>
          </a:p>
        </p:txBody>
      </p:sp>
      <p:sp>
        <p:nvSpPr>
          <p:cNvPr id="1553" name="Google Shape;1553;p36"/>
          <p:cNvSpPr/>
          <p:nvPr/>
        </p:nvSpPr>
        <p:spPr>
          <a:xfrm rot="5400000">
            <a:off x="4142450" y="1572000"/>
            <a:ext cx="971400" cy="4718100"/>
          </a:xfrm>
          <a:prstGeom prst="rect">
            <a:avLst/>
          </a:pr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pic>
        <p:nvPicPr>
          <p:cNvPr id="1554" name="Google Shape;1554;p36"/>
          <p:cNvPicPr preferRelativeResize="0"/>
          <p:nvPr/>
        </p:nvPicPr>
        <p:blipFill>
          <a:blip r:embed="rId3">
            <a:alphaModFix/>
          </a:blip>
          <a:stretch>
            <a:fillRect/>
          </a:stretch>
        </p:blipFill>
        <p:spPr>
          <a:xfrm rot="-5531537">
            <a:off x="4023242" y="2561508"/>
            <a:ext cx="1084709" cy="693014"/>
          </a:xfrm>
          <a:prstGeom prst="rect">
            <a:avLst/>
          </a:prstGeom>
          <a:noFill/>
          <a:ln>
            <a:noFill/>
          </a:ln>
        </p:spPr>
      </p:pic>
      <p:grpSp>
        <p:nvGrpSpPr>
          <p:cNvPr id="1555" name="Google Shape;1555;p36"/>
          <p:cNvGrpSpPr/>
          <p:nvPr/>
        </p:nvGrpSpPr>
        <p:grpSpPr>
          <a:xfrm>
            <a:off x="2202800" y="1333175"/>
            <a:ext cx="4759000" cy="973200"/>
            <a:chOff x="2202800" y="1333175"/>
            <a:chExt cx="4759000" cy="973200"/>
          </a:xfrm>
        </p:grpSpPr>
        <p:sp>
          <p:nvSpPr>
            <p:cNvPr id="1556" name="Google Shape;1556;p36"/>
            <p:cNvSpPr/>
            <p:nvPr/>
          </p:nvSpPr>
          <p:spPr>
            <a:xfrm rot="5400000">
              <a:off x="4110150" y="-545275"/>
              <a:ext cx="973200" cy="4730100"/>
            </a:xfrm>
            <a:prstGeom prst="rect">
              <a:avLst/>
            </a:prstGeom>
            <a:solidFill>
              <a:schemeClr val="l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557" name="Google Shape;1557;p36"/>
            <p:cNvSpPr txBox="1"/>
            <p:nvPr/>
          </p:nvSpPr>
          <p:spPr>
            <a:xfrm>
              <a:off x="2202800" y="1510875"/>
              <a:ext cx="4632000" cy="58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F2F2F2"/>
                  </a:solidFill>
                </a:rPr>
                <a:t>Skewed data in price per SM</a:t>
              </a:r>
              <a:r>
                <a:rPr lang="en" sz="1500">
                  <a:solidFill>
                    <a:srgbClr val="F2F2F2"/>
                  </a:solidFill>
                </a:rPr>
                <a:t> caused by </a:t>
              </a:r>
              <a:endParaRPr sz="1500">
                <a:solidFill>
                  <a:srgbClr val="F2F2F2"/>
                </a:solidFill>
              </a:endParaRPr>
            </a:p>
            <a:p>
              <a:pPr indent="0" lvl="0" marL="0" rtl="0" algn="ctr">
                <a:spcBef>
                  <a:spcPts val="0"/>
                </a:spcBef>
                <a:spcAft>
                  <a:spcPts val="0"/>
                </a:spcAft>
                <a:buNone/>
              </a:pPr>
              <a:r>
                <a:rPr lang="en" sz="1500">
                  <a:solidFill>
                    <a:srgbClr val="F2F2F2"/>
                  </a:solidFill>
                </a:rPr>
                <a:t>outliers in totalPrice field</a:t>
              </a:r>
              <a:endParaRPr sz="1500">
                <a:solidFill>
                  <a:srgbClr val="F2F2F2"/>
                </a:solidFill>
              </a:endParaRPr>
            </a:p>
          </p:txBody>
        </p:sp>
      </p:grpSp>
      <p:sp>
        <p:nvSpPr>
          <p:cNvPr id="1558" name="Google Shape;1558;p36"/>
          <p:cNvSpPr txBox="1"/>
          <p:nvPr/>
        </p:nvSpPr>
        <p:spPr>
          <a:xfrm>
            <a:off x="2628900" y="3617300"/>
            <a:ext cx="3943500" cy="43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F2F2F2"/>
                </a:solidFill>
              </a:rPr>
              <a:t>Retaining values </a:t>
            </a:r>
            <a:r>
              <a:rPr b="1" lang="en" sz="1500">
                <a:solidFill>
                  <a:srgbClr val="F2F2F2"/>
                </a:solidFill>
              </a:rPr>
              <a:t>within 3 standard deviation of the mean </a:t>
            </a:r>
            <a:endParaRPr b="1" sz="1500">
              <a:solidFill>
                <a:srgbClr val="F2F2F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553"/>
                                        </p:tgtEl>
                                        <p:attrNameLst>
                                          <p:attrName>style.visibility</p:attrName>
                                        </p:attrNameLst>
                                      </p:cBhvr>
                                      <p:to>
                                        <p:strVal val="visible"/>
                                      </p:to>
                                    </p:set>
                                    <p:anim calcmode="lin" valueType="num">
                                      <p:cBhvr additive="base">
                                        <p:cTn dur="300"/>
                                        <p:tgtEl>
                                          <p:spTgt spid="15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54"/>
                                        </p:tgtEl>
                                        <p:attrNameLst>
                                          <p:attrName>style.visibility</p:attrName>
                                        </p:attrNameLst>
                                      </p:cBhvr>
                                      <p:to>
                                        <p:strVal val="visible"/>
                                      </p:to>
                                    </p:set>
                                    <p:anim calcmode="lin" valueType="num">
                                      <p:cBhvr additive="base">
                                        <p:cTn dur="300"/>
                                        <p:tgtEl>
                                          <p:spTgt spid="15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58"/>
                                        </p:tgtEl>
                                        <p:attrNameLst>
                                          <p:attrName>style.visibility</p:attrName>
                                        </p:attrNameLst>
                                      </p:cBhvr>
                                      <p:to>
                                        <p:strVal val="visible"/>
                                      </p:to>
                                    </p:set>
                                    <p:anim calcmode="lin" valueType="num">
                                      <p:cBhvr additive="base">
                                        <p:cTn dur="300"/>
                                        <p:tgtEl>
                                          <p:spTgt spid="15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555"/>
                                        </p:tgtEl>
                                        <p:attrNameLst>
                                          <p:attrName>style.visibility</p:attrName>
                                        </p:attrNameLst>
                                      </p:cBhvr>
                                      <p:to>
                                        <p:strVal val="visible"/>
                                      </p:to>
                                    </p:set>
                                    <p:anim calcmode="lin" valueType="num">
                                      <p:cBhvr additive="base">
                                        <p:cTn dur="300"/>
                                        <p:tgtEl>
                                          <p:spTgt spid="15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37"/>
          <p:cNvSpPr txBox="1"/>
          <p:nvPr>
            <p:ph type="title"/>
          </p:nvPr>
        </p:nvSpPr>
        <p:spPr>
          <a:xfrm>
            <a:off x="1524000" y="793975"/>
            <a:ext cx="6848400" cy="21072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latin typeface="Arial"/>
                <a:ea typeface="Arial"/>
                <a:cs typeface="Arial"/>
                <a:sym typeface="Arial"/>
              </a:rPr>
              <a:t>LEVEL I QUESTION</a:t>
            </a:r>
            <a:endParaRPr b="1" sz="3000" u="sng">
              <a:latin typeface="Arial"/>
              <a:ea typeface="Arial"/>
              <a:cs typeface="Arial"/>
              <a:sym typeface="Arial"/>
            </a:endParaRPr>
          </a:p>
          <a:p>
            <a:pPr indent="0" lvl="0" marL="0" rtl="0" algn="l">
              <a:spcBef>
                <a:spcPts val="0"/>
              </a:spcBef>
              <a:spcAft>
                <a:spcPts val="0"/>
              </a:spcAft>
              <a:buNone/>
            </a:pPr>
            <a:r>
              <a:t/>
            </a:r>
            <a:endParaRPr b="1" sz="3000" u="sng">
              <a:latin typeface="Arial"/>
              <a:ea typeface="Arial"/>
              <a:cs typeface="Arial"/>
              <a:sym typeface="Arial"/>
            </a:endParaRPr>
          </a:p>
          <a:p>
            <a:pPr indent="0" lvl="0" marL="0" rtl="0" algn="l">
              <a:spcBef>
                <a:spcPts val="0"/>
              </a:spcBef>
              <a:spcAft>
                <a:spcPts val="0"/>
              </a:spcAft>
              <a:buNone/>
            </a:pPr>
            <a:r>
              <a:rPr b="1" lang="en" sz="3000">
                <a:latin typeface="Arial"/>
                <a:ea typeface="Arial"/>
                <a:cs typeface="Arial"/>
                <a:sym typeface="Arial"/>
              </a:rPr>
              <a:t>W</a:t>
            </a:r>
            <a:r>
              <a:rPr b="1" lang="en" sz="3000">
                <a:latin typeface="Arial"/>
                <a:ea typeface="Arial"/>
                <a:cs typeface="Arial"/>
                <a:sym typeface="Arial"/>
              </a:rPr>
              <a:t>hat are the key factors influencing the demand for houses?</a:t>
            </a:r>
            <a:endParaRPr b="1" sz="3000">
              <a:latin typeface="Arial"/>
              <a:ea typeface="Arial"/>
              <a:cs typeface="Arial"/>
              <a:sym typeface="Arial"/>
            </a:endParaRPr>
          </a:p>
        </p:txBody>
      </p:sp>
      <p:grpSp>
        <p:nvGrpSpPr>
          <p:cNvPr id="1564" name="Google Shape;1564;p37"/>
          <p:cNvGrpSpPr/>
          <p:nvPr/>
        </p:nvGrpSpPr>
        <p:grpSpPr>
          <a:xfrm>
            <a:off x="-1194606" y="932350"/>
            <a:ext cx="5420444" cy="4360365"/>
            <a:chOff x="-1183381" y="898675"/>
            <a:chExt cx="5420444" cy="4360365"/>
          </a:xfrm>
        </p:grpSpPr>
        <p:sp>
          <p:nvSpPr>
            <p:cNvPr id="1565" name="Google Shape;1565;p37"/>
            <p:cNvSpPr/>
            <p:nvPr/>
          </p:nvSpPr>
          <p:spPr>
            <a:xfrm>
              <a:off x="294625" y="898675"/>
              <a:ext cx="840952" cy="1162694"/>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rotWithShape="0" algn="bl" dir="8280000" dist="29527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6" name="Google Shape;1566;p37"/>
            <p:cNvGrpSpPr/>
            <p:nvPr/>
          </p:nvGrpSpPr>
          <p:grpSpPr>
            <a:xfrm flipH="1">
              <a:off x="-1183381" y="2780188"/>
              <a:ext cx="4294670" cy="2375962"/>
              <a:chOff x="5402544" y="2780188"/>
              <a:chExt cx="4294670" cy="2375962"/>
            </a:xfrm>
          </p:grpSpPr>
          <p:sp>
            <p:nvSpPr>
              <p:cNvPr id="1567" name="Google Shape;1567;p37"/>
              <p:cNvSpPr/>
              <p:nvPr/>
            </p:nvSpPr>
            <p:spPr>
              <a:xfrm>
                <a:off x="5462997" y="4340882"/>
                <a:ext cx="775024" cy="804920"/>
              </a:xfrm>
              <a:custGeom>
                <a:rect b="b" l="l" r="r" t="t"/>
                <a:pathLst>
                  <a:path extrusionOk="0" h="10958" w="10551">
                    <a:moveTo>
                      <a:pt x="1" y="1"/>
                    </a:moveTo>
                    <a:lnTo>
                      <a:pt x="1" y="10958"/>
                    </a:lnTo>
                    <a:lnTo>
                      <a:pt x="10550" y="10958"/>
                    </a:lnTo>
                    <a:lnTo>
                      <a:pt x="105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7"/>
              <p:cNvSpPr/>
              <p:nvPr/>
            </p:nvSpPr>
            <p:spPr>
              <a:xfrm>
                <a:off x="5402544" y="3860928"/>
                <a:ext cx="815791" cy="480028"/>
              </a:xfrm>
              <a:custGeom>
                <a:rect b="b" l="l" r="r" t="t"/>
                <a:pathLst>
                  <a:path extrusionOk="0" h="6535" w="11106">
                    <a:moveTo>
                      <a:pt x="11106" y="1"/>
                    </a:moveTo>
                    <a:lnTo>
                      <a:pt x="1" y="5684"/>
                    </a:lnTo>
                    <a:lnTo>
                      <a:pt x="1" y="6535"/>
                    </a:lnTo>
                    <a:lnTo>
                      <a:pt x="11106" y="653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7"/>
              <p:cNvSpPr/>
              <p:nvPr/>
            </p:nvSpPr>
            <p:spPr>
              <a:xfrm>
                <a:off x="5639214" y="4577480"/>
                <a:ext cx="445872" cy="322982"/>
              </a:xfrm>
              <a:custGeom>
                <a:rect b="b" l="l" r="r" t="t"/>
                <a:pathLst>
                  <a:path extrusionOk="0" h="4397" w="6070">
                    <a:moveTo>
                      <a:pt x="0" y="4396"/>
                    </a:moveTo>
                    <a:lnTo>
                      <a:pt x="6069" y="4396"/>
                    </a:lnTo>
                    <a:lnTo>
                      <a:pt x="6069"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7"/>
              <p:cNvSpPr/>
              <p:nvPr/>
            </p:nvSpPr>
            <p:spPr>
              <a:xfrm>
                <a:off x="5669624" y="4577480"/>
                <a:ext cx="415461" cy="322982"/>
              </a:xfrm>
              <a:custGeom>
                <a:rect b="b" l="l" r="r" t="t"/>
                <a:pathLst>
                  <a:path extrusionOk="0" h="4397" w="5656">
                    <a:moveTo>
                      <a:pt x="1" y="4396"/>
                    </a:moveTo>
                    <a:lnTo>
                      <a:pt x="5655" y="4396"/>
                    </a:lnTo>
                    <a:lnTo>
                      <a:pt x="5655"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7"/>
              <p:cNvSpPr/>
              <p:nvPr/>
            </p:nvSpPr>
            <p:spPr>
              <a:xfrm>
                <a:off x="5669624" y="4577480"/>
                <a:ext cx="21302" cy="322982"/>
              </a:xfrm>
              <a:custGeom>
                <a:rect b="b" l="l" r="r" t="t"/>
                <a:pathLst>
                  <a:path extrusionOk="0" h="4397" w="290">
                    <a:moveTo>
                      <a:pt x="1" y="4396"/>
                    </a:moveTo>
                    <a:lnTo>
                      <a:pt x="289" y="4396"/>
                    </a:lnTo>
                    <a:lnTo>
                      <a:pt x="289" y="1"/>
                    </a:lnTo>
                    <a:lnTo>
                      <a:pt x="1" y="1"/>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7"/>
              <p:cNvSpPr/>
              <p:nvPr/>
            </p:nvSpPr>
            <p:spPr>
              <a:xfrm>
                <a:off x="5669624" y="4728356"/>
                <a:ext cx="415461" cy="19172"/>
              </a:xfrm>
              <a:custGeom>
                <a:rect b="b" l="l" r="r" t="t"/>
                <a:pathLst>
                  <a:path extrusionOk="0" h="261" w="5656">
                    <a:moveTo>
                      <a:pt x="1" y="260"/>
                    </a:moveTo>
                    <a:lnTo>
                      <a:pt x="5655" y="260"/>
                    </a:lnTo>
                    <a:lnTo>
                      <a:pt x="5655"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7"/>
              <p:cNvSpPr/>
              <p:nvPr/>
            </p:nvSpPr>
            <p:spPr>
              <a:xfrm>
                <a:off x="5867511" y="4577480"/>
                <a:ext cx="19686" cy="322982"/>
              </a:xfrm>
              <a:custGeom>
                <a:rect b="b" l="l" r="r" t="t"/>
                <a:pathLst>
                  <a:path extrusionOk="0" h="4397" w="268">
                    <a:moveTo>
                      <a:pt x="268" y="4396"/>
                    </a:moveTo>
                    <a:lnTo>
                      <a:pt x="268" y="1"/>
                    </a:lnTo>
                    <a:lnTo>
                      <a:pt x="1" y="1"/>
                    </a:lnTo>
                    <a:lnTo>
                      <a:pt x="1" y="43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7"/>
              <p:cNvSpPr/>
              <p:nvPr/>
            </p:nvSpPr>
            <p:spPr>
              <a:xfrm>
                <a:off x="5921279" y="4616778"/>
                <a:ext cx="75438" cy="81682"/>
              </a:xfrm>
              <a:custGeom>
                <a:rect b="b" l="l" r="r" t="t"/>
                <a:pathLst>
                  <a:path extrusionOk="0" h="1112" w="1027">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7"/>
              <p:cNvSpPr/>
              <p:nvPr/>
            </p:nvSpPr>
            <p:spPr>
              <a:xfrm>
                <a:off x="5972918" y="4612591"/>
                <a:ext cx="75512" cy="81241"/>
              </a:xfrm>
              <a:custGeom>
                <a:rect b="b" l="l" r="r" t="t"/>
                <a:pathLst>
                  <a:path extrusionOk="0" h="1106" w="1028">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7"/>
              <p:cNvSpPr/>
              <p:nvPr/>
            </p:nvSpPr>
            <p:spPr>
              <a:xfrm>
                <a:off x="5757990" y="4780509"/>
                <a:ext cx="74998" cy="81168"/>
              </a:xfrm>
              <a:custGeom>
                <a:rect b="b" l="l" r="r" t="t"/>
                <a:pathLst>
                  <a:path extrusionOk="0" h="1105" w="1021">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7"/>
              <p:cNvSpPr/>
              <p:nvPr/>
            </p:nvSpPr>
            <p:spPr>
              <a:xfrm>
                <a:off x="7156930" y="3667228"/>
                <a:ext cx="1657365" cy="1478576"/>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7"/>
              <p:cNvSpPr/>
              <p:nvPr/>
            </p:nvSpPr>
            <p:spPr>
              <a:xfrm>
                <a:off x="6218329" y="3122708"/>
                <a:ext cx="938681" cy="2023098"/>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7"/>
              <p:cNvSpPr/>
              <p:nvPr/>
            </p:nvSpPr>
            <p:spPr>
              <a:xfrm>
                <a:off x="6496207" y="3632631"/>
                <a:ext cx="378734" cy="378734"/>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7"/>
              <p:cNvSpPr/>
              <p:nvPr/>
            </p:nvSpPr>
            <p:spPr>
              <a:xfrm>
                <a:off x="6524120" y="3632631"/>
                <a:ext cx="350821" cy="376677"/>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7"/>
              <p:cNvSpPr/>
              <p:nvPr/>
            </p:nvSpPr>
            <p:spPr>
              <a:xfrm>
                <a:off x="6547919" y="3645559"/>
                <a:ext cx="266642" cy="320851"/>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7"/>
              <p:cNvSpPr/>
              <p:nvPr/>
            </p:nvSpPr>
            <p:spPr>
              <a:xfrm>
                <a:off x="6636212" y="3723053"/>
                <a:ext cx="225874" cy="282141"/>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7"/>
              <p:cNvSpPr/>
              <p:nvPr/>
            </p:nvSpPr>
            <p:spPr>
              <a:xfrm>
                <a:off x="6149576" y="3027657"/>
                <a:ext cx="2742222" cy="639646"/>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7"/>
              <p:cNvSpPr/>
              <p:nvPr/>
            </p:nvSpPr>
            <p:spPr>
              <a:xfrm>
                <a:off x="7139889" y="3619703"/>
                <a:ext cx="1751902" cy="47599"/>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7"/>
              <p:cNvSpPr/>
              <p:nvPr/>
            </p:nvSpPr>
            <p:spPr>
              <a:xfrm>
                <a:off x="6177488" y="3101038"/>
                <a:ext cx="505811" cy="566265"/>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7"/>
              <p:cNvSpPr/>
              <p:nvPr/>
            </p:nvSpPr>
            <p:spPr>
              <a:xfrm>
                <a:off x="7180730" y="2995631"/>
                <a:ext cx="230502" cy="290441"/>
              </a:xfrm>
              <a:custGeom>
                <a:rect b="b" l="l" r="r" t="t"/>
                <a:pathLst>
                  <a:path extrusionOk="0" h="3954" w="3138">
                    <a:moveTo>
                      <a:pt x="0" y="1"/>
                    </a:moveTo>
                    <a:lnTo>
                      <a:pt x="0" y="3953"/>
                    </a:lnTo>
                    <a:lnTo>
                      <a:pt x="3137" y="3953"/>
                    </a:lnTo>
                    <a:lnTo>
                      <a:pt x="31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7"/>
              <p:cNvSpPr/>
              <p:nvPr/>
            </p:nvSpPr>
            <p:spPr>
              <a:xfrm>
                <a:off x="7031911" y="2988946"/>
                <a:ext cx="148893" cy="297125"/>
              </a:xfrm>
              <a:custGeom>
                <a:rect b="b" l="l" r="r" t="t"/>
                <a:pathLst>
                  <a:path extrusionOk="0" h="4045" w="2027">
                    <a:moveTo>
                      <a:pt x="1851" y="92"/>
                    </a:moveTo>
                    <a:lnTo>
                      <a:pt x="1851" y="92"/>
                    </a:lnTo>
                    <a:lnTo>
                      <a:pt x="1" y="0"/>
                    </a:lnTo>
                    <a:lnTo>
                      <a:pt x="1" y="1702"/>
                    </a:lnTo>
                    <a:lnTo>
                      <a:pt x="2026" y="4044"/>
                    </a:lnTo>
                    <a:lnTo>
                      <a:pt x="2026" y="9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7"/>
              <p:cNvSpPr/>
              <p:nvPr/>
            </p:nvSpPr>
            <p:spPr>
              <a:xfrm>
                <a:off x="7014869" y="2926436"/>
                <a:ext cx="153007" cy="69268"/>
              </a:xfrm>
              <a:custGeom>
                <a:rect b="b" l="l" r="r" t="t"/>
                <a:pathLst>
                  <a:path extrusionOk="0" h="943" w="2083">
                    <a:moveTo>
                      <a:pt x="2083" y="64"/>
                    </a:moveTo>
                    <a:lnTo>
                      <a:pt x="1" y="0"/>
                    </a:lnTo>
                    <a:lnTo>
                      <a:pt x="1" y="851"/>
                    </a:lnTo>
                    <a:lnTo>
                      <a:pt x="2083" y="94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7"/>
              <p:cNvSpPr/>
              <p:nvPr/>
            </p:nvSpPr>
            <p:spPr>
              <a:xfrm>
                <a:off x="7167802" y="2931064"/>
                <a:ext cx="269213" cy="64640"/>
              </a:xfrm>
              <a:custGeom>
                <a:rect b="b" l="l" r="r" t="t"/>
                <a:pathLst>
                  <a:path extrusionOk="0" h="880" w="3665">
                    <a:moveTo>
                      <a:pt x="1" y="880"/>
                    </a:moveTo>
                    <a:lnTo>
                      <a:pt x="3665" y="880"/>
                    </a:lnTo>
                    <a:lnTo>
                      <a:pt x="366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7"/>
              <p:cNvSpPr/>
              <p:nvPr/>
            </p:nvSpPr>
            <p:spPr>
              <a:xfrm>
                <a:off x="7992328" y="2903151"/>
                <a:ext cx="380791" cy="486199"/>
              </a:xfrm>
              <a:custGeom>
                <a:rect b="b" l="l" r="r" t="t"/>
                <a:pathLst>
                  <a:path extrusionOk="0" h="6619" w="5184">
                    <a:moveTo>
                      <a:pt x="0" y="3046"/>
                    </a:moveTo>
                    <a:lnTo>
                      <a:pt x="0" y="6619"/>
                    </a:lnTo>
                    <a:lnTo>
                      <a:pt x="5184" y="6619"/>
                    </a:lnTo>
                    <a:lnTo>
                      <a:pt x="5184" y="2751"/>
                    </a:lnTo>
                    <a:lnTo>
                      <a:pt x="2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7"/>
              <p:cNvSpPr/>
              <p:nvPr/>
            </p:nvSpPr>
            <p:spPr>
              <a:xfrm>
                <a:off x="7768071" y="3124764"/>
                <a:ext cx="224332" cy="264585"/>
              </a:xfrm>
              <a:custGeom>
                <a:rect b="b" l="l" r="r" t="t"/>
                <a:pathLst>
                  <a:path extrusionOk="0" h="3602" w="3054">
                    <a:moveTo>
                      <a:pt x="2990" y="85"/>
                    </a:moveTo>
                    <a:lnTo>
                      <a:pt x="1" y="85"/>
                    </a:lnTo>
                    <a:lnTo>
                      <a:pt x="3053" y="3602"/>
                    </a:lnTo>
                    <a:lnTo>
                      <a:pt x="30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7"/>
              <p:cNvSpPr/>
              <p:nvPr/>
            </p:nvSpPr>
            <p:spPr>
              <a:xfrm>
                <a:off x="7626010" y="2780188"/>
                <a:ext cx="859203" cy="350895"/>
              </a:xfrm>
              <a:custGeom>
                <a:rect b="b" l="l" r="r" t="t"/>
                <a:pathLst>
                  <a:path extrusionOk="0" h="4777" w="11697">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7"/>
              <p:cNvSpPr/>
              <p:nvPr/>
            </p:nvSpPr>
            <p:spPr>
              <a:xfrm>
                <a:off x="7626010" y="2971905"/>
                <a:ext cx="90497" cy="105408"/>
              </a:xfrm>
              <a:custGeom>
                <a:rect b="b" l="l" r="r" t="t"/>
                <a:pathLst>
                  <a:path extrusionOk="0" h="1435" w="1232">
                    <a:moveTo>
                      <a:pt x="1232" y="0"/>
                    </a:moveTo>
                    <a:lnTo>
                      <a:pt x="1" y="1435"/>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7"/>
              <p:cNvSpPr/>
              <p:nvPr/>
            </p:nvSpPr>
            <p:spPr>
              <a:xfrm>
                <a:off x="7626010" y="3077239"/>
                <a:ext cx="363823" cy="53843"/>
              </a:xfrm>
              <a:custGeom>
                <a:rect b="b" l="l" r="r" t="t"/>
                <a:pathLst>
                  <a:path extrusionOk="0" h="733" w="4953">
                    <a:moveTo>
                      <a:pt x="1" y="1"/>
                    </a:moveTo>
                    <a:lnTo>
                      <a:pt x="556" y="732"/>
                    </a:lnTo>
                    <a:lnTo>
                      <a:pt x="4952" y="732"/>
                    </a:lnTo>
                    <a:lnTo>
                      <a:pt x="4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7"/>
              <p:cNvSpPr/>
              <p:nvPr/>
            </p:nvSpPr>
            <p:spPr>
              <a:xfrm>
                <a:off x="8192271" y="2877369"/>
                <a:ext cx="247470" cy="253714"/>
              </a:xfrm>
              <a:custGeom>
                <a:rect b="b" l="l" r="r" t="t"/>
                <a:pathLst>
                  <a:path extrusionOk="0" h="3454" w="3369">
                    <a:moveTo>
                      <a:pt x="3369" y="3453"/>
                    </a:moveTo>
                    <a:lnTo>
                      <a:pt x="2757" y="3453"/>
                    </a:lnTo>
                    <a:lnTo>
                      <a:pt x="0" y="352"/>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7"/>
              <p:cNvSpPr/>
              <p:nvPr/>
            </p:nvSpPr>
            <p:spPr>
              <a:xfrm>
                <a:off x="7626010" y="2780188"/>
                <a:ext cx="592121" cy="297125"/>
              </a:xfrm>
              <a:custGeom>
                <a:rect b="b" l="l" r="r" t="t"/>
                <a:pathLst>
                  <a:path extrusionOk="0" h="4045" w="8061">
                    <a:moveTo>
                      <a:pt x="4516" y="4045"/>
                    </a:moveTo>
                    <a:lnTo>
                      <a:pt x="1" y="4045"/>
                    </a:lnTo>
                    <a:lnTo>
                      <a:pt x="3433" y="1"/>
                    </a:lnTo>
                    <a:lnTo>
                      <a:pt x="8061"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7"/>
              <p:cNvSpPr/>
              <p:nvPr/>
            </p:nvSpPr>
            <p:spPr>
              <a:xfrm>
                <a:off x="8080106" y="3081426"/>
                <a:ext cx="226388" cy="245413"/>
              </a:xfrm>
              <a:custGeom>
                <a:rect b="b" l="l" r="r" t="t"/>
                <a:pathLst>
                  <a:path extrusionOk="0" h="3341" w="3082">
                    <a:moveTo>
                      <a:pt x="1" y="3341"/>
                    </a:moveTo>
                    <a:lnTo>
                      <a:pt x="3081" y="3341"/>
                    </a:lnTo>
                    <a:lnTo>
                      <a:pt x="308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7"/>
              <p:cNvSpPr/>
              <p:nvPr/>
            </p:nvSpPr>
            <p:spPr>
              <a:xfrm>
                <a:off x="8080106" y="3081426"/>
                <a:ext cx="196419" cy="245413"/>
              </a:xfrm>
              <a:custGeom>
                <a:rect b="b" l="l" r="r" t="t"/>
                <a:pathLst>
                  <a:path extrusionOk="0" h="3341" w="2674">
                    <a:moveTo>
                      <a:pt x="1" y="3341"/>
                    </a:moveTo>
                    <a:lnTo>
                      <a:pt x="2673" y="3341"/>
                    </a:lnTo>
                    <a:lnTo>
                      <a:pt x="2673"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7"/>
              <p:cNvSpPr/>
              <p:nvPr/>
            </p:nvSpPr>
            <p:spPr>
              <a:xfrm>
                <a:off x="8134389" y="3123222"/>
                <a:ext cx="74998" cy="81241"/>
              </a:xfrm>
              <a:custGeom>
                <a:rect b="b" l="l" r="r" t="t"/>
                <a:pathLst>
                  <a:path extrusionOk="0" h="1106" w="1021">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7"/>
              <p:cNvSpPr/>
              <p:nvPr/>
            </p:nvSpPr>
            <p:spPr>
              <a:xfrm>
                <a:off x="8127631" y="3179268"/>
                <a:ext cx="73455" cy="80947"/>
              </a:xfrm>
              <a:custGeom>
                <a:rect b="b" l="l" r="r" t="t"/>
                <a:pathLst>
                  <a:path extrusionOk="0" h="1102" w="100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7"/>
              <p:cNvSpPr/>
              <p:nvPr/>
            </p:nvSpPr>
            <p:spPr>
              <a:xfrm>
                <a:off x="7331091" y="3882157"/>
                <a:ext cx="506325" cy="368377"/>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7"/>
              <p:cNvSpPr/>
              <p:nvPr/>
            </p:nvSpPr>
            <p:spPr>
              <a:xfrm>
                <a:off x="7331091" y="3882157"/>
                <a:ext cx="469671" cy="368377"/>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7"/>
              <p:cNvSpPr/>
              <p:nvPr/>
            </p:nvSpPr>
            <p:spPr>
              <a:xfrm>
                <a:off x="7555274" y="3882157"/>
                <a:ext cx="21228" cy="368377"/>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7"/>
              <p:cNvSpPr/>
              <p:nvPr/>
            </p:nvSpPr>
            <p:spPr>
              <a:xfrm>
                <a:off x="7778943" y="3882157"/>
                <a:ext cx="21816" cy="368377"/>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7"/>
              <p:cNvSpPr/>
              <p:nvPr/>
            </p:nvSpPr>
            <p:spPr>
              <a:xfrm>
                <a:off x="7331091" y="4054702"/>
                <a:ext cx="469671" cy="23799"/>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7"/>
              <p:cNvSpPr/>
              <p:nvPr/>
            </p:nvSpPr>
            <p:spPr>
              <a:xfrm>
                <a:off x="7372372" y="4130801"/>
                <a:ext cx="74998" cy="81021"/>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7"/>
              <p:cNvSpPr/>
              <p:nvPr/>
            </p:nvSpPr>
            <p:spPr>
              <a:xfrm>
                <a:off x="7434368" y="4111189"/>
                <a:ext cx="73455" cy="81021"/>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7"/>
              <p:cNvSpPr/>
              <p:nvPr/>
            </p:nvSpPr>
            <p:spPr>
              <a:xfrm>
                <a:off x="7645696" y="3938937"/>
                <a:ext cx="75438" cy="81241"/>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7"/>
              <p:cNvSpPr/>
              <p:nvPr/>
            </p:nvSpPr>
            <p:spPr>
              <a:xfrm>
                <a:off x="6534695" y="4342938"/>
                <a:ext cx="357579" cy="802863"/>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7"/>
              <p:cNvSpPr/>
              <p:nvPr/>
            </p:nvSpPr>
            <p:spPr>
              <a:xfrm>
                <a:off x="6571645" y="4342938"/>
                <a:ext cx="316224" cy="802863"/>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7"/>
              <p:cNvSpPr/>
              <p:nvPr/>
            </p:nvSpPr>
            <p:spPr>
              <a:xfrm>
                <a:off x="6610429" y="4381723"/>
                <a:ext cx="212873" cy="79625"/>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7"/>
              <p:cNvSpPr/>
              <p:nvPr/>
            </p:nvSpPr>
            <p:spPr>
              <a:xfrm>
                <a:off x="6500394" y="4287186"/>
                <a:ext cx="415388" cy="55826"/>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7"/>
              <p:cNvSpPr/>
              <p:nvPr/>
            </p:nvSpPr>
            <p:spPr>
              <a:xfrm>
                <a:off x="6537048" y="4941154"/>
                <a:ext cx="350821" cy="204646"/>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7"/>
              <p:cNvSpPr/>
              <p:nvPr/>
            </p:nvSpPr>
            <p:spPr>
              <a:xfrm>
                <a:off x="6367075" y="5077051"/>
                <a:ext cx="312100" cy="79099"/>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7"/>
              <p:cNvSpPr/>
              <p:nvPr/>
            </p:nvSpPr>
            <p:spPr>
              <a:xfrm>
                <a:off x="6442512" y="5012479"/>
                <a:ext cx="294555" cy="64640"/>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7"/>
              <p:cNvSpPr/>
              <p:nvPr/>
            </p:nvSpPr>
            <p:spPr>
              <a:xfrm>
                <a:off x="6502451" y="4941154"/>
                <a:ext cx="309980" cy="71398"/>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7"/>
              <p:cNvSpPr/>
              <p:nvPr/>
            </p:nvSpPr>
            <p:spPr>
              <a:xfrm>
                <a:off x="6797371" y="4665846"/>
                <a:ext cx="60527" cy="60527"/>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7"/>
              <p:cNvSpPr/>
              <p:nvPr/>
            </p:nvSpPr>
            <p:spPr>
              <a:xfrm>
                <a:off x="7970585" y="4241718"/>
                <a:ext cx="747111" cy="904084"/>
              </a:xfrm>
              <a:custGeom>
                <a:rect b="b" l="l" r="r" t="t"/>
                <a:pathLst>
                  <a:path extrusionOk="0" h="12308" w="10171">
                    <a:moveTo>
                      <a:pt x="9819" y="0"/>
                    </a:moveTo>
                    <a:lnTo>
                      <a:pt x="1" y="0"/>
                    </a:lnTo>
                    <a:lnTo>
                      <a:pt x="1" y="12308"/>
                    </a:lnTo>
                    <a:lnTo>
                      <a:pt x="10171" y="12308"/>
                    </a:lnTo>
                    <a:lnTo>
                      <a:pt x="10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7"/>
              <p:cNvSpPr/>
              <p:nvPr/>
            </p:nvSpPr>
            <p:spPr>
              <a:xfrm>
                <a:off x="8717617" y="4241718"/>
                <a:ext cx="921199" cy="904084"/>
              </a:xfrm>
              <a:custGeom>
                <a:rect b="b" l="l" r="r" t="t"/>
                <a:pathLst>
                  <a:path extrusionOk="0" h="12308" w="12541">
                    <a:moveTo>
                      <a:pt x="1" y="0"/>
                    </a:moveTo>
                    <a:lnTo>
                      <a:pt x="1" y="12308"/>
                    </a:lnTo>
                    <a:lnTo>
                      <a:pt x="12540" y="12308"/>
                    </a:lnTo>
                    <a:lnTo>
                      <a:pt x="12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7"/>
              <p:cNvSpPr/>
              <p:nvPr/>
            </p:nvSpPr>
            <p:spPr>
              <a:xfrm>
                <a:off x="8872606" y="4564551"/>
                <a:ext cx="628261" cy="581249"/>
              </a:xfrm>
              <a:custGeom>
                <a:rect b="b" l="l" r="r" t="t"/>
                <a:pathLst>
                  <a:path extrusionOk="0" h="7913" w="8553">
                    <a:moveTo>
                      <a:pt x="0" y="7913"/>
                    </a:moveTo>
                    <a:lnTo>
                      <a:pt x="8553" y="7913"/>
                    </a:lnTo>
                    <a:lnTo>
                      <a:pt x="8553"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7"/>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7"/>
              <p:cNvSpPr/>
              <p:nvPr/>
            </p:nvSpPr>
            <p:spPr>
              <a:xfrm>
                <a:off x="8691761" y="3774692"/>
                <a:ext cx="1005452" cy="467100"/>
              </a:xfrm>
              <a:custGeom>
                <a:rect b="b" l="l" r="r" t="t"/>
                <a:pathLst>
                  <a:path extrusionOk="0" h="6359" w="13688">
                    <a:moveTo>
                      <a:pt x="2315" y="0"/>
                    </a:moveTo>
                    <a:lnTo>
                      <a:pt x="13687" y="5655"/>
                    </a:lnTo>
                    <a:lnTo>
                      <a:pt x="13476" y="6358"/>
                    </a:lnTo>
                    <a:lnTo>
                      <a:pt x="1" y="63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7"/>
              <p:cNvSpPr/>
              <p:nvPr/>
            </p:nvSpPr>
            <p:spPr>
              <a:xfrm>
                <a:off x="8125574" y="4467958"/>
                <a:ext cx="467100" cy="189147"/>
              </a:xfrm>
              <a:custGeom>
                <a:rect b="b" l="l" r="r" t="t"/>
                <a:pathLst>
                  <a:path extrusionOk="0" h="2575" w="6359">
                    <a:moveTo>
                      <a:pt x="1" y="2575"/>
                    </a:moveTo>
                    <a:lnTo>
                      <a:pt x="6359" y="2575"/>
                    </a:lnTo>
                    <a:lnTo>
                      <a:pt x="6359"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7"/>
              <p:cNvSpPr/>
              <p:nvPr/>
            </p:nvSpPr>
            <p:spPr>
              <a:xfrm>
                <a:off x="8160171" y="4467958"/>
                <a:ext cx="432503" cy="189147"/>
              </a:xfrm>
              <a:custGeom>
                <a:rect b="b" l="l" r="r" t="t"/>
                <a:pathLst>
                  <a:path extrusionOk="0" h="2575" w="5888">
                    <a:moveTo>
                      <a:pt x="1" y="2575"/>
                    </a:moveTo>
                    <a:lnTo>
                      <a:pt x="5888" y="2575"/>
                    </a:lnTo>
                    <a:lnTo>
                      <a:pt x="588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7"/>
              <p:cNvSpPr/>
              <p:nvPr/>
            </p:nvSpPr>
            <p:spPr>
              <a:xfrm>
                <a:off x="8230981" y="4467958"/>
                <a:ext cx="116279" cy="189147"/>
              </a:xfrm>
              <a:custGeom>
                <a:rect b="b" l="l" r="r" t="t"/>
                <a:pathLst>
                  <a:path extrusionOk="0" h="2575" w="1583">
                    <a:moveTo>
                      <a:pt x="352" y="2575"/>
                    </a:moveTo>
                    <a:lnTo>
                      <a:pt x="1583" y="1"/>
                    </a:lnTo>
                    <a:lnTo>
                      <a:pt x="1231" y="1"/>
                    </a:lnTo>
                    <a:lnTo>
                      <a:pt x="0"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7"/>
              <p:cNvSpPr/>
              <p:nvPr/>
            </p:nvSpPr>
            <p:spPr>
              <a:xfrm>
                <a:off x="8297605" y="4467958"/>
                <a:ext cx="116353" cy="189147"/>
              </a:xfrm>
              <a:custGeom>
                <a:rect b="b" l="l" r="r" t="t"/>
                <a:pathLst>
                  <a:path extrusionOk="0" h="2575" w="1584">
                    <a:moveTo>
                      <a:pt x="352" y="2575"/>
                    </a:moveTo>
                    <a:lnTo>
                      <a:pt x="1583" y="1"/>
                    </a:lnTo>
                    <a:lnTo>
                      <a:pt x="1232" y="1"/>
                    </a:lnTo>
                    <a:lnTo>
                      <a:pt x="1"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7"/>
              <p:cNvSpPr/>
              <p:nvPr/>
            </p:nvSpPr>
            <p:spPr>
              <a:xfrm>
                <a:off x="9455835" y="4564551"/>
                <a:ext cx="45028" cy="581249"/>
              </a:xfrm>
              <a:custGeom>
                <a:rect b="b" l="l" r="r" t="t"/>
                <a:pathLst>
                  <a:path extrusionOk="0" h="7913" w="613">
                    <a:moveTo>
                      <a:pt x="1" y="7913"/>
                    </a:moveTo>
                    <a:lnTo>
                      <a:pt x="613" y="7913"/>
                    </a:lnTo>
                    <a:lnTo>
                      <a:pt x="613"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7"/>
              <p:cNvSpPr/>
              <p:nvPr/>
            </p:nvSpPr>
            <p:spPr>
              <a:xfrm>
                <a:off x="7341889" y="4418376"/>
                <a:ext cx="492957" cy="359636"/>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7"/>
              <p:cNvSpPr/>
              <p:nvPr/>
            </p:nvSpPr>
            <p:spPr>
              <a:xfrm>
                <a:off x="7341889" y="4418376"/>
                <a:ext cx="458873" cy="359636"/>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7"/>
              <p:cNvSpPr/>
              <p:nvPr/>
            </p:nvSpPr>
            <p:spPr>
              <a:xfrm>
                <a:off x="7561444" y="4418376"/>
                <a:ext cx="19686" cy="359636"/>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7"/>
              <p:cNvSpPr/>
              <p:nvPr/>
            </p:nvSpPr>
            <p:spPr>
              <a:xfrm>
                <a:off x="7776886" y="4418376"/>
                <a:ext cx="23873" cy="359636"/>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7"/>
              <p:cNvSpPr/>
              <p:nvPr/>
            </p:nvSpPr>
            <p:spPr>
              <a:xfrm>
                <a:off x="7341889" y="4586294"/>
                <a:ext cx="458873" cy="21743"/>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7"/>
              <p:cNvSpPr/>
              <p:nvPr/>
            </p:nvSpPr>
            <p:spPr>
              <a:xfrm>
                <a:off x="7408512" y="4476846"/>
                <a:ext cx="71398" cy="79552"/>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7"/>
              <p:cNvSpPr/>
              <p:nvPr/>
            </p:nvSpPr>
            <p:spPr>
              <a:xfrm>
                <a:off x="7669422" y="4638447"/>
                <a:ext cx="72941" cy="79111"/>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7"/>
              <p:cNvSpPr/>
              <p:nvPr/>
            </p:nvSpPr>
            <p:spPr>
              <a:xfrm>
                <a:off x="7619840" y="4655488"/>
                <a:ext cx="70811" cy="79111"/>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7"/>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7"/>
            <p:cNvGrpSpPr/>
            <p:nvPr/>
          </p:nvGrpSpPr>
          <p:grpSpPr>
            <a:xfrm>
              <a:off x="2924601" y="4282269"/>
              <a:ext cx="1312462" cy="976771"/>
              <a:chOff x="5951675" y="3577056"/>
              <a:chExt cx="1387821" cy="1032855"/>
            </a:xfrm>
          </p:grpSpPr>
          <p:sp>
            <p:nvSpPr>
              <p:cNvPr id="1638" name="Google Shape;1638;p37"/>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7"/>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40" name="Google Shape;1640;p37"/>
          <p:cNvGrpSpPr/>
          <p:nvPr/>
        </p:nvGrpSpPr>
        <p:grpSpPr>
          <a:xfrm>
            <a:off x="3840172" y="3474237"/>
            <a:ext cx="4341495" cy="1085502"/>
            <a:chOff x="5619422" y="1873987"/>
            <a:chExt cx="4341495" cy="1085502"/>
          </a:xfrm>
        </p:grpSpPr>
        <p:sp>
          <p:nvSpPr>
            <p:cNvPr id="1641" name="Google Shape;1641;p37"/>
            <p:cNvSpPr/>
            <p:nvPr/>
          </p:nvSpPr>
          <p:spPr>
            <a:xfrm>
              <a:off x="8545491" y="257916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37"/>
            <p:cNvSpPr/>
            <p:nvPr/>
          </p:nvSpPr>
          <p:spPr>
            <a:xfrm>
              <a:off x="5619422" y="2205395"/>
              <a:ext cx="958632" cy="256898"/>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37"/>
            <p:cNvSpPr/>
            <p:nvPr/>
          </p:nvSpPr>
          <p:spPr>
            <a:xfrm>
              <a:off x="8080896" y="1873987"/>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563"/>
                                        </p:tgtEl>
                                        <p:attrNameLst>
                                          <p:attrName>style.visibility</p:attrName>
                                        </p:attrNameLst>
                                      </p:cBhvr>
                                      <p:to>
                                        <p:strVal val="visible"/>
                                      </p:to>
                                    </p:set>
                                    <p:anim calcmode="lin" valueType="num">
                                      <p:cBhvr additive="base">
                                        <p:cTn dur="300"/>
                                        <p:tgtEl>
                                          <p:spTgt spid="15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564"/>
                                        </p:tgtEl>
                                        <p:attrNameLst>
                                          <p:attrName>style.visibility</p:attrName>
                                        </p:attrNameLst>
                                      </p:cBhvr>
                                      <p:to>
                                        <p:strVal val="visible"/>
                                      </p:to>
                                    </p:set>
                                    <p:anim calcmode="lin" valueType="num">
                                      <p:cBhvr additive="base">
                                        <p:cTn dur="300"/>
                                        <p:tgtEl>
                                          <p:spTgt spid="15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38"/>
          <p:cNvSpPr txBox="1"/>
          <p:nvPr>
            <p:ph type="title"/>
          </p:nvPr>
        </p:nvSpPr>
        <p:spPr>
          <a:xfrm>
            <a:off x="2676850" y="402100"/>
            <a:ext cx="5645700" cy="4082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Arial"/>
              <a:ea typeface="Arial"/>
              <a:cs typeface="Arial"/>
              <a:sym typeface="Arial"/>
            </a:endParaRPr>
          </a:p>
          <a:p>
            <a:pPr indent="0" lvl="0" marL="0" rtl="0" algn="l">
              <a:spcBef>
                <a:spcPts val="0"/>
              </a:spcBef>
              <a:spcAft>
                <a:spcPts val="0"/>
              </a:spcAft>
              <a:buNone/>
            </a:pPr>
            <a:r>
              <a:rPr b="1" lang="en" sz="3000">
                <a:latin typeface="Arial"/>
                <a:ea typeface="Arial"/>
                <a:cs typeface="Arial"/>
                <a:sym typeface="Arial"/>
              </a:rPr>
              <a:t>Why Demand?</a:t>
            </a:r>
            <a:endParaRPr b="1" sz="3000">
              <a:latin typeface="Arial"/>
              <a:ea typeface="Arial"/>
              <a:cs typeface="Arial"/>
              <a:sym typeface="Arial"/>
            </a:endParaRPr>
          </a:p>
          <a:p>
            <a:pPr indent="0" lvl="0" marL="0" rtl="0" algn="l">
              <a:spcBef>
                <a:spcPts val="0"/>
              </a:spcBef>
              <a:spcAft>
                <a:spcPts val="0"/>
              </a:spcAft>
              <a:buNone/>
            </a:pPr>
            <a:r>
              <a:t/>
            </a:r>
            <a:endParaRPr b="1" sz="2500">
              <a:latin typeface="Arial"/>
              <a:ea typeface="Arial"/>
              <a:cs typeface="Arial"/>
              <a:sym typeface="Arial"/>
            </a:endParaRPr>
          </a:p>
          <a:p>
            <a:pPr indent="-387350" lvl="0" marL="457200" rtl="0" algn="l">
              <a:spcBef>
                <a:spcPts val="0"/>
              </a:spcBef>
              <a:spcAft>
                <a:spcPts val="0"/>
              </a:spcAft>
              <a:buClr>
                <a:srgbClr val="212121"/>
              </a:buClr>
              <a:buSzPts val="2500"/>
              <a:buFont typeface="Arial"/>
              <a:buChar char="✓"/>
            </a:pPr>
            <a:r>
              <a:rPr lang="en" sz="2500">
                <a:solidFill>
                  <a:srgbClr val="212121"/>
                </a:solidFill>
                <a:latin typeface="Arial"/>
                <a:ea typeface="Arial"/>
                <a:cs typeface="Arial"/>
                <a:sym typeface="Arial"/>
              </a:rPr>
              <a:t>D</a:t>
            </a:r>
            <a:r>
              <a:rPr lang="en" sz="2500">
                <a:solidFill>
                  <a:srgbClr val="212121"/>
                </a:solidFill>
                <a:latin typeface="Arial"/>
                <a:ea typeface="Arial"/>
                <a:cs typeface="Arial"/>
                <a:sym typeface="Arial"/>
              </a:rPr>
              <a:t>etermine the</a:t>
            </a:r>
            <a:r>
              <a:rPr b="1" lang="en" sz="2500">
                <a:solidFill>
                  <a:srgbClr val="212121"/>
                </a:solidFill>
                <a:latin typeface="Arial"/>
                <a:ea typeface="Arial"/>
                <a:cs typeface="Arial"/>
                <a:sym typeface="Arial"/>
              </a:rPr>
              <a:t> type of houses</a:t>
            </a:r>
            <a:r>
              <a:rPr lang="en" sz="2500">
                <a:solidFill>
                  <a:srgbClr val="212121"/>
                </a:solidFill>
                <a:latin typeface="Arial"/>
                <a:ea typeface="Arial"/>
                <a:cs typeface="Arial"/>
                <a:sym typeface="Arial"/>
              </a:rPr>
              <a:t> that people are looking for</a:t>
            </a:r>
            <a:endParaRPr sz="2500">
              <a:solidFill>
                <a:srgbClr val="212121"/>
              </a:solidFill>
              <a:latin typeface="Arial"/>
              <a:ea typeface="Arial"/>
              <a:cs typeface="Arial"/>
              <a:sym typeface="Arial"/>
            </a:endParaRPr>
          </a:p>
          <a:p>
            <a:pPr indent="0" lvl="0" marL="0" rtl="0" algn="l">
              <a:spcBef>
                <a:spcPts val="0"/>
              </a:spcBef>
              <a:spcAft>
                <a:spcPts val="0"/>
              </a:spcAft>
              <a:buNone/>
            </a:pPr>
            <a:r>
              <a:t/>
            </a:r>
            <a:endParaRPr sz="2500">
              <a:solidFill>
                <a:srgbClr val="212121"/>
              </a:solidFill>
              <a:latin typeface="Arial"/>
              <a:ea typeface="Arial"/>
              <a:cs typeface="Arial"/>
              <a:sym typeface="Arial"/>
            </a:endParaRPr>
          </a:p>
          <a:p>
            <a:pPr indent="-387350" lvl="0" marL="457200" rtl="0" algn="l">
              <a:spcBef>
                <a:spcPts val="0"/>
              </a:spcBef>
              <a:spcAft>
                <a:spcPts val="0"/>
              </a:spcAft>
              <a:buSzPts val="2500"/>
              <a:buFont typeface="Arial"/>
              <a:buChar char="✓"/>
            </a:pPr>
            <a:r>
              <a:rPr lang="en" sz="2500">
                <a:solidFill>
                  <a:srgbClr val="212121"/>
                </a:solidFill>
                <a:latin typeface="Arial"/>
                <a:ea typeface="Arial"/>
                <a:cs typeface="Arial"/>
                <a:sym typeface="Arial"/>
              </a:rPr>
              <a:t>Make an </a:t>
            </a:r>
            <a:r>
              <a:rPr b="1" lang="en" sz="2500">
                <a:solidFill>
                  <a:srgbClr val="212121"/>
                </a:solidFill>
                <a:latin typeface="Arial"/>
                <a:ea typeface="Arial"/>
                <a:cs typeface="Arial"/>
                <a:sym typeface="Arial"/>
              </a:rPr>
              <a:t>informed decision</a:t>
            </a:r>
            <a:r>
              <a:rPr lang="en" sz="2500">
                <a:solidFill>
                  <a:srgbClr val="212121"/>
                </a:solidFill>
                <a:latin typeface="Arial"/>
                <a:ea typeface="Arial"/>
                <a:cs typeface="Arial"/>
                <a:sym typeface="Arial"/>
              </a:rPr>
              <a:t> on what houses to</a:t>
            </a:r>
            <a:r>
              <a:rPr b="1" lang="en" sz="2500">
                <a:solidFill>
                  <a:srgbClr val="212121"/>
                </a:solidFill>
                <a:latin typeface="Arial"/>
                <a:ea typeface="Arial"/>
                <a:cs typeface="Arial"/>
                <a:sym typeface="Arial"/>
              </a:rPr>
              <a:t> invest in </a:t>
            </a:r>
            <a:r>
              <a:rPr b="1" lang="en" sz="2500">
                <a:latin typeface="Arial"/>
                <a:ea typeface="Arial"/>
                <a:cs typeface="Arial"/>
                <a:sym typeface="Arial"/>
              </a:rPr>
              <a:t> </a:t>
            </a:r>
            <a:endParaRPr b="1" sz="2500">
              <a:latin typeface="Arial"/>
              <a:ea typeface="Arial"/>
              <a:cs typeface="Arial"/>
              <a:sym typeface="Arial"/>
            </a:endParaRPr>
          </a:p>
        </p:txBody>
      </p:sp>
      <p:grpSp>
        <p:nvGrpSpPr>
          <p:cNvPr id="1649" name="Google Shape;1649;p38"/>
          <p:cNvGrpSpPr/>
          <p:nvPr/>
        </p:nvGrpSpPr>
        <p:grpSpPr>
          <a:xfrm>
            <a:off x="-1194606" y="932350"/>
            <a:ext cx="5420444" cy="4360365"/>
            <a:chOff x="-1183381" y="898675"/>
            <a:chExt cx="5420444" cy="4360365"/>
          </a:xfrm>
        </p:grpSpPr>
        <p:sp>
          <p:nvSpPr>
            <p:cNvPr id="1650" name="Google Shape;1650;p38"/>
            <p:cNvSpPr/>
            <p:nvPr/>
          </p:nvSpPr>
          <p:spPr>
            <a:xfrm>
              <a:off x="294625" y="898675"/>
              <a:ext cx="840952" cy="1162694"/>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rotWithShape="0" algn="bl" dir="8280000" dist="29527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1" name="Google Shape;1651;p38"/>
            <p:cNvGrpSpPr/>
            <p:nvPr/>
          </p:nvGrpSpPr>
          <p:grpSpPr>
            <a:xfrm flipH="1">
              <a:off x="-1183381" y="2780188"/>
              <a:ext cx="4294670" cy="2375962"/>
              <a:chOff x="5402544" y="2780188"/>
              <a:chExt cx="4294670" cy="2375962"/>
            </a:xfrm>
          </p:grpSpPr>
          <p:sp>
            <p:nvSpPr>
              <p:cNvPr id="1652" name="Google Shape;1652;p38"/>
              <p:cNvSpPr/>
              <p:nvPr/>
            </p:nvSpPr>
            <p:spPr>
              <a:xfrm>
                <a:off x="5462997" y="4340882"/>
                <a:ext cx="775024" cy="804920"/>
              </a:xfrm>
              <a:custGeom>
                <a:rect b="b" l="l" r="r" t="t"/>
                <a:pathLst>
                  <a:path extrusionOk="0" h="10958" w="10551">
                    <a:moveTo>
                      <a:pt x="1" y="1"/>
                    </a:moveTo>
                    <a:lnTo>
                      <a:pt x="1" y="10958"/>
                    </a:lnTo>
                    <a:lnTo>
                      <a:pt x="10550" y="10958"/>
                    </a:lnTo>
                    <a:lnTo>
                      <a:pt x="105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8"/>
              <p:cNvSpPr/>
              <p:nvPr/>
            </p:nvSpPr>
            <p:spPr>
              <a:xfrm>
                <a:off x="5402544" y="3860928"/>
                <a:ext cx="815791" cy="480028"/>
              </a:xfrm>
              <a:custGeom>
                <a:rect b="b" l="l" r="r" t="t"/>
                <a:pathLst>
                  <a:path extrusionOk="0" h="6535" w="11106">
                    <a:moveTo>
                      <a:pt x="11106" y="1"/>
                    </a:moveTo>
                    <a:lnTo>
                      <a:pt x="1" y="5684"/>
                    </a:lnTo>
                    <a:lnTo>
                      <a:pt x="1" y="6535"/>
                    </a:lnTo>
                    <a:lnTo>
                      <a:pt x="11106" y="653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8"/>
              <p:cNvSpPr/>
              <p:nvPr/>
            </p:nvSpPr>
            <p:spPr>
              <a:xfrm>
                <a:off x="5639214" y="4577480"/>
                <a:ext cx="445872" cy="322982"/>
              </a:xfrm>
              <a:custGeom>
                <a:rect b="b" l="l" r="r" t="t"/>
                <a:pathLst>
                  <a:path extrusionOk="0" h="4397" w="6070">
                    <a:moveTo>
                      <a:pt x="0" y="4396"/>
                    </a:moveTo>
                    <a:lnTo>
                      <a:pt x="6069" y="4396"/>
                    </a:lnTo>
                    <a:lnTo>
                      <a:pt x="6069"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8"/>
              <p:cNvSpPr/>
              <p:nvPr/>
            </p:nvSpPr>
            <p:spPr>
              <a:xfrm>
                <a:off x="5669624" y="4577480"/>
                <a:ext cx="415461" cy="322982"/>
              </a:xfrm>
              <a:custGeom>
                <a:rect b="b" l="l" r="r" t="t"/>
                <a:pathLst>
                  <a:path extrusionOk="0" h="4397" w="5656">
                    <a:moveTo>
                      <a:pt x="1" y="4396"/>
                    </a:moveTo>
                    <a:lnTo>
                      <a:pt x="5655" y="4396"/>
                    </a:lnTo>
                    <a:lnTo>
                      <a:pt x="5655"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8"/>
              <p:cNvSpPr/>
              <p:nvPr/>
            </p:nvSpPr>
            <p:spPr>
              <a:xfrm>
                <a:off x="5669624" y="4577480"/>
                <a:ext cx="21302" cy="322982"/>
              </a:xfrm>
              <a:custGeom>
                <a:rect b="b" l="l" r="r" t="t"/>
                <a:pathLst>
                  <a:path extrusionOk="0" h="4397" w="290">
                    <a:moveTo>
                      <a:pt x="1" y="4396"/>
                    </a:moveTo>
                    <a:lnTo>
                      <a:pt x="289" y="4396"/>
                    </a:lnTo>
                    <a:lnTo>
                      <a:pt x="289" y="1"/>
                    </a:lnTo>
                    <a:lnTo>
                      <a:pt x="1" y="1"/>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8"/>
              <p:cNvSpPr/>
              <p:nvPr/>
            </p:nvSpPr>
            <p:spPr>
              <a:xfrm>
                <a:off x="5669624" y="4728356"/>
                <a:ext cx="415461" cy="19172"/>
              </a:xfrm>
              <a:custGeom>
                <a:rect b="b" l="l" r="r" t="t"/>
                <a:pathLst>
                  <a:path extrusionOk="0" h="261" w="5656">
                    <a:moveTo>
                      <a:pt x="1" y="260"/>
                    </a:moveTo>
                    <a:lnTo>
                      <a:pt x="5655" y="260"/>
                    </a:lnTo>
                    <a:lnTo>
                      <a:pt x="5655"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8"/>
              <p:cNvSpPr/>
              <p:nvPr/>
            </p:nvSpPr>
            <p:spPr>
              <a:xfrm>
                <a:off x="5867511" y="4577480"/>
                <a:ext cx="19686" cy="322982"/>
              </a:xfrm>
              <a:custGeom>
                <a:rect b="b" l="l" r="r" t="t"/>
                <a:pathLst>
                  <a:path extrusionOk="0" h="4397" w="268">
                    <a:moveTo>
                      <a:pt x="268" y="4396"/>
                    </a:moveTo>
                    <a:lnTo>
                      <a:pt x="268" y="1"/>
                    </a:lnTo>
                    <a:lnTo>
                      <a:pt x="1" y="1"/>
                    </a:lnTo>
                    <a:lnTo>
                      <a:pt x="1" y="43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8"/>
              <p:cNvSpPr/>
              <p:nvPr/>
            </p:nvSpPr>
            <p:spPr>
              <a:xfrm>
                <a:off x="5921279" y="4616778"/>
                <a:ext cx="75438" cy="81682"/>
              </a:xfrm>
              <a:custGeom>
                <a:rect b="b" l="l" r="r" t="t"/>
                <a:pathLst>
                  <a:path extrusionOk="0" h="1112" w="1027">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8"/>
              <p:cNvSpPr/>
              <p:nvPr/>
            </p:nvSpPr>
            <p:spPr>
              <a:xfrm>
                <a:off x="5972918" y="4612591"/>
                <a:ext cx="75512" cy="81241"/>
              </a:xfrm>
              <a:custGeom>
                <a:rect b="b" l="l" r="r" t="t"/>
                <a:pathLst>
                  <a:path extrusionOk="0" h="1106" w="1028">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8"/>
              <p:cNvSpPr/>
              <p:nvPr/>
            </p:nvSpPr>
            <p:spPr>
              <a:xfrm>
                <a:off x="5757990" y="4780509"/>
                <a:ext cx="74998" cy="81168"/>
              </a:xfrm>
              <a:custGeom>
                <a:rect b="b" l="l" r="r" t="t"/>
                <a:pathLst>
                  <a:path extrusionOk="0" h="1105" w="1021">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8"/>
              <p:cNvSpPr/>
              <p:nvPr/>
            </p:nvSpPr>
            <p:spPr>
              <a:xfrm>
                <a:off x="7156930" y="3667228"/>
                <a:ext cx="1657365" cy="1478576"/>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8"/>
              <p:cNvSpPr/>
              <p:nvPr/>
            </p:nvSpPr>
            <p:spPr>
              <a:xfrm>
                <a:off x="6218329" y="3122708"/>
                <a:ext cx="938681" cy="2023098"/>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8"/>
              <p:cNvSpPr/>
              <p:nvPr/>
            </p:nvSpPr>
            <p:spPr>
              <a:xfrm>
                <a:off x="6496207" y="3632631"/>
                <a:ext cx="378734" cy="378734"/>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8"/>
              <p:cNvSpPr/>
              <p:nvPr/>
            </p:nvSpPr>
            <p:spPr>
              <a:xfrm>
                <a:off x="6524120" y="3632631"/>
                <a:ext cx="350821" cy="376677"/>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8"/>
              <p:cNvSpPr/>
              <p:nvPr/>
            </p:nvSpPr>
            <p:spPr>
              <a:xfrm>
                <a:off x="6547919" y="3645559"/>
                <a:ext cx="266642" cy="320851"/>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8"/>
              <p:cNvSpPr/>
              <p:nvPr/>
            </p:nvSpPr>
            <p:spPr>
              <a:xfrm>
                <a:off x="6636212" y="3723053"/>
                <a:ext cx="225874" cy="282141"/>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8"/>
              <p:cNvSpPr/>
              <p:nvPr/>
            </p:nvSpPr>
            <p:spPr>
              <a:xfrm>
                <a:off x="6149576" y="3027657"/>
                <a:ext cx="2742222" cy="639646"/>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8"/>
              <p:cNvSpPr/>
              <p:nvPr/>
            </p:nvSpPr>
            <p:spPr>
              <a:xfrm>
                <a:off x="7139889" y="3619703"/>
                <a:ext cx="1751902" cy="47599"/>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8"/>
              <p:cNvSpPr/>
              <p:nvPr/>
            </p:nvSpPr>
            <p:spPr>
              <a:xfrm>
                <a:off x="6177488" y="3101038"/>
                <a:ext cx="505811" cy="566265"/>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8"/>
              <p:cNvSpPr/>
              <p:nvPr/>
            </p:nvSpPr>
            <p:spPr>
              <a:xfrm>
                <a:off x="7180730" y="2995631"/>
                <a:ext cx="230502" cy="290441"/>
              </a:xfrm>
              <a:custGeom>
                <a:rect b="b" l="l" r="r" t="t"/>
                <a:pathLst>
                  <a:path extrusionOk="0" h="3954" w="3138">
                    <a:moveTo>
                      <a:pt x="0" y="1"/>
                    </a:moveTo>
                    <a:lnTo>
                      <a:pt x="0" y="3953"/>
                    </a:lnTo>
                    <a:lnTo>
                      <a:pt x="3137" y="3953"/>
                    </a:lnTo>
                    <a:lnTo>
                      <a:pt x="31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8"/>
              <p:cNvSpPr/>
              <p:nvPr/>
            </p:nvSpPr>
            <p:spPr>
              <a:xfrm>
                <a:off x="7031911" y="2988946"/>
                <a:ext cx="148893" cy="297125"/>
              </a:xfrm>
              <a:custGeom>
                <a:rect b="b" l="l" r="r" t="t"/>
                <a:pathLst>
                  <a:path extrusionOk="0" h="4045" w="2027">
                    <a:moveTo>
                      <a:pt x="1851" y="92"/>
                    </a:moveTo>
                    <a:lnTo>
                      <a:pt x="1851" y="92"/>
                    </a:lnTo>
                    <a:lnTo>
                      <a:pt x="1" y="0"/>
                    </a:lnTo>
                    <a:lnTo>
                      <a:pt x="1" y="1702"/>
                    </a:lnTo>
                    <a:lnTo>
                      <a:pt x="2026" y="4044"/>
                    </a:lnTo>
                    <a:lnTo>
                      <a:pt x="2026" y="9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8"/>
              <p:cNvSpPr/>
              <p:nvPr/>
            </p:nvSpPr>
            <p:spPr>
              <a:xfrm>
                <a:off x="7014869" y="2926436"/>
                <a:ext cx="153007" cy="69268"/>
              </a:xfrm>
              <a:custGeom>
                <a:rect b="b" l="l" r="r" t="t"/>
                <a:pathLst>
                  <a:path extrusionOk="0" h="943" w="2083">
                    <a:moveTo>
                      <a:pt x="2083" y="64"/>
                    </a:moveTo>
                    <a:lnTo>
                      <a:pt x="1" y="0"/>
                    </a:lnTo>
                    <a:lnTo>
                      <a:pt x="1" y="851"/>
                    </a:lnTo>
                    <a:lnTo>
                      <a:pt x="2083" y="94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8"/>
              <p:cNvSpPr/>
              <p:nvPr/>
            </p:nvSpPr>
            <p:spPr>
              <a:xfrm>
                <a:off x="7167802" y="2931064"/>
                <a:ext cx="269213" cy="64640"/>
              </a:xfrm>
              <a:custGeom>
                <a:rect b="b" l="l" r="r" t="t"/>
                <a:pathLst>
                  <a:path extrusionOk="0" h="880" w="3665">
                    <a:moveTo>
                      <a:pt x="1" y="880"/>
                    </a:moveTo>
                    <a:lnTo>
                      <a:pt x="3665" y="880"/>
                    </a:lnTo>
                    <a:lnTo>
                      <a:pt x="366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8"/>
              <p:cNvSpPr/>
              <p:nvPr/>
            </p:nvSpPr>
            <p:spPr>
              <a:xfrm>
                <a:off x="7992328" y="2903151"/>
                <a:ext cx="380791" cy="486199"/>
              </a:xfrm>
              <a:custGeom>
                <a:rect b="b" l="l" r="r" t="t"/>
                <a:pathLst>
                  <a:path extrusionOk="0" h="6619" w="5184">
                    <a:moveTo>
                      <a:pt x="0" y="3046"/>
                    </a:moveTo>
                    <a:lnTo>
                      <a:pt x="0" y="6619"/>
                    </a:lnTo>
                    <a:lnTo>
                      <a:pt x="5184" y="6619"/>
                    </a:lnTo>
                    <a:lnTo>
                      <a:pt x="5184" y="2751"/>
                    </a:lnTo>
                    <a:lnTo>
                      <a:pt x="2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8"/>
              <p:cNvSpPr/>
              <p:nvPr/>
            </p:nvSpPr>
            <p:spPr>
              <a:xfrm>
                <a:off x="7768071" y="3124764"/>
                <a:ext cx="224332" cy="264585"/>
              </a:xfrm>
              <a:custGeom>
                <a:rect b="b" l="l" r="r" t="t"/>
                <a:pathLst>
                  <a:path extrusionOk="0" h="3602" w="3054">
                    <a:moveTo>
                      <a:pt x="2990" y="85"/>
                    </a:moveTo>
                    <a:lnTo>
                      <a:pt x="1" y="85"/>
                    </a:lnTo>
                    <a:lnTo>
                      <a:pt x="3053" y="3602"/>
                    </a:lnTo>
                    <a:lnTo>
                      <a:pt x="30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8"/>
              <p:cNvSpPr/>
              <p:nvPr/>
            </p:nvSpPr>
            <p:spPr>
              <a:xfrm>
                <a:off x="7626010" y="2780188"/>
                <a:ext cx="859203" cy="350895"/>
              </a:xfrm>
              <a:custGeom>
                <a:rect b="b" l="l" r="r" t="t"/>
                <a:pathLst>
                  <a:path extrusionOk="0" h="4777" w="11697">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8"/>
              <p:cNvSpPr/>
              <p:nvPr/>
            </p:nvSpPr>
            <p:spPr>
              <a:xfrm>
                <a:off x="7626010" y="2971905"/>
                <a:ext cx="90497" cy="105408"/>
              </a:xfrm>
              <a:custGeom>
                <a:rect b="b" l="l" r="r" t="t"/>
                <a:pathLst>
                  <a:path extrusionOk="0" h="1435" w="1232">
                    <a:moveTo>
                      <a:pt x="1232" y="0"/>
                    </a:moveTo>
                    <a:lnTo>
                      <a:pt x="1" y="1435"/>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8"/>
              <p:cNvSpPr/>
              <p:nvPr/>
            </p:nvSpPr>
            <p:spPr>
              <a:xfrm>
                <a:off x="7626010" y="3077239"/>
                <a:ext cx="363823" cy="53843"/>
              </a:xfrm>
              <a:custGeom>
                <a:rect b="b" l="l" r="r" t="t"/>
                <a:pathLst>
                  <a:path extrusionOk="0" h="733" w="4953">
                    <a:moveTo>
                      <a:pt x="1" y="1"/>
                    </a:moveTo>
                    <a:lnTo>
                      <a:pt x="556" y="732"/>
                    </a:lnTo>
                    <a:lnTo>
                      <a:pt x="4952" y="732"/>
                    </a:lnTo>
                    <a:lnTo>
                      <a:pt x="4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8"/>
              <p:cNvSpPr/>
              <p:nvPr/>
            </p:nvSpPr>
            <p:spPr>
              <a:xfrm>
                <a:off x="8192271" y="2877369"/>
                <a:ext cx="247470" cy="253714"/>
              </a:xfrm>
              <a:custGeom>
                <a:rect b="b" l="l" r="r" t="t"/>
                <a:pathLst>
                  <a:path extrusionOk="0" h="3454" w="3369">
                    <a:moveTo>
                      <a:pt x="3369" y="3453"/>
                    </a:moveTo>
                    <a:lnTo>
                      <a:pt x="2757" y="3453"/>
                    </a:lnTo>
                    <a:lnTo>
                      <a:pt x="0" y="352"/>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8"/>
              <p:cNvSpPr/>
              <p:nvPr/>
            </p:nvSpPr>
            <p:spPr>
              <a:xfrm>
                <a:off x="7626010" y="2780188"/>
                <a:ext cx="592121" cy="297125"/>
              </a:xfrm>
              <a:custGeom>
                <a:rect b="b" l="l" r="r" t="t"/>
                <a:pathLst>
                  <a:path extrusionOk="0" h="4045" w="8061">
                    <a:moveTo>
                      <a:pt x="4516" y="4045"/>
                    </a:moveTo>
                    <a:lnTo>
                      <a:pt x="1" y="4045"/>
                    </a:lnTo>
                    <a:lnTo>
                      <a:pt x="3433" y="1"/>
                    </a:lnTo>
                    <a:lnTo>
                      <a:pt x="8061"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8"/>
              <p:cNvSpPr/>
              <p:nvPr/>
            </p:nvSpPr>
            <p:spPr>
              <a:xfrm>
                <a:off x="8080106" y="3081426"/>
                <a:ext cx="226388" cy="245413"/>
              </a:xfrm>
              <a:custGeom>
                <a:rect b="b" l="l" r="r" t="t"/>
                <a:pathLst>
                  <a:path extrusionOk="0" h="3341" w="3082">
                    <a:moveTo>
                      <a:pt x="1" y="3341"/>
                    </a:moveTo>
                    <a:lnTo>
                      <a:pt x="3081" y="3341"/>
                    </a:lnTo>
                    <a:lnTo>
                      <a:pt x="308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8"/>
              <p:cNvSpPr/>
              <p:nvPr/>
            </p:nvSpPr>
            <p:spPr>
              <a:xfrm>
                <a:off x="8080106" y="3081426"/>
                <a:ext cx="196419" cy="245413"/>
              </a:xfrm>
              <a:custGeom>
                <a:rect b="b" l="l" r="r" t="t"/>
                <a:pathLst>
                  <a:path extrusionOk="0" h="3341" w="2674">
                    <a:moveTo>
                      <a:pt x="1" y="3341"/>
                    </a:moveTo>
                    <a:lnTo>
                      <a:pt x="2673" y="3341"/>
                    </a:lnTo>
                    <a:lnTo>
                      <a:pt x="2673"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8"/>
              <p:cNvSpPr/>
              <p:nvPr/>
            </p:nvSpPr>
            <p:spPr>
              <a:xfrm>
                <a:off x="8134389" y="3123222"/>
                <a:ext cx="74998" cy="81241"/>
              </a:xfrm>
              <a:custGeom>
                <a:rect b="b" l="l" r="r" t="t"/>
                <a:pathLst>
                  <a:path extrusionOk="0" h="1106" w="1021">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8"/>
              <p:cNvSpPr/>
              <p:nvPr/>
            </p:nvSpPr>
            <p:spPr>
              <a:xfrm>
                <a:off x="8127631" y="3179268"/>
                <a:ext cx="73455" cy="80947"/>
              </a:xfrm>
              <a:custGeom>
                <a:rect b="b" l="l" r="r" t="t"/>
                <a:pathLst>
                  <a:path extrusionOk="0" h="1102" w="100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8"/>
              <p:cNvSpPr/>
              <p:nvPr/>
            </p:nvSpPr>
            <p:spPr>
              <a:xfrm>
                <a:off x="7331091" y="3882157"/>
                <a:ext cx="506325" cy="368377"/>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8"/>
              <p:cNvSpPr/>
              <p:nvPr/>
            </p:nvSpPr>
            <p:spPr>
              <a:xfrm>
                <a:off x="7331091" y="3882157"/>
                <a:ext cx="469671" cy="368377"/>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8"/>
              <p:cNvSpPr/>
              <p:nvPr/>
            </p:nvSpPr>
            <p:spPr>
              <a:xfrm>
                <a:off x="7555274" y="3882157"/>
                <a:ext cx="21228" cy="368377"/>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8"/>
              <p:cNvSpPr/>
              <p:nvPr/>
            </p:nvSpPr>
            <p:spPr>
              <a:xfrm>
                <a:off x="7778943" y="3882157"/>
                <a:ext cx="21816" cy="368377"/>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8"/>
              <p:cNvSpPr/>
              <p:nvPr/>
            </p:nvSpPr>
            <p:spPr>
              <a:xfrm>
                <a:off x="7331091" y="4054702"/>
                <a:ext cx="469671" cy="23799"/>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8"/>
              <p:cNvSpPr/>
              <p:nvPr/>
            </p:nvSpPr>
            <p:spPr>
              <a:xfrm>
                <a:off x="7372372" y="4130801"/>
                <a:ext cx="74998" cy="81021"/>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8"/>
              <p:cNvSpPr/>
              <p:nvPr/>
            </p:nvSpPr>
            <p:spPr>
              <a:xfrm>
                <a:off x="7434368" y="4111189"/>
                <a:ext cx="73455" cy="81021"/>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8"/>
              <p:cNvSpPr/>
              <p:nvPr/>
            </p:nvSpPr>
            <p:spPr>
              <a:xfrm>
                <a:off x="7645696" y="3938937"/>
                <a:ext cx="75438" cy="81241"/>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8"/>
              <p:cNvSpPr/>
              <p:nvPr/>
            </p:nvSpPr>
            <p:spPr>
              <a:xfrm>
                <a:off x="6534695" y="4342938"/>
                <a:ext cx="357579" cy="802863"/>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8"/>
              <p:cNvSpPr/>
              <p:nvPr/>
            </p:nvSpPr>
            <p:spPr>
              <a:xfrm>
                <a:off x="6571645" y="4342938"/>
                <a:ext cx="316224" cy="802863"/>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8"/>
              <p:cNvSpPr/>
              <p:nvPr/>
            </p:nvSpPr>
            <p:spPr>
              <a:xfrm>
                <a:off x="6610429" y="4381723"/>
                <a:ext cx="212873" cy="79625"/>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8"/>
              <p:cNvSpPr/>
              <p:nvPr/>
            </p:nvSpPr>
            <p:spPr>
              <a:xfrm>
                <a:off x="6500394" y="4287186"/>
                <a:ext cx="415388" cy="55826"/>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8"/>
              <p:cNvSpPr/>
              <p:nvPr/>
            </p:nvSpPr>
            <p:spPr>
              <a:xfrm>
                <a:off x="6537048" y="4941154"/>
                <a:ext cx="350821" cy="204646"/>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8"/>
              <p:cNvSpPr/>
              <p:nvPr/>
            </p:nvSpPr>
            <p:spPr>
              <a:xfrm>
                <a:off x="6367075" y="5077051"/>
                <a:ext cx="312100" cy="79099"/>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8"/>
              <p:cNvSpPr/>
              <p:nvPr/>
            </p:nvSpPr>
            <p:spPr>
              <a:xfrm>
                <a:off x="6442512" y="5012479"/>
                <a:ext cx="294555" cy="64640"/>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8"/>
              <p:cNvSpPr/>
              <p:nvPr/>
            </p:nvSpPr>
            <p:spPr>
              <a:xfrm>
                <a:off x="6502451" y="4941154"/>
                <a:ext cx="309980" cy="71398"/>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8"/>
              <p:cNvSpPr/>
              <p:nvPr/>
            </p:nvSpPr>
            <p:spPr>
              <a:xfrm>
                <a:off x="6797371" y="4665846"/>
                <a:ext cx="60527" cy="60527"/>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8"/>
              <p:cNvSpPr/>
              <p:nvPr/>
            </p:nvSpPr>
            <p:spPr>
              <a:xfrm>
                <a:off x="7970585" y="4241718"/>
                <a:ext cx="747111" cy="904084"/>
              </a:xfrm>
              <a:custGeom>
                <a:rect b="b" l="l" r="r" t="t"/>
                <a:pathLst>
                  <a:path extrusionOk="0" h="12308" w="10171">
                    <a:moveTo>
                      <a:pt x="9819" y="0"/>
                    </a:moveTo>
                    <a:lnTo>
                      <a:pt x="1" y="0"/>
                    </a:lnTo>
                    <a:lnTo>
                      <a:pt x="1" y="12308"/>
                    </a:lnTo>
                    <a:lnTo>
                      <a:pt x="10171" y="12308"/>
                    </a:lnTo>
                    <a:lnTo>
                      <a:pt x="10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8"/>
              <p:cNvSpPr/>
              <p:nvPr/>
            </p:nvSpPr>
            <p:spPr>
              <a:xfrm>
                <a:off x="8717617" y="4241718"/>
                <a:ext cx="921199" cy="904084"/>
              </a:xfrm>
              <a:custGeom>
                <a:rect b="b" l="l" r="r" t="t"/>
                <a:pathLst>
                  <a:path extrusionOk="0" h="12308" w="12541">
                    <a:moveTo>
                      <a:pt x="1" y="0"/>
                    </a:moveTo>
                    <a:lnTo>
                      <a:pt x="1" y="12308"/>
                    </a:lnTo>
                    <a:lnTo>
                      <a:pt x="12540" y="12308"/>
                    </a:lnTo>
                    <a:lnTo>
                      <a:pt x="12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8"/>
              <p:cNvSpPr/>
              <p:nvPr/>
            </p:nvSpPr>
            <p:spPr>
              <a:xfrm>
                <a:off x="8872606" y="4564551"/>
                <a:ext cx="628261" cy="581249"/>
              </a:xfrm>
              <a:custGeom>
                <a:rect b="b" l="l" r="r" t="t"/>
                <a:pathLst>
                  <a:path extrusionOk="0" h="7913" w="8553">
                    <a:moveTo>
                      <a:pt x="0" y="7913"/>
                    </a:moveTo>
                    <a:lnTo>
                      <a:pt x="8553" y="7913"/>
                    </a:lnTo>
                    <a:lnTo>
                      <a:pt x="8553"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8"/>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8"/>
              <p:cNvSpPr/>
              <p:nvPr/>
            </p:nvSpPr>
            <p:spPr>
              <a:xfrm>
                <a:off x="8691761" y="3774692"/>
                <a:ext cx="1005452" cy="467100"/>
              </a:xfrm>
              <a:custGeom>
                <a:rect b="b" l="l" r="r" t="t"/>
                <a:pathLst>
                  <a:path extrusionOk="0" h="6359" w="13688">
                    <a:moveTo>
                      <a:pt x="2315" y="0"/>
                    </a:moveTo>
                    <a:lnTo>
                      <a:pt x="13687" y="5655"/>
                    </a:lnTo>
                    <a:lnTo>
                      <a:pt x="13476" y="6358"/>
                    </a:lnTo>
                    <a:lnTo>
                      <a:pt x="1" y="63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8"/>
              <p:cNvSpPr/>
              <p:nvPr/>
            </p:nvSpPr>
            <p:spPr>
              <a:xfrm>
                <a:off x="8125574" y="4467958"/>
                <a:ext cx="467100" cy="189147"/>
              </a:xfrm>
              <a:custGeom>
                <a:rect b="b" l="l" r="r" t="t"/>
                <a:pathLst>
                  <a:path extrusionOk="0" h="2575" w="6359">
                    <a:moveTo>
                      <a:pt x="1" y="2575"/>
                    </a:moveTo>
                    <a:lnTo>
                      <a:pt x="6359" y="2575"/>
                    </a:lnTo>
                    <a:lnTo>
                      <a:pt x="6359"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8"/>
              <p:cNvSpPr/>
              <p:nvPr/>
            </p:nvSpPr>
            <p:spPr>
              <a:xfrm>
                <a:off x="8160171" y="4467958"/>
                <a:ext cx="432503" cy="189147"/>
              </a:xfrm>
              <a:custGeom>
                <a:rect b="b" l="l" r="r" t="t"/>
                <a:pathLst>
                  <a:path extrusionOk="0" h="2575" w="5888">
                    <a:moveTo>
                      <a:pt x="1" y="2575"/>
                    </a:moveTo>
                    <a:lnTo>
                      <a:pt x="5888" y="2575"/>
                    </a:lnTo>
                    <a:lnTo>
                      <a:pt x="588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8"/>
              <p:cNvSpPr/>
              <p:nvPr/>
            </p:nvSpPr>
            <p:spPr>
              <a:xfrm>
                <a:off x="8230981" y="4467958"/>
                <a:ext cx="116279" cy="189147"/>
              </a:xfrm>
              <a:custGeom>
                <a:rect b="b" l="l" r="r" t="t"/>
                <a:pathLst>
                  <a:path extrusionOk="0" h="2575" w="1583">
                    <a:moveTo>
                      <a:pt x="352" y="2575"/>
                    </a:moveTo>
                    <a:lnTo>
                      <a:pt x="1583" y="1"/>
                    </a:lnTo>
                    <a:lnTo>
                      <a:pt x="1231" y="1"/>
                    </a:lnTo>
                    <a:lnTo>
                      <a:pt x="0"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8"/>
              <p:cNvSpPr/>
              <p:nvPr/>
            </p:nvSpPr>
            <p:spPr>
              <a:xfrm>
                <a:off x="8297605" y="4467958"/>
                <a:ext cx="116353" cy="189147"/>
              </a:xfrm>
              <a:custGeom>
                <a:rect b="b" l="l" r="r" t="t"/>
                <a:pathLst>
                  <a:path extrusionOk="0" h="2575" w="1584">
                    <a:moveTo>
                      <a:pt x="352" y="2575"/>
                    </a:moveTo>
                    <a:lnTo>
                      <a:pt x="1583" y="1"/>
                    </a:lnTo>
                    <a:lnTo>
                      <a:pt x="1232" y="1"/>
                    </a:lnTo>
                    <a:lnTo>
                      <a:pt x="1"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8"/>
              <p:cNvSpPr/>
              <p:nvPr/>
            </p:nvSpPr>
            <p:spPr>
              <a:xfrm>
                <a:off x="9455835" y="4564551"/>
                <a:ext cx="45028" cy="581249"/>
              </a:xfrm>
              <a:custGeom>
                <a:rect b="b" l="l" r="r" t="t"/>
                <a:pathLst>
                  <a:path extrusionOk="0" h="7913" w="613">
                    <a:moveTo>
                      <a:pt x="1" y="7913"/>
                    </a:moveTo>
                    <a:lnTo>
                      <a:pt x="613" y="7913"/>
                    </a:lnTo>
                    <a:lnTo>
                      <a:pt x="613"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8"/>
              <p:cNvSpPr/>
              <p:nvPr/>
            </p:nvSpPr>
            <p:spPr>
              <a:xfrm>
                <a:off x="7341889" y="4418376"/>
                <a:ext cx="492957" cy="359636"/>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8"/>
              <p:cNvSpPr/>
              <p:nvPr/>
            </p:nvSpPr>
            <p:spPr>
              <a:xfrm>
                <a:off x="7341889" y="4418376"/>
                <a:ext cx="458873" cy="359636"/>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8"/>
              <p:cNvSpPr/>
              <p:nvPr/>
            </p:nvSpPr>
            <p:spPr>
              <a:xfrm>
                <a:off x="7561444" y="4418376"/>
                <a:ext cx="19686" cy="359636"/>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8"/>
              <p:cNvSpPr/>
              <p:nvPr/>
            </p:nvSpPr>
            <p:spPr>
              <a:xfrm>
                <a:off x="7776886" y="4418376"/>
                <a:ext cx="23873" cy="359636"/>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8"/>
              <p:cNvSpPr/>
              <p:nvPr/>
            </p:nvSpPr>
            <p:spPr>
              <a:xfrm>
                <a:off x="7341889" y="4586294"/>
                <a:ext cx="458873" cy="21743"/>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8"/>
              <p:cNvSpPr/>
              <p:nvPr/>
            </p:nvSpPr>
            <p:spPr>
              <a:xfrm>
                <a:off x="7408512" y="4476846"/>
                <a:ext cx="71398" cy="79552"/>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8"/>
              <p:cNvSpPr/>
              <p:nvPr/>
            </p:nvSpPr>
            <p:spPr>
              <a:xfrm>
                <a:off x="7669422" y="4638447"/>
                <a:ext cx="72941" cy="79111"/>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8"/>
              <p:cNvSpPr/>
              <p:nvPr/>
            </p:nvSpPr>
            <p:spPr>
              <a:xfrm>
                <a:off x="7619840" y="4655488"/>
                <a:ext cx="70811" cy="79111"/>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8"/>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38"/>
            <p:cNvGrpSpPr/>
            <p:nvPr/>
          </p:nvGrpSpPr>
          <p:grpSpPr>
            <a:xfrm>
              <a:off x="2924601" y="4282269"/>
              <a:ext cx="1312462" cy="976771"/>
              <a:chOff x="5951675" y="3577056"/>
              <a:chExt cx="1387821" cy="1032855"/>
            </a:xfrm>
          </p:grpSpPr>
          <p:sp>
            <p:nvSpPr>
              <p:cNvPr id="1723" name="Google Shape;1723;p38"/>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8"/>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25" name="Google Shape;1725;p38"/>
          <p:cNvGrpSpPr/>
          <p:nvPr/>
        </p:nvGrpSpPr>
        <p:grpSpPr>
          <a:xfrm>
            <a:off x="4133772" y="12"/>
            <a:ext cx="4341495" cy="1085502"/>
            <a:chOff x="5619422" y="1873987"/>
            <a:chExt cx="4341495" cy="1085502"/>
          </a:xfrm>
        </p:grpSpPr>
        <p:sp>
          <p:nvSpPr>
            <p:cNvPr id="1726" name="Google Shape;1726;p38"/>
            <p:cNvSpPr/>
            <p:nvPr/>
          </p:nvSpPr>
          <p:spPr>
            <a:xfrm>
              <a:off x="8545491" y="257916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8"/>
            <p:cNvSpPr/>
            <p:nvPr/>
          </p:nvSpPr>
          <p:spPr>
            <a:xfrm>
              <a:off x="5619422" y="2205395"/>
              <a:ext cx="958632" cy="256898"/>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8"/>
            <p:cNvSpPr/>
            <p:nvPr/>
          </p:nvSpPr>
          <p:spPr>
            <a:xfrm>
              <a:off x="8080896" y="1873987"/>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648"/>
                                        </p:tgtEl>
                                        <p:attrNameLst>
                                          <p:attrName>style.visibility</p:attrName>
                                        </p:attrNameLst>
                                      </p:cBhvr>
                                      <p:to>
                                        <p:strVal val="visible"/>
                                      </p:to>
                                    </p:set>
                                    <p:anim calcmode="lin" valueType="num">
                                      <p:cBhvr additive="base">
                                        <p:cTn dur="300"/>
                                        <p:tgtEl>
                                          <p:spTgt spid="16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649"/>
                                        </p:tgtEl>
                                        <p:attrNameLst>
                                          <p:attrName>style.visibility</p:attrName>
                                        </p:attrNameLst>
                                      </p:cBhvr>
                                      <p:to>
                                        <p:strVal val="visible"/>
                                      </p:to>
                                    </p:set>
                                    <p:anim calcmode="lin" valueType="num">
                                      <p:cBhvr additive="base">
                                        <p:cTn dur="300"/>
                                        <p:tgtEl>
                                          <p:spTgt spid="16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2" name="Shape 1732"/>
        <p:cNvGrpSpPr/>
        <p:nvPr/>
      </p:nvGrpSpPr>
      <p:grpSpPr>
        <a:xfrm>
          <a:off x="0" y="0"/>
          <a:ext cx="0" cy="0"/>
          <a:chOff x="0" y="0"/>
          <a:chExt cx="0" cy="0"/>
        </a:xfrm>
      </p:grpSpPr>
      <p:sp>
        <p:nvSpPr>
          <p:cNvPr id="1733" name="Google Shape;1733;p39"/>
          <p:cNvSpPr txBox="1"/>
          <p:nvPr>
            <p:ph idx="1" type="subTitle"/>
          </p:nvPr>
        </p:nvSpPr>
        <p:spPr>
          <a:xfrm>
            <a:off x="872262" y="2269800"/>
            <a:ext cx="2461800" cy="4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Location</a:t>
            </a:r>
            <a:endParaRPr/>
          </a:p>
        </p:txBody>
      </p:sp>
      <p:sp>
        <p:nvSpPr>
          <p:cNvPr id="1734" name="Google Shape;1734;p39"/>
          <p:cNvSpPr txBox="1"/>
          <p:nvPr>
            <p:ph idx="5" type="subTitle"/>
          </p:nvPr>
        </p:nvSpPr>
        <p:spPr>
          <a:xfrm>
            <a:off x="3455284" y="2269800"/>
            <a:ext cx="2461800" cy="4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Number of Rooms</a:t>
            </a:r>
            <a:endParaRPr/>
          </a:p>
        </p:txBody>
      </p:sp>
      <p:sp>
        <p:nvSpPr>
          <p:cNvPr id="1735" name="Google Shape;1735;p39"/>
          <p:cNvSpPr txBox="1"/>
          <p:nvPr>
            <p:ph idx="6" type="subTitle"/>
          </p:nvPr>
        </p:nvSpPr>
        <p:spPr>
          <a:xfrm>
            <a:off x="6038334" y="2269800"/>
            <a:ext cx="2461800" cy="4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Property</a:t>
            </a:r>
            <a:r>
              <a:rPr lang="en"/>
              <a:t> Age</a:t>
            </a:r>
            <a:endParaRPr/>
          </a:p>
        </p:txBody>
      </p:sp>
      <p:sp>
        <p:nvSpPr>
          <p:cNvPr id="1736" name="Google Shape;1736;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Justification of Key Factors</a:t>
            </a:r>
            <a:endParaRPr/>
          </a:p>
        </p:txBody>
      </p:sp>
      <p:sp>
        <p:nvSpPr>
          <p:cNvPr id="1737" name="Google Shape;1737;p39"/>
          <p:cNvSpPr txBox="1"/>
          <p:nvPr>
            <p:ph idx="2" type="subTitle"/>
          </p:nvPr>
        </p:nvSpPr>
        <p:spPr>
          <a:xfrm>
            <a:off x="792600" y="2625975"/>
            <a:ext cx="2621100" cy="176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desirable location includes:</a:t>
            </a:r>
            <a:endParaRPr/>
          </a:p>
          <a:p>
            <a:pPr indent="-295275" lvl="0" marL="457200" rtl="0" algn="l">
              <a:lnSpc>
                <a:spcPct val="115000"/>
              </a:lnSpc>
              <a:spcBef>
                <a:spcPts val="0"/>
              </a:spcBef>
              <a:spcAft>
                <a:spcPts val="0"/>
              </a:spcAft>
              <a:buClr>
                <a:srgbClr val="374151"/>
              </a:buClr>
              <a:buSzPts val="1050"/>
              <a:buFont typeface="Arial"/>
              <a:buChar char="●"/>
            </a:pPr>
            <a:r>
              <a:rPr lang="en"/>
              <a:t>Good school systems</a:t>
            </a:r>
            <a:endParaRPr/>
          </a:p>
          <a:p>
            <a:pPr indent="-295275" lvl="0" marL="457200" rtl="0" algn="l">
              <a:lnSpc>
                <a:spcPct val="115000"/>
              </a:lnSpc>
              <a:spcBef>
                <a:spcPts val="0"/>
              </a:spcBef>
              <a:spcAft>
                <a:spcPts val="0"/>
              </a:spcAft>
              <a:buClr>
                <a:srgbClr val="374151"/>
              </a:buClr>
              <a:buSzPts val="1050"/>
              <a:buFont typeface="Arial"/>
              <a:buChar char="●"/>
            </a:pPr>
            <a:r>
              <a:rPr lang="en"/>
              <a:t>Green spaces</a:t>
            </a:r>
            <a:endParaRPr/>
          </a:p>
          <a:p>
            <a:pPr indent="-295275" lvl="0" marL="457200" rtl="0" algn="l">
              <a:lnSpc>
                <a:spcPct val="115000"/>
              </a:lnSpc>
              <a:spcBef>
                <a:spcPts val="0"/>
              </a:spcBef>
              <a:spcAft>
                <a:spcPts val="0"/>
              </a:spcAft>
              <a:buClr>
                <a:srgbClr val="374151"/>
              </a:buClr>
              <a:buSzPts val="1050"/>
              <a:buFont typeface="Arial"/>
              <a:buChar char="●"/>
            </a:pPr>
            <a:r>
              <a:rPr lang="en"/>
              <a:t>Public transportation</a:t>
            </a:r>
            <a:endParaRPr/>
          </a:p>
          <a:p>
            <a:pPr indent="-295275" lvl="0" marL="457200" rtl="0" algn="l">
              <a:lnSpc>
                <a:spcPct val="115000"/>
              </a:lnSpc>
              <a:spcBef>
                <a:spcPts val="0"/>
              </a:spcBef>
              <a:spcAft>
                <a:spcPts val="0"/>
              </a:spcAft>
              <a:buClr>
                <a:srgbClr val="374151"/>
              </a:buClr>
              <a:buSzPts val="1050"/>
              <a:buFont typeface="Arial"/>
              <a:buChar char="●"/>
            </a:pPr>
            <a:r>
              <a:rPr lang="en"/>
              <a:t>Grocery and retail stores</a:t>
            </a:r>
            <a:endParaRPr/>
          </a:p>
          <a:p>
            <a:pPr indent="-295275" lvl="0" marL="457200" rtl="0" algn="l">
              <a:lnSpc>
                <a:spcPct val="115000"/>
              </a:lnSpc>
              <a:spcBef>
                <a:spcPts val="0"/>
              </a:spcBef>
              <a:spcAft>
                <a:spcPts val="0"/>
              </a:spcAft>
              <a:buClr>
                <a:srgbClr val="374151"/>
              </a:buClr>
              <a:buSzPts val="1050"/>
              <a:buFont typeface="Arial"/>
              <a:buChar char="●"/>
            </a:pPr>
            <a:r>
              <a:rPr lang="en"/>
              <a:t>Restaurants and food</a:t>
            </a:r>
            <a:endParaRPr/>
          </a:p>
        </p:txBody>
      </p:sp>
      <p:sp>
        <p:nvSpPr>
          <p:cNvPr id="1738" name="Google Shape;1738;p39"/>
          <p:cNvSpPr txBox="1"/>
          <p:nvPr>
            <p:ph idx="3" type="subTitle"/>
          </p:nvPr>
        </p:nvSpPr>
        <p:spPr>
          <a:xfrm>
            <a:off x="3455275" y="2625975"/>
            <a:ext cx="2461800" cy="141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property with </a:t>
            </a:r>
            <a:r>
              <a:rPr b="1" lang="en"/>
              <a:t>more livable space </a:t>
            </a:r>
            <a:r>
              <a:rPr lang="en"/>
              <a:t>is more popular than a home with less space in the same market. More livable space may include </a:t>
            </a:r>
            <a:r>
              <a:rPr b="1" lang="en"/>
              <a:t>more bedrooms, bathrooms and kitchens</a:t>
            </a:r>
            <a:r>
              <a:rPr lang="en"/>
              <a:t>.</a:t>
            </a:r>
            <a:endParaRPr/>
          </a:p>
        </p:txBody>
      </p:sp>
      <p:sp>
        <p:nvSpPr>
          <p:cNvPr id="1739" name="Google Shape;1739;p39"/>
          <p:cNvSpPr txBox="1"/>
          <p:nvPr>
            <p:ph idx="4" type="subTitle"/>
          </p:nvPr>
        </p:nvSpPr>
        <p:spPr>
          <a:xfrm>
            <a:off x="6038300" y="2625975"/>
            <a:ext cx="2674500" cy="176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Many people looking for a new home are on the hunt for a </a:t>
            </a:r>
            <a:r>
              <a:rPr b="1" lang="en"/>
              <a:t>newer, modernized property in top condition</a:t>
            </a:r>
            <a:r>
              <a:rPr lang="en"/>
              <a:t> so that frequent repairs are not a concern. This makes a home's age and condition important factors that determines the demand of properties.</a:t>
            </a:r>
            <a:endParaRPr/>
          </a:p>
        </p:txBody>
      </p:sp>
      <p:grpSp>
        <p:nvGrpSpPr>
          <p:cNvPr id="1740" name="Google Shape;1740;p39"/>
          <p:cNvGrpSpPr/>
          <p:nvPr/>
        </p:nvGrpSpPr>
        <p:grpSpPr>
          <a:xfrm>
            <a:off x="4415750" y="1474925"/>
            <a:ext cx="681900" cy="681900"/>
            <a:chOff x="4345225" y="1474925"/>
            <a:chExt cx="681900" cy="681900"/>
          </a:xfrm>
        </p:grpSpPr>
        <p:sp>
          <p:nvSpPr>
            <p:cNvPr id="1741" name="Google Shape;1741;p39"/>
            <p:cNvSpPr/>
            <p:nvPr/>
          </p:nvSpPr>
          <p:spPr>
            <a:xfrm>
              <a:off x="4345225" y="1474925"/>
              <a:ext cx="681900" cy="681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2" name="Google Shape;1742;p39"/>
            <p:cNvGrpSpPr/>
            <p:nvPr/>
          </p:nvGrpSpPr>
          <p:grpSpPr>
            <a:xfrm>
              <a:off x="4502138" y="1632876"/>
              <a:ext cx="378111" cy="366026"/>
              <a:chOff x="1770125" y="3205150"/>
              <a:chExt cx="348875" cy="337725"/>
            </a:xfrm>
          </p:grpSpPr>
          <p:sp>
            <p:nvSpPr>
              <p:cNvPr id="1743" name="Google Shape;1743;p39"/>
              <p:cNvSpPr/>
              <p:nvPr/>
            </p:nvSpPr>
            <p:spPr>
              <a:xfrm>
                <a:off x="1937075" y="3528975"/>
                <a:ext cx="14975" cy="13900"/>
              </a:xfrm>
              <a:custGeom>
                <a:rect b="b" l="l" r="r" t="t"/>
                <a:pathLst>
                  <a:path extrusionOk="0" h="556" w="599">
                    <a:moveTo>
                      <a:pt x="304" y="1"/>
                    </a:moveTo>
                    <a:cubicBezTo>
                      <a:pt x="243" y="1"/>
                      <a:pt x="179" y="24"/>
                      <a:pt x="132" y="48"/>
                    </a:cubicBezTo>
                    <a:cubicBezTo>
                      <a:pt x="41" y="139"/>
                      <a:pt x="0" y="261"/>
                      <a:pt x="41" y="352"/>
                    </a:cubicBezTo>
                    <a:cubicBezTo>
                      <a:pt x="91" y="474"/>
                      <a:pt x="173" y="555"/>
                      <a:pt x="294" y="555"/>
                    </a:cubicBezTo>
                    <a:cubicBezTo>
                      <a:pt x="426" y="555"/>
                      <a:pt x="548" y="474"/>
                      <a:pt x="548" y="352"/>
                    </a:cubicBezTo>
                    <a:cubicBezTo>
                      <a:pt x="599" y="220"/>
                      <a:pt x="508" y="98"/>
                      <a:pt x="426" y="48"/>
                    </a:cubicBezTo>
                    <a:cubicBezTo>
                      <a:pt x="392" y="13"/>
                      <a:pt x="349" y="1"/>
                      <a:pt x="304" y="1"/>
                    </a:cubicBezTo>
                    <a:close/>
                  </a:path>
                </a:pathLst>
              </a:custGeom>
              <a:solidFill>
                <a:srgbClr val="4C4557">
                  <a:alpha val="7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9"/>
              <p:cNvSpPr/>
              <p:nvPr/>
            </p:nvSpPr>
            <p:spPr>
              <a:xfrm>
                <a:off x="1770125" y="3205150"/>
                <a:ext cx="348875" cy="337725"/>
              </a:xfrm>
              <a:custGeom>
                <a:rect b="b" l="l" r="r" t="t"/>
                <a:pathLst>
                  <a:path extrusionOk="0" h="13509" w="13955">
                    <a:moveTo>
                      <a:pt x="3004" y="660"/>
                    </a:moveTo>
                    <a:lnTo>
                      <a:pt x="5075" y="2690"/>
                    </a:lnTo>
                    <a:lnTo>
                      <a:pt x="975" y="2690"/>
                    </a:lnTo>
                    <a:lnTo>
                      <a:pt x="3004" y="660"/>
                    </a:lnTo>
                    <a:close/>
                    <a:moveTo>
                      <a:pt x="10951" y="660"/>
                    </a:moveTo>
                    <a:lnTo>
                      <a:pt x="12980" y="2690"/>
                    </a:lnTo>
                    <a:lnTo>
                      <a:pt x="8880" y="2690"/>
                    </a:lnTo>
                    <a:lnTo>
                      <a:pt x="10951" y="660"/>
                    </a:lnTo>
                    <a:close/>
                    <a:moveTo>
                      <a:pt x="3471" y="4841"/>
                    </a:moveTo>
                    <a:lnTo>
                      <a:pt x="3471" y="5856"/>
                    </a:lnTo>
                    <a:lnTo>
                      <a:pt x="2578" y="5856"/>
                    </a:lnTo>
                    <a:lnTo>
                      <a:pt x="2578" y="4841"/>
                    </a:lnTo>
                    <a:close/>
                    <a:moveTo>
                      <a:pt x="4902" y="3238"/>
                    </a:moveTo>
                    <a:lnTo>
                      <a:pt x="4902" y="5856"/>
                    </a:lnTo>
                    <a:lnTo>
                      <a:pt x="4019" y="5856"/>
                    </a:lnTo>
                    <a:lnTo>
                      <a:pt x="4019" y="4547"/>
                    </a:lnTo>
                    <a:cubicBezTo>
                      <a:pt x="4019" y="4425"/>
                      <a:pt x="3887" y="4293"/>
                      <a:pt x="3725" y="4293"/>
                    </a:cubicBezTo>
                    <a:lnTo>
                      <a:pt x="2324" y="4293"/>
                    </a:lnTo>
                    <a:cubicBezTo>
                      <a:pt x="2152" y="4293"/>
                      <a:pt x="2071" y="4425"/>
                      <a:pt x="2071" y="4547"/>
                    </a:cubicBezTo>
                    <a:lnTo>
                      <a:pt x="2071" y="5856"/>
                    </a:lnTo>
                    <a:lnTo>
                      <a:pt x="1137" y="5856"/>
                    </a:lnTo>
                    <a:lnTo>
                      <a:pt x="1137" y="3238"/>
                    </a:lnTo>
                    <a:close/>
                    <a:moveTo>
                      <a:pt x="11377" y="4841"/>
                    </a:moveTo>
                    <a:lnTo>
                      <a:pt x="11377" y="5856"/>
                    </a:lnTo>
                    <a:lnTo>
                      <a:pt x="10484" y="5856"/>
                    </a:lnTo>
                    <a:lnTo>
                      <a:pt x="10484" y="4841"/>
                    </a:lnTo>
                    <a:close/>
                    <a:moveTo>
                      <a:pt x="12808" y="3238"/>
                    </a:moveTo>
                    <a:lnTo>
                      <a:pt x="12808" y="5856"/>
                    </a:lnTo>
                    <a:lnTo>
                      <a:pt x="11884" y="5856"/>
                    </a:lnTo>
                    <a:lnTo>
                      <a:pt x="11884" y="4547"/>
                    </a:lnTo>
                    <a:cubicBezTo>
                      <a:pt x="11884" y="4425"/>
                      <a:pt x="11793" y="4293"/>
                      <a:pt x="11631" y="4293"/>
                    </a:cubicBezTo>
                    <a:lnTo>
                      <a:pt x="10230" y="4293"/>
                    </a:lnTo>
                    <a:cubicBezTo>
                      <a:pt x="10068" y="4293"/>
                      <a:pt x="9936" y="4425"/>
                      <a:pt x="9936" y="4547"/>
                    </a:cubicBezTo>
                    <a:lnTo>
                      <a:pt x="9936" y="5856"/>
                    </a:lnTo>
                    <a:lnTo>
                      <a:pt x="9053" y="5856"/>
                    </a:lnTo>
                    <a:lnTo>
                      <a:pt x="9053" y="3238"/>
                    </a:lnTo>
                    <a:close/>
                    <a:moveTo>
                      <a:pt x="3040" y="1"/>
                    </a:moveTo>
                    <a:cubicBezTo>
                      <a:pt x="2971" y="1"/>
                      <a:pt x="2898" y="21"/>
                      <a:pt x="2832" y="62"/>
                    </a:cubicBezTo>
                    <a:lnTo>
                      <a:pt x="82" y="2771"/>
                    </a:lnTo>
                    <a:cubicBezTo>
                      <a:pt x="0" y="2852"/>
                      <a:pt x="0" y="3025"/>
                      <a:pt x="82" y="3157"/>
                    </a:cubicBezTo>
                    <a:cubicBezTo>
                      <a:pt x="122" y="3197"/>
                      <a:pt x="214" y="3238"/>
                      <a:pt x="295" y="3238"/>
                    </a:cubicBezTo>
                    <a:lnTo>
                      <a:pt x="589" y="3238"/>
                    </a:lnTo>
                    <a:lnTo>
                      <a:pt x="589" y="5856"/>
                    </a:lnTo>
                    <a:lnTo>
                      <a:pt x="295" y="5856"/>
                    </a:lnTo>
                    <a:cubicBezTo>
                      <a:pt x="173" y="5856"/>
                      <a:pt x="41" y="5948"/>
                      <a:pt x="0" y="6069"/>
                    </a:cubicBezTo>
                    <a:cubicBezTo>
                      <a:pt x="0" y="6242"/>
                      <a:pt x="122" y="6364"/>
                      <a:pt x="295" y="6364"/>
                    </a:cubicBezTo>
                    <a:lnTo>
                      <a:pt x="6516" y="6364"/>
                    </a:lnTo>
                    <a:lnTo>
                      <a:pt x="2710" y="13092"/>
                    </a:lnTo>
                    <a:cubicBezTo>
                      <a:pt x="2659" y="13214"/>
                      <a:pt x="2659" y="13346"/>
                      <a:pt x="2751" y="13427"/>
                    </a:cubicBezTo>
                    <a:cubicBezTo>
                      <a:pt x="2832" y="13468"/>
                      <a:pt x="2872" y="13508"/>
                      <a:pt x="2964" y="13508"/>
                    </a:cubicBezTo>
                    <a:lnTo>
                      <a:pt x="5755" y="13508"/>
                    </a:lnTo>
                    <a:cubicBezTo>
                      <a:pt x="5876" y="13508"/>
                      <a:pt x="6008" y="13427"/>
                      <a:pt x="6008" y="13305"/>
                    </a:cubicBezTo>
                    <a:cubicBezTo>
                      <a:pt x="6049" y="13133"/>
                      <a:pt x="5917" y="12960"/>
                      <a:pt x="5755" y="12960"/>
                    </a:cubicBezTo>
                    <a:lnTo>
                      <a:pt x="3421" y="12960"/>
                    </a:lnTo>
                    <a:lnTo>
                      <a:pt x="6972" y="6709"/>
                    </a:lnTo>
                    <a:lnTo>
                      <a:pt x="10524" y="12960"/>
                    </a:lnTo>
                    <a:lnTo>
                      <a:pt x="8200" y="12960"/>
                    </a:lnTo>
                    <a:cubicBezTo>
                      <a:pt x="8079" y="12960"/>
                      <a:pt x="7947" y="13051"/>
                      <a:pt x="7947" y="13214"/>
                    </a:cubicBezTo>
                    <a:cubicBezTo>
                      <a:pt x="7906" y="13386"/>
                      <a:pt x="8038" y="13508"/>
                      <a:pt x="8200" y="13508"/>
                    </a:cubicBezTo>
                    <a:lnTo>
                      <a:pt x="10991" y="13508"/>
                    </a:lnTo>
                    <a:cubicBezTo>
                      <a:pt x="11083" y="13508"/>
                      <a:pt x="11123" y="13468"/>
                      <a:pt x="11204" y="13427"/>
                    </a:cubicBezTo>
                    <a:cubicBezTo>
                      <a:pt x="11286" y="13346"/>
                      <a:pt x="11286" y="13214"/>
                      <a:pt x="11245" y="13092"/>
                    </a:cubicBezTo>
                    <a:lnTo>
                      <a:pt x="7439" y="6364"/>
                    </a:lnTo>
                    <a:lnTo>
                      <a:pt x="13660" y="6364"/>
                    </a:lnTo>
                    <a:cubicBezTo>
                      <a:pt x="13782" y="6364"/>
                      <a:pt x="13914" y="6282"/>
                      <a:pt x="13955" y="6151"/>
                    </a:cubicBezTo>
                    <a:cubicBezTo>
                      <a:pt x="13955" y="5988"/>
                      <a:pt x="13823" y="5856"/>
                      <a:pt x="13660" y="5856"/>
                    </a:cubicBezTo>
                    <a:lnTo>
                      <a:pt x="13366" y="5856"/>
                    </a:lnTo>
                    <a:lnTo>
                      <a:pt x="13366" y="3238"/>
                    </a:lnTo>
                    <a:lnTo>
                      <a:pt x="13660" y="3238"/>
                    </a:lnTo>
                    <a:cubicBezTo>
                      <a:pt x="13741" y="3238"/>
                      <a:pt x="13823" y="3197"/>
                      <a:pt x="13873" y="3157"/>
                    </a:cubicBezTo>
                    <a:cubicBezTo>
                      <a:pt x="13955" y="3025"/>
                      <a:pt x="13955" y="2852"/>
                      <a:pt x="13873" y="2771"/>
                    </a:cubicBezTo>
                    <a:lnTo>
                      <a:pt x="11123" y="62"/>
                    </a:lnTo>
                    <a:cubicBezTo>
                      <a:pt x="11057" y="21"/>
                      <a:pt x="10984" y="1"/>
                      <a:pt x="10915" y="1"/>
                    </a:cubicBezTo>
                    <a:cubicBezTo>
                      <a:pt x="10847" y="1"/>
                      <a:pt x="10783" y="21"/>
                      <a:pt x="10738" y="62"/>
                    </a:cubicBezTo>
                    <a:lnTo>
                      <a:pt x="7987" y="2771"/>
                    </a:lnTo>
                    <a:cubicBezTo>
                      <a:pt x="7906" y="2852"/>
                      <a:pt x="7866" y="3025"/>
                      <a:pt x="7987" y="3157"/>
                    </a:cubicBezTo>
                    <a:cubicBezTo>
                      <a:pt x="8038" y="3197"/>
                      <a:pt x="8119" y="3238"/>
                      <a:pt x="8200" y="3238"/>
                    </a:cubicBezTo>
                    <a:lnTo>
                      <a:pt x="8495" y="3238"/>
                    </a:lnTo>
                    <a:lnTo>
                      <a:pt x="8495" y="5856"/>
                    </a:lnTo>
                    <a:lnTo>
                      <a:pt x="5450" y="5856"/>
                    </a:lnTo>
                    <a:lnTo>
                      <a:pt x="5450" y="3238"/>
                    </a:lnTo>
                    <a:lnTo>
                      <a:pt x="5755" y="3238"/>
                    </a:lnTo>
                    <a:cubicBezTo>
                      <a:pt x="5836" y="3238"/>
                      <a:pt x="5917" y="3197"/>
                      <a:pt x="6008" y="3157"/>
                    </a:cubicBezTo>
                    <a:cubicBezTo>
                      <a:pt x="6090" y="3025"/>
                      <a:pt x="6049" y="2852"/>
                      <a:pt x="5958" y="2771"/>
                    </a:cubicBezTo>
                    <a:lnTo>
                      <a:pt x="3218" y="62"/>
                    </a:lnTo>
                    <a:cubicBezTo>
                      <a:pt x="3172" y="21"/>
                      <a:pt x="3108" y="1"/>
                      <a:pt x="3040" y="1"/>
                    </a:cubicBezTo>
                    <a:close/>
                  </a:path>
                </a:pathLst>
              </a:custGeom>
              <a:solidFill>
                <a:srgbClr val="4C4557">
                  <a:alpha val="7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9"/>
              <p:cNvSpPr/>
              <p:nvPr/>
            </p:nvSpPr>
            <p:spPr>
              <a:xfrm>
                <a:off x="1920325" y="3426450"/>
                <a:ext cx="49500" cy="81650"/>
              </a:xfrm>
              <a:custGeom>
                <a:rect b="b" l="l" r="r" t="t"/>
                <a:pathLst>
                  <a:path extrusionOk="0" h="3266" w="1980">
                    <a:moveTo>
                      <a:pt x="670" y="901"/>
                    </a:moveTo>
                    <a:lnTo>
                      <a:pt x="670" y="1155"/>
                    </a:lnTo>
                    <a:cubicBezTo>
                      <a:pt x="630" y="1104"/>
                      <a:pt x="630" y="1064"/>
                      <a:pt x="630" y="1023"/>
                    </a:cubicBezTo>
                    <a:cubicBezTo>
                      <a:pt x="630" y="982"/>
                      <a:pt x="630" y="942"/>
                      <a:pt x="670" y="901"/>
                    </a:cubicBezTo>
                    <a:close/>
                    <a:moveTo>
                      <a:pt x="1218" y="1957"/>
                    </a:moveTo>
                    <a:cubicBezTo>
                      <a:pt x="1350" y="2038"/>
                      <a:pt x="1391" y="2170"/>
                      <a:pt x="1391" y="2292"/>
                    </a:cubicBezTo>
                    <a:cubicBezTo>
                      <a:pt x="1350" y="2373"/>
                      <a:pt x="1310" y="2424"/>
                      <a:pt x="1218" y="2464"/>
                    </a:cubicBezTo>
                    <a:lnTo>
                      <a:pt x="1218" y="1957"/>
                    </a:lnTo>
                    <a:close/>
                    <a:moveTo>
                      <a:pt x="950" y="0"/>
                    </a:moveTo>
                    <a:cubicBezTo>
                      <a:pt x="928" y="0"/>
                      <a:pt x="906" y="3"/>
                      <a:pt x="883" y="8"/>
                    </a:cubicBezTo>
                    <a:cubicBezTo>
                      <a:pt x="761" y="8"/>
                      <a:pt x="670" y="140"/>
                      <a:pt x="670" y="262"/>
                    </a:cubicBezTo>
                    <a:lnTo>
                      <a:pt x="630" y="302"/>
                    </a:lnTo>
                    <a:cubicBezTo>
                      <a:pt x="335" y="394"/>
                      <a:pt x="122" y="648"/>
                      <a:pt x="82" y="982"/>
                    </a:cubicBezTo>
                    <a:cubicBezTo>
                      <a:pt x="82" y="1277"/>
                      <a:pt x="203" y="1571"/>
                      <a:pt x="548" y="1703"/>
                    </a:cubicBezTo>
                    <a:cubicBezTo>
                      <a:pt x="548" y="1703"/>
                      <a:pt x="630" y="1744"/>
                      <a:pt x="670" y="1744"/>
                    </a:cubicBezTo>
                    <a:lnTo>
                      <a:pt x="670" y="2424"/>
                    </a:lnTo>
                    <a:cubicBezTo>
                      <a:pt x="589" y="2424"/>
                      <a:pt x="548" y="2373"/>
                      <a:pt x="508" y="2332"/>
                    </a:cubicBezTo>
                    <a:cubicBezTo>
                      <a:pt x="455" y="2261"/>
                      <a:pt x="378" y="2218"/>
                      <a:pt x="296" y="2218"/>
                    </a:cubicBezTo>
                    <a:cubicBezTo>
                      <a:pt x="238" y="2218"/>
                      <a:pt x="177" y="2241"/>
                      <a:pt x="122" y="2292"/>
                    </a:cubicBezTo>
                    <a:cubicBezTo>
                      <a:pt x="0" y="2373"/>
                      <a:pt x="0" y="2545"/>
                      <a:pt x="82" y="2677"/>
                    </a:cubicBezTo>
                    <a:cubicBezTo>
                      <a:pt x="254" y="2840"/>
                      <a:pt x="457" y="2972"/>
                      <a:pt x="670" y="3012"/>
                    </a:cubicBezTo>
                    <a:cubicBezTo>
                      <a:pt x="670" y="3134"/>
                      <a:pt x="802" y="3266"/>
                      <a:pt x="924" y="3266"/>
                    </a:cubicBezTo>
                    <a:cubicBezTo>
                      <a:pt x="1096" y="3266"/>
                      <a:pt x="1178" y="3185"/>
                      <a:pt x="1218" y="3012"/>
                    </a:cubicBezTo>
                    <a:cubicBezTo>
                      <a:pt x="1604" y="2972"/>
                      <a:pt x="1858" y="2718"/>
                      <a:pt x="1898" y="2332"/>
                    </a:cubicBezTo>
                    <a:cubicBezTo>
                      <a:pt x="1979" y="1957"/>
                      <a:pt x="1685" y="1530"/>
                      <a:pt x="1269" y="1409"/>
                    </a:cubicBezTo>
                    <a:cubicBezTo>
                      <a:pt x="1269" y="1409"/>
                      <a:pt x="1218" y="1409"/>
                      <a:pt x="1218" y="1358"/>
                    </a:cubicBezTo>
                    <a:lnTo>
                      <a:pt x="1218" y="851"/>
                    </a:lnTo>
                    <a:cubicBezTo>
                      <a:pt x="1218" y="851"/>
                      <a:pt x="1269" y="851"/>
                      <a:pt x="1269" y="901"/>
                    </a:cubicBezTo>
                    <a:cubicBezTo>
                      <a:pt x="1314" y="968"/>
                      <a:pt x="1398" y="998"/>
                      <a:pt x="1486" y="998"/>
                    </a:cubicBezTo>
                    <a:cubicBezTo>
                      <a:pt x="1557" y="998"/>
                      <a:pt x="1630" y="978"/>
                      <a:pt x="1685" y="942"/>
                    </a:cubicBezTo>
                    <a:cubicBezTo>
                      <a:pt x="1776" y="810"/>
                      <a:pt x="1776" y="688"/>
                      <a:pt x="1685" y="556"/>
                    </a:cubicBezTo>
                    <a:cubicBezTo>
                      <a:pt x="1604" y="434"/>
                      <a:pt x="1431" y="302"/>
                      <a:pt x="1218" y="262"/>
                    </a:cubicBezTo>
                    <a:cubicBezTo>
                      <a:pt x="1218" y="112"/>
                      <a:pt x="1096" y="0"/>
                      <a:pt x="950" y="0"/>
                    </a:cubicBezTo>
                    <a:close/>
                  </a:path>
                </a:pathLst>
              </a:custGeom>
              <a:solidFill>
                <a:srgbClr val="4C4557">
                  <a:alpha val="7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46" name="Google Shape;1746;p39"/>
          <p:cNvGrpSpPr/>
          <p:nvPr/>
        </p:nvGrpSpPr>
        <p:grpSpPr>
          <a:xfrm>
            <a:off x="7034613" y="1519000"/>
            <a:ext cx="681900" cy="681900"/>
            <a:chOff x="6928288" y="1474925"/>
            <a:chExt cx="681900" cy="681900"/>
          </a:xfrm>
        </p:grpSpPr>
        <p:sp>
          <p:nvSpPr>
            <p:cNvPr id="1747" name="Google Shape;1747;p39"/>
            <p:cNvSpPr/>
            <p:nvPr/>
          </p:nvSpPr>
          <p:spPr>
            <a:xfrm>
              <a:off x="6928288" y="1474925"/>
              <a:ext cx="681900" cy="681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8" name="Google Shape;1748;p39"/>
            <p:cNvGrpSpPr/>
            <p:nvPr/>
          </p:nvGrpSpPr>
          <p:grpSpPr>
            <a:xfrm>
              <a:off x="7078525" y="1626445"/>
              <a:ext cx="381416" cy="378869"/>
              <a:chOff x="2522875" y="1539100"/>
              <a:chExt cx="351925" cy="349575"/>
            </a:xfrm>
          </p:grpSpPr>
          <p:sp>
            <p:nvSpPr>
              <p:cNvPr id="1749" name="Google Shape;1749;p39"/>
              <p:cNvSpPr/>
              <p:nvPr/>
            </p:nvSpPr>
            <p:spPr>
              <a:xfrm>
                <a:off x="2630725" y="1539100"/>
                <a:ext cx="193350" cy="206750"/>
              </a:xfrm>
              <a:custGeom>
                <a:rect b="b" l="l" r="r" t="t"/>
                <a:pathLst>
                  <a:path extrusionOk="0" h="8270" w="7734">
                    <a:moveTo>
                      <a:pt x="3846" y="658"/>
                    </a:moveTo>
                    <a:lnTo>
                      <a:pt x="7104" y="3408"/>
                    </a:lnTo>
                    <a:lnTo>
                      <a:pt x="6891" y="4423"/>
                    </a:lnTo>
                    <a:lnTo>
                      <a:pt x="4009" y="2008"/>
                    </a:lnTo>
                    <a:cubicBezTo>
                      <a:pt x="3968" y="2008"/>
                      <a:pt x="3968" y="1967"/>
                      <a:pt x="3968" y="1967"/>
                    </a:cubicBezTo>
                    <a:cubicBezTo>
                      <a:pt x="3927" y="1947"/>
                      <a:pt x="3874" y="1937"/>
                      <a:pt x="3821" y="1937"/>
                    </a:cubicBezTo>
                    <a:cubicBezTo>
                      <a:pt x="3768" y="1937"/>
                      <a:pt x="3714" y="1947"/>
                      <a:pt x="3674" y="1967"/>
                    </a:cubicBezTo>
                    <a:cubicBezTo>
                      <a:pt x="3674" y="1967"/>
                      <a:pt x="3674" y="2008"/>
                      <a:pt x="3633" y="2008"/>
                    </a:cubicBezTo>
                    <a:lnTo>
                      <a:pt x="761" y="4423"/>
                    </a:lnTo>
                    <a:lnTo>
                      <a:pt x="548" y="3408"/>
                    </a:lnTo>
                    <a:lnTo>
                      <a:pt x="1055" y="2982"/>
                    </a:lnTo>
                    <a:cubicBezTo>
                      <a:pt x="1096" y="2941"/>
                      <a:pt x="1137" y="2860"/>
                      <a:pt x="1137" y="2819"/>
                    </a:cubicBezTo>
                    <a:lnTo>
                      <a:pt x="1137" y="1338"/>
                    </a:lnTo>
                    <a:lnTo>
                      <a:pt x="1857" y="1338"/>
                    </a:lnTo>
                    <a:lnTo>
                      <a:pt x="1857" y="1754"/>
                    </a:lnTo>
                    <a:cubicBezTo>
                      <a:pt x="1857" y="1845"/>
                      <a:pt x="1898" y="1886"/>
                      <a:pt x="1938" y="1926"/>
                    </a:cubicBezTo>
                    <a:cubicBezTo>
                      <a:pt x="1988" y="1998"/>
                      <a:pt x="2059" y="2031"/>
                      <a:pt x="2128" y="2031"/>
                    </a:cubicBezTo>
                    <a:cubicBezTo>
                      <a:pt x="2186" y="2031"/>
                      <a:pt x="2242" y="2008"/>
                      <a:pt x="2283" y="1967"/>
                    </a:cubicBezTo>
                    <a:lnTo>
                      <a:pt x="3846" y="658"/>
                    </a:lnTo>
                    <a:close/>
                    <a:moveTo>
                      <a:pt x="4476" y="5478"/>
                    </a:moveTo>
                    <a:lnTo>
                      <a:pt x="4476" y="7721"/>
                    </a:lnTo>
                    <a:lnTo>
                      <a:pt x="3248" y="7721"/>
                    </a:lnTo>
                    <a:lnTo>
                      <a:pt x="3248" y="5478"/>
                    </a:lnTo>
                    <a:close/>
                    <a:moveTo>
                      <a:pt x="3846" y="2566"/>
                    </a:moveTo>
                    <a:lnTo>
                      <a:pt x="6211" y="4545"/>
                    </a:lnTo>
                    <a:lnTo>
                      <a:pt x="6211" y="7721"/>
                    </a:lnTo>
                    <a:lnTo>
                      <a:pt x="4983" y="7721"/>
                    </a:lnTo>
                    <a:lnTo>
                      <a:pt x="4983" y="5225"/>
                    </a:lnTo>
                    <a:cubicBezTo>
                      <a:pt x="4983" y="5052"/>
                      <a:pt x="4902" y="4930"/>
                      <a:pt x="4729" y="4930"/>
                    </a:cubicBezTo>
                    <a:lnTo>
                      <a:pt x="2953" y="4930"/>
                    </a:lnTo>
                    <a:cubicBezTo>
                      <a:pt x="2831" y="4930"/>
                      <a:pt x="2700" y="5052"/>
                      <a:pt x="2700" y="5225"/>
                    </a:cubicBezTo>
                    <a:lnTo>
                      <a:pt x="2700" y="7721"/>
                    </a:lnTo>
                    <a:lnTo>
                      <a:pt x="1431" y="7721"/>
                    </a:lnTo>
                    <a:lnTo>
                      <a:pt x="1431" y="4545"/>
                    </a:lnTo>
                    <a:lnTo>
                      <a:pt x="3846" y="2566"/>
                    </a:lnTo>
                    <a:close/>
                    <a:moveTo>
                      <a:pt x="3841" y="1"/>
                    </a:moveTo>
                    <a:cubicBezTo>
                      <a:pt x="3778" y="1"/>
                      <a:pt x="3714" y="24"/>
                      <a:pt x="3674" y="69"/>
                    </a:cubicBezTo>
                    <a:lnTo>
                      <a:pt x="2405" y="1125"/>
                    </a:lnTo>
                    <a:lnTo>
                      <a:pt x="2405" y="871"/>
                    </a:lnTo>
                    <a:cubicBezTo>
                      <a:pt x="2405" y="830"/>
                      <a:pt x="2324" y="739"/>
                      <a:pt x="2283" y="739"/>
                    </a:cubicBezTo>
                    <a:lnTo>
                      <a:pt x="710" y="739"/>
                    </a:lnTo>
                    <a:cubicBezTo>
                      <a:pt x="629" y="739"/>
                      <a:pt x="589" y="790"/>
                      <a:pt x="589" y="871"/>
                    </a:cubicBezTo>
                    <a:lnTo>
                      <a:pt x="589" y="2647"/>
                    </a:lnTo>
                    <a:lnTo>
                      <a:pt x="81" y="3073"/>
                    </a:lnTo>
                    <a:cubicBezTo>
                      <a:pt x="41" y="3154"/>
                      <a:pt x="0" y="3236"/>
                      <a:pt x="0" y="3367"/>
                    </a:cubicBezTo>
                    <a:lnTo>
                      <a:pt x="335" y="4971"/>
                    </a:lnTo>
                    <a:cubicBezTo>
                      <a:pt x="369" y="5114"/>
                      <a:pt x="493" y="5194"/>
                      <a:pt x="627" y="5194"/>
                    </a:cubicBezTo>
                    <a:cubicBezTo>
                      <a:pt x="655" y="5194"/>
                      <a:pt x="683" y="5191"/>
                      <a:pt x="710" y="5184"/>
                    </a:cubicBezTo>
                    <a:lnTo>
                      <a:pt x="710" y="5143"/>
                    </a:lnTo>
                    <a:lnTo>
                      <a:pt x="883" y="5011"/>
                    </a:lnTo>
                    <a:lnTo>
                      <a:pt x="883" y="8147"/>
                    </a:lnTo>
                    <a:cubicBezTo>
                      <a:pt x="883" y="8229"/>
                      <a:pt x="924" y="8269"/>
                      <a:pt x="1015" y="8269"/>
                    </a:cubicBezTo>
                    <a:lnTo>
                      <a:pt x="6637" y="8269"/>
                    </a:lnTo>
                    <a:cubicBezTo>
                      <a:pt x="6718" y="8269"/>
                      <a:pt x="6759" y="8229"/>
                      <a:pt x="6759" y="8147"/>
                    </a:cubicBezTo>
                    <a:lnTo>
                      <a:pt x="6759" y="5011"/>
                    </a:lnTo>
                    <a:lnTo>
                      <a:pt x="6931" y="5143"/>
                    </a:lnTo>
                    <a:cubicBezTo>
                      <a:pt x="6972" y="5184"/>
                      <a:pt x="7013" y="5184"/>
                      <a:pt x="7104" y="5184"/>
                    </a:cubicBezTo>
                    <a:lnTo>
                      <a:pt x="7185" y="5184"/>
                    </a:lnTo>
                    <a:cubicBezTo>
                      <a:pt x="7266" y="5143"/>
                      <a:pt x="7358" y="5052"/>
                      <a:pt x="7358" y="4971"/>
                    </a:cubicBezTo>
                    <a:lnTo>
                      <a:pt x="7693" y="3367"/>
                    </a:lnTo>
                    <a:cubicBezTo>
                      <a:pt x="7733" y="3236"/>
                      <a:pt x="7693" y="3154"/>
                      <a:pt x="7611" y="3073"/>
                    </a:cubicBezTo>
                    <a:lnTo>
                      <a:pt x="4009" y="69"/>
                    </a:lnTo>
                    <a:cubicBezTo>
                      <a:pt x="3968" y="24"/>
                      <a:pt x="3905" y="1"/>
                      <a:pt x="3841" y="1"/>
                    </a:cubicBezTo>
                    <a:close/>
                  </a:path>
                </a:pathLst>
              </a:custGeom>
              <a:solidFill>
                <a:srgbClr val="4C4557">
                  <a:alpha val="7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9"/>
              <p:cNvSpPr/>
              <p:nvPr/>
            </p:nvSpPr>
            <p:spPr>
              <a:xfrm>
                <a:off x="2522875" y="1753275"/>
                <a:ext cx="351925" cy="135400"/>
              </a:xfrm>
              <a:custGeom>
                <a:rect b="b" l="l" r="r" t="t"/>
                <a:pathLst>
                  <a:path extrusionOk="0" h="5416" w="14077">
                    <a:moveTo>
                      <a:pt x="11430" y="534"/>
                    </a:moveTo>
                    <a:cubicBezTo>
                      <a:pt x="11565" y="534"/>
                      <a:pt x="11703" y="568"/>
                      <a:pt x="11834" y="636"/>
                    </a:cubicBezTo>
                    <a:lnTo>
                      <a:pt x="9683" y="2787"/>
                    </a:lnTo>
                    <a:lnTo>
                      <a:pt x="9297" y="2787"/>
                    </a:lnTo>
                    <a:cubicBezTo>
                      <a:pt x="9388" y="2625"/>
                      <a:pt x="9429" y="2452"/>
                      <a:pt x="9388" y="2239"/>
                    </a:cubicBezTo>
                    <a:cubicBezTo>
                      <a:pt x="9429" y="2239"/>
                      <a:pt x="9429" y="2199"/>
                      <a:pt x="9429" y="2199"/>
                    </a:cubicBezTo>
                    <a:lnTo>
                      <a:pt x="10860" y="798"/>
                    </a:lnTo>
                    <a:cubicBezTo>
                      <a:pt x="11014" y="619"/>
                      <a:pt x="11218" y="534"/>
                      <a:pt x="11430" y="534"/>
                    </a:cubicBezTo>
                    <a:close/>
                    <a:moveTo>
                      <a:pt x="3756" y="1438"/>
                    </a:moveTo>
                    <a:lnTo>
                      <a:pt x="3756" y="4056"/>
                    </a:lnTo>
                    <a:lnTo>
                      <a:pt x="2741" y="4056"/>
                    </a:lnTo>
                    <a:lnTo>
                      <a:pt x="2741" y="1438"/>
                    </a:lnTo>
                    <a:close/>
                    <a:moveTo>
                      <a:pt x="2234" y="1103"/>
                    </a:moveTo>
                    <a:lnTo>
                      <a:pt x="2234" y="4482"/>
                    </a:lnTo>
                    <a:lnTo>
                      <a:pt x="549" y="4482"/>
                    </a:lnTo>
                    <a:lnTo>
                      <a:pt x="549" y="1103"/>
                    </a:lnTo>
                    <a:lnTo>
                      <a:pt x="1138" y="1103"/>
                    </a:lnTo>
                    <a:lnTo>
                      <a:pt x="1138" y="2320"/>
                    </a:lnTo>
                    <a:cubicBezTo>
                      <a:pt x="1138" y="2452"/>
                      <a:pt x="1219" y="2574"/>
                      <a:pt x="1351" y="2574"/>
                    </a:cubicBezTo>
                    <a:cubicBezTo>
                      <a:pt x="1376" y="2582"/>
                      <a:pt x="1401" y="2585"/>
                      <a:pt x="1426" y="2585"/>
                    </a:cubicBezTo>
                    <a:cubicBezTo>
                      <a:pt x="1568" y="2585"/>
                      <a:pt x="1686" y="2468"/>
                      <a:pt x="1686" y="2320"/>
                    </a:cubicBezTo>
                    <a:lnTo>
                      <a:pt x="1686" y="1103"/>
                    </a:lnTo>
                    <a:close/>
                    <a:moveTo>
                      <a:pt x="12815" y="646"/>
                    </a:moveTo>
                    <a:cubicBezTo>
                      <a:pt x="12958" y="646"/>
                      <a:pt x="13108" y="697"/>
                      <a:pt x="13235" y="798"/>
                    </a:cubicBezTo>
                    <a:cubicBezTo>
                      <a:pt x="13448" y="1011"/>
                      <a:pt x="13448" y="1356"/>
                      <a:pt x="13275" y="1610"/>
                    </a:cubicBezTo>
                    <a:cubicBezTo>
                      <a:pt x="12555" y="2371"/>
                      <a:pt x="11621" y="3335"/>
                      <a:pt x="10992" y="4015"/>
                    </a:cubicBezTo>
                    <a:cubicBezTo>
                      <a:pt x="10484" y="4563"/>
                      <a:pt x="9764" y="4858"/>
                      <a:pt x="9003" y="4858"/>
                    </a:cubicBezTo>
                    <a:lnTo>
                      <a:pt x="6800" y="4858"/>
                    </a:lnTo>
                    <a:cubicBezTo>
                      <a:pt x="6344" y="4858"/>
                      <a:pt x="5836" y="4350"/>
                      <a:pt x="5532" y="3802"/>
                    </a:cubicBezTo>
                    <a:cubicBezTo>
                      <a:pt x="5451" y="3721"/>
                      <a:pt x="5369" y="3680"/>
                      <a:pt x="5278" y="3680"/>
                    </a:cubicBezTo>
                    <a:lnTo>
                      <a:pt x="4263" y="3680"/>
                    </a:lnTo>
                    <a:lnTo>
                      <a:pt x="4263" y="1864"/>
                    </a:lnTo>
                    <a:lnTo>
                      <a:pt x="8455" y="1864"/>
                    </a:lnTo>
                    <a:cubicBezTo>
                      <a:pt x="8749" y="1904"/>
                      <a:pt x="8921" y="2158"/>
                      <a:pt x="8881" y="2452"/>
                    </a:cubicBezTo>
                    <a:cubicBezTo>
                      <a:pt x="8881" y="2534"/>
                      <a:pt x="8830" y="2625"/>
                      <a:pt x="8790" y="2665"/>
                    </a:cubicBezTo>
                    <a:lnTo>
                      <a:pt x="8668" y="2787"/>
                    </a:lnTo>
                    <a:lnTo>
                      <a:pt x="6800" y="2787"/>
                    </a:lnTo>
                    <a:cubicBezTo>
                      <a:pt x="6679" y="2787"/>
                      <a:pt x="6547" y="2919"/>
                      <a:pt x="6547" y="3041"/>
                    </a:cubicBezTo>
                    <a:cubicBezTo>
                      <a:pt x="6506" y="3213"/>
                      <a:pt x="6638" y="3335"/>
                      <a:pt x="6800" y="3335"/>
                    </a:cubicBezTo>
                    <a:lnTo>
                      <a:pt x="9804" y="3335"/>
                    </a:lnTo>
                    <a:cubicBezTo>
                      <a:pt x="9845" y="3335"/>
                      <a:pt x="9936" y="3295"/>
                      <a:pt x="9977" y="3254"/>
                    </a:cubicBezTo>
                    <a:lnTo>
                      <a:pt x="12433" y="798"/>
                    </a:lnTo>
                    <a:cubicBezTo>
                      <a:pt x="12534" y="697"/>
                      <a:pt x="12671" y="646"/>
                      <a:pt x="12815" y="646"/>
                    </a:cubicBezTo>
                    <a:close/>
                    <a:moveTo>
                      <a:pt x="11454" y="0"/>
                    </a:moveTo>
                    <a:cubicBezTo>
                      <a:pt x="11092" y="0"/>
                      <a:pt x="10728" y="138"/>
                      <a:pt x="10444" y="423"/>
                    </a:cubicBezTo>
                    <a:lnTo>
                      <a:pt x="9175" y="1691"/>
                    </a:lnTo>
                    <a:cubicBezTo>
                      <a:pt x="9084" y="1610"/>
                      <a:pt x="9003" y="1519"/>
                      <a:pt x="8881" y="1438"/>
                    </a:cubicBezTo>
                    <a:cubicBezTo>
                      <a:pt x="8708" y="1356"/>
                      <a:pt x="8536" y="1306"/>
                      <a:pt x="8373" y="1306"/>
                    </a:cubicBezTo>
                    <a:lnTo>
                      <a:pt x="4263" y="1306"/>
                    </a:lnTo>
                    <a:lnTo>
                      <a:pt x="4263" y="1184"/>
                    </a:lnTo>
                    <a:cubicBezTo>
                      <a:pt x="4263" y="1011"/>
                      <a:pt x="4182" y="889"/>
                      <a:pt x="4010" y="889"/>
                    </a:cubicBezTo>
                    <a:lnTo>
                      <a:pt x="2741" y="889"/>
                    </a:lnTo>
                    <a:lnTo>
                      <a:pt x="2741" y="798"/>
                    </a:lnTo>
                    <a:cubicBezTo>
                      <a:pt x="2741" y="676"/>
                      <a:pt x="2660" y="544"/>
                      <a:pt x="2487" y="544"/>
                    </a:cubicBezTo>
                    <a:lnTo>
                      <a:pt x="295" y="544"/>
                    </a:lnTo>
                    <a:cubicBezTo>
                      <a:pt x="123" y="544"/>
                      <a:pt x="1" y="676"/>
                      <a:pt x="1" y="798"/>
                    </a:cubicBezTo>
                    <a:lnTo>
                      <a:pt x="1" y="4776"/>
                    </a:lnTo>
                    <a:cubicBezTo>
                      <a:pt x="1" y="4908"/>
                      <a:pt x="123" y="5030"/>
                      <a:pt x="295" y="5030"/>
                    </a:cubicBezTo>
                    <a:lnTo>
                      <a:pt x="2487" y="5030"/>
                    </a:lnTo>
                    <a:cubicBezTo>
                      <a:pt x="2660" y="5030"/>
                      <a:pt x="2741" y="4908"/>
                      <a:pt x="2741" y="4776"/>
                    </a:cubicBezTo>
                    <a:lnTo>
                      <a:pt x="2741" y="4604"/>
                    </a:lnTo>
                    <a:lnTo>
                      <a:pt x="4010" y="4604"/>
                    </a:lnTo>
                    <a:cubicBezTo>
                      <a:pt x="4182" y="4604"/>
                      <a:pt x="4263" y="4482"/>
                      <a:pt x="4263" y="4350"/>
                    </a:cubicBezTo>
                    <a:lnTo>
                      <a:pt x="4263" y="4228"/>
                    </a:lnTo>
                    <a:lnTo>
                      <a:pt x="5116" y="4228"/>
                    </a:lnTo>
                    <a:cubicBezTo>
                      <a:pt x="5491" y="4817"/>
                      <a:pt x="6131" y="5416"/>
                      <a:pt x="6800" y="5416"/>
                    </a:cubicBezTo>
                    <a:lnTo>
                      <a:pt x="9003" y="5416"/>
                    </a:lnTo>
                    <a:cubicBezTo>
                      <a:pt x="9896" y="5416"/>
                      <a:pt x="10779" y="5030"/>
                      <a:pt x="11367" y="4401"/>
                    </a:cubicBezTo>
                    <a:cubicBezTo>
                      <a:pt x="12047" y="3721"/>
                      <a:pt x="12981" y="2747"/>
                      <a:pt x="13651" y="1945"/>
                    </a:cubicBezTo>
                    <a:cubicBezTo>
                      <a:pt x="14077" y="1519"/>
                      <a:pt x="14036" y="798"/>
                      <a:pt x="13569" y="382"/>
                    </a:cubicBezTo>
                    <a:cubicBezTo>
                      <a:pt x="13378" y="185"/>
                      <a:pt x="13100" y="87"/>
                      <a:pt x="12827" y="87"/>
                    </a:cubicBezTo>
                    <a:cubicBezTo>
                      <a:pt x="12622" y="87"/>
                      <a:pt x="12421" y="142"/>
                      <a:pt x="12260" y="250"/>
                    </a:cubicBezTo>
                    <a:cubicBezTo>
                      <a:pt x="12019" y="85"/>
                      <a:pt x="11737" y="0"/>
                      <a:pt x="11454" y="0"/>
                    </a:cubicBezTo>
                    <a:close/>
                  </a:path>
                </a:pathLst>
              </a:custGeom>
              <a:solidFill>
                <a:srgbClr val="4C4557">
                  <a:alpha val="7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9"/>
              <p:cNvSpPr/>
              <p:nvPr/>
            </p:nvSpPr>
            <p:spPr>
              <a:xfrm>
                <a:off x="2551300" y="1834625"/>
                <a:ext cx="13725" cy="13725"/>
              </a:xfrm>
              <a:custGeom>
                <a:rect b="b" l="l" r="r" t="t"/>
                <a:pathLst>
                  <a:path extrusionOk="0" h="549" w="549">
                    <a:moveTo>
                      <a:pt x="254" y="0"/>
                    </a:moveTo>
                    <a:cubicBezTo>
                      <a:pt x="132" y="0"/>
                      <a:pt x="1" y="132"/>
                      <a:pt x="1" y="294"/>
                    </a:cubicBezTo>
                    <a:cubicBezTo>
                      <a:pt x="1" y="426"/>
                      <a:pt x="132" y="548"/>
                      <a:pt x="254" y="548"/>
                    </a:cubicBezTo>
                    <a:cubicBezTo>
                      <a:pt x="427" y="548"/>
                      <a:pt x="549" y="426"/>
                      <a:pt x="549" y="294"/>
                    </a:cubicBezTo>
                    <a:cubicBezTo>
                      <a:pt x="549" y="132"/>
                      <a:pt x="427" y="0"/>
                      <a:pt x="254" y="0"/>
                    </a:cubicBezTo>
                    <a:close/>
                  </a:path>
                </a:pathLst>
              </a:custGeom>
              <a:solidFill>
                <a:srgbClr val="4C4557">
                  <a:alpha val="7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52" name="Google Shape;1752;p39"/>
          <p:cNvGrpSpPr/>
          <p:nvPr/>
        </p:nvGrpSpPr>
        <p:grpSpPr>
          <a:xfrm>
            <a:off x="1762212" y="1474925"/>
            <a:ext cx="681900" cy="681900"/>
            <a:chOff x="1762212" y="1474925"/>
            <a:chExt cx="681900" cy="681900"/>
          </a:xfrm>
        </p:grpSpPr>
        <p:sp>
          <p:nvSpPr>
            <p:cNvPr id="1753" name="Google Shape;1753;p39"/>
            <p:cNvSpPr/>
            <p:nvPr/>
          </p:nvSpPr>
          <p:spPr>
            <a:xfrm>
              <a:off x="1762212" y="1474925"/>
              <a:ext cx="681900" cy="681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4" name="Google Shape;1754;p39"/>
            <p:cNvGrpSpPr/>
            <p:nvPr/>
          </p:nvGrpSpPr>
          <p:grpSpPr>
            <a:xfrm>
              <a:off x="1953012" y="1623399"/>
              <a:ext cx="300294" cy="384993"/>
              <a:chOff x="3319800" y="3751125"/>
              <a:chExt cx="277075" cy="355225"/>
            </a:xfrm>
          </p:grpSpPr>
          <p:sp>
            <p:nvSpPr>
              <p:cNvPr id="1755" name="Google Shape;1755;p39"/>
              <p:cNvSpPr/>
              <p:nvPr/>
            </p:nvSpPr>
            <p:spPr>
              <a:xfrm>
                <a:off x="3319800" y="3751125"/>
                <a:ext cx="277075" cy="355225"/>
              </a:xfrm>
              <a:custGeom>
                <a:rect b="b" l="l" r="r" t="t"/>
                <a:pathLst>
                  <a:path extrusionOk="0" h="14209" w="11083">
                    <a:moveTo>
                      <a:pt x="3938" y="549"/>
                    </a:moveTo>
                    <a:lnTo>
                      <a:pt x="3938" y="1188"/>
                    </a:lnTo>
                    <a:lnTo>
                      <a:pt x="2243" y="1188"/>
                    </a:lnTo>
                    <a:lnTo>
                      <a:pt x="2243" y="549"/>
                    </a:lnTo>
                    <a:close/>
                    <a:moveTo>
                      <a:pt x="8173" y="2898"/>
                    </a:moveTo>
                    <a:cubicBezTo>
                      <a:pt x="8953" y="2898"/>
                      <a:pt x="9601" y="3557"/>
                      <a:pt x="9601" y="4314"/>
                    </a:cubicBezTo>
                    <a:lnTo>
                      <a:pt x="9601" y="5166"/>
                    </a:lnTo>
                    <a:lnTo>
                      <a:pt x="6729" y="5166"/>
                    </a:lnTo>
                    <a:lnTo>
                      <a:pt x="6729" y="4355"/>
                    </a:lnTo>
                    <a:cubicBezTo>
                      <a:pt x="6729" y="3644"/>
                      <a:pt x="7195" y="3005"/>
                      <a:pt x="7906" y="2924"/>
                    </a:cubicBezTo>
                    <a:cubicBezTo>
                      <a:pt x="7996" y="2906"/>
                      <a:pt x="8085" y="2898"/>
                      <a:pt x="8173" y="2898"/>
                    </a:cubicBezTo>
                    <a:close/>
                    <a:moveTo>
                      <a:pt x="10027" y="5715"/>
                    </a:moveTo>
                    <a:lnTo>
                      <a:pt x="8626" y="6851"/>
                    </a:lnTo>
                    <a:lnTo>
                      <a:pt x="7236" y="5715"/>
                    </a:lnTo>
                    <a:close/>
                    <a:moveTo>
                      <a:pt x="6769" y="2883"/>
                    </a:moveTo>
                    <a:cubicBezTo>
                      <a:pt x="6384" y="3218"/>
                      <a:pt x="6130" y="3725"/>
                      <a:pt x="6130" y="4314"/>
                    </a:cubicBezTo>
                    <a:lnTo>
                      <a:pt x="6130" y="8465"/>
                    </a:lnTo>
                    <a:lnTo>
                      <a:pt x="508" y="8465"/>
                    </a:lnTo>
                    <a:lnTo>
                      <a:pt x="508" y="7825"/>
                    </a:lnTo>
                    <a:lnTo>
                      <a:pt x="3765" y="7825"/>
                    </a:lnTo>
                    <a:cubicBezTo>
                      <a:pt x="3897" y="7825"/>
                      <a:pt x="4019" y="7704"/>
                      <a:pt x="4060" y="7572"/>
                    </a:cubicBezTo>
                    <a:cubicBezTo>
                      <a:pt x="4060" y="7399"/>
                      <a:pt x="3938" y="7237"/>
                      <a:pt x="3765" y="7237"/>
                    </a:cubicBezTo>
                    <a:lnTo>
                      <a:pt x="508" y="7237"/>
                    </a:lnTo>
                    <a:lnTo>
                      <a:pt x="508" y="4314"/>
                    </a:lnTo>
                    <a:cubicBezTo>
                      <a:pt x="508" y="3553"/>
                      <a:pt x="1147" y="2883"/>
                      <a:pt x="1949" y="2883"/>
                    </a:cubicBezTo>
                    <a:lnTo>
                      <a:pt x="3938" y="2883"/>
                    </a:lnTo>
                    <a:lnTo>
                      <a:pt x="3938" y="4405"/>
                    </a:lnTo>
                    <a:cubicBezTo>
                      <a:pt x="3938" y="4527"/>
                      <a:pt x="4019" y="4659"/>
                      <a:pt x="4151" y="4659"/>
                    </a:cubicBezTo>
                    <a:cubicBezTo>
                      <a:pt x="4176" y="4664"/>
                      <a:pt x="4200" y="4666"/>
                      <a:pt x="4223" y="4666"/>
                    </a:cubicBezTo>
                    <a:cubicBezTo>
                      <a:pt x="4385" y="4666"/>
                      <a:pt x="4486" y="4548"/>
                      <a:pt x="4486" y="4405"/>
                    </a:cubicBezTo>
                    <a:lnTo>
                      <a:pt x="4486" y="2883"/>
                    </a:lnTo>
                    <a:close/>
                    <a:moveTo>
                      <a:pt x="10494" y="6009"/>
                    </a:moveTo>
                    <a:lnTo>
                      <a:pt x="10494" y="8465"/>
                    </a:lnTo>
                    <a:lnTo>
                      <a:pt x="6729" y="8465"/>
                    </a:lnTo>
                    <a:lnTo>
                      <a:pt x="6729" y="6009"/>
                    </a:lnTo>
                    <a:lnTo>
                      <a:pt x="8413" y="7399"/>
                    </a:lnTo>
                    <a:cubicBezTo>
                      <a:pt x="8505" y="7450"/>
                      <a:pt x="8545" y="7490"/>
                      <a:pt x="8626" y="7490"/>
                    </a:cubicBezTo>
                    <a:cubicBezTo>
                      <a:pt x="8667" y="7490"/>
                      <a:pt x="8718" y="7450"/>
                      <a:pt x="8799" y="7399"/>
                    </a:cubicBezTo>
                    <a:lnTo>
                      <a:pt x="10494" y="6009"/>
                    </a:lnTo>
                    <a:close/>
                    <a:moveTo>
                      <a:pt x="6181" y="9053"/>
                    </a:moveTo>
                    <a:lnTo>
                      <a:pt x="6181" y="9814"/>
                    </a:lnTo>
                    <a:lnTo>
                      <a:pt x="2669" y="9814"/>
                    </a:lnTo>
                    <a:lnTo>
                      <a:pt x="2669" y="9053"/>
                    </a:lnTo>
                    <a:close/>
                    <a:moveTo>
                      <a:pt x="4780" y="10362"/>
                    </a:moveTo>
                    <a:lnTo>
                      <a:pt x="4780" y="13661"/>
                    </a:lnTo>
                    <a:lnTo>
                      <a:pt x="4019" y="13661"/>
                    </a:lnTo>
                    <a:lnTo>
                      <a:pt x="4019" y="10362"/>
                    </a:lnTo>
                    <a:close/>
                    <a:moveTo>
                      <a:pt x="1949" y="1"/>
                    </a:moveTo>
                    <a:cubicBezTo>
                      <a:pt x="1817" y="1"/>
                      <a:pt x="1695" y="133"/>
                      <a:pt x="1695" y="295"/>
                    </a:cubicBezTo>
                    <a:lnTo>
                      <a:pt x="1695" y="1483"/>
                    </a:lnTo>
                    <a:cubicBezTo>
                      <a:pt x="1695" y="1615"/>
                      <a:pt x="1817" y="1736"/>
                      <a:pt x="1949" y="1736"/>
                    </a:cubicBezTo>
                    <a:lnTo>
                      <a:pt x="3938" y="1736"/>
                    </a:lnTo>
                    <a:lnTo>
                      <a:pt x="3938" y="2325"/>
                    </a:lnTo>
                    <a:lnTo>
                      <a:pt x="1989" y="2325"/>
                    </a:lnTo>
                    <a:cubicBezTo>
                      <a:pt x="893" y="2325"/>
                      <a:pt x="0" y="3218"/>
                      <a:pt x="0" y="4314"/>
                    </a:cubicBezTo>
                    <a:lnTo>
                      <a:pt x="0" y="8759"/>
                    </a:lnTo>
                    <a:cubicBezTo>
                      <a:pt x="0" y="8921"/>
                      <a:pt x="132" y="9013"/>
                      <a:pt x="254" y="9013"/>
                    </a:cubicBezTo>
                    <a:lnTo>
                      <a:pt x="2121" y="9013"/>
                    </a:lnTo>
                    <a:lnTo>
                      <a:pt x="2121" y="10068"/>
                    </a:lnTo>
                    <a:cubicBezTo>
                      <a:pt x="2121" y="10241"/>
                      <a:pt x="2202" y="10362"/>
                      <a:pt x="2375" y="10362"/>
                    </a:cubicBezTo>
                    <a:lnTo>
                      <a:pt x="3471" y="10362"/>
                    </a:lnTo>
                    <a:lnTo>
                      <a:pt x="3471" y="13955"/>
                    </a:lnTo>
                    <a:cubicBezTo>
                      <a:pt x="3471" y="14087"/>
                      <a:pt x="3593" y="14209"/>
                      <a:pt x="3765" y="14209"/>
                    </a:cubicBezTo>
                    <a:lnTo>
                      <a:pt x="5074" y="14209"/>
                    </a:lnTo>
                    <a:cubicBezTo>
                      <a:pt x="5206" y="14209"/>
                      <a:pt x="5328" y="14087"/>
                      <a:pt x="5328" y="13955"/>
                    </a:cubicBezTo>
                    <a:lnTo>
                      <a:pt x="5328" y="10362"/>
                    </a:lnTo>
                    <a:lnTo>
                      <a:pt x="6434" y="10362"/>
                    </a:lnTo>
                    <a:cubicBezTo>
                      <a:pt x="6597" y="10362"/>
                      <a:pt x="6729" y="10241"/>
                      <a:pt x="6729" y="10068"/>
                    </a:cubicBezTo>
                    <a:lnTo>
                      <a:pt x="6729" y="9053"/>
                    </a:lnTo>
                    <a:lnTo>
                      <a:pt x="10788" y="9053"/>
                    </a:lnTo>
                    <a:cubicBezTo>
                      <a:pt x="10950" y="9053"/>
                      <a:pt x="11082" y="8921"/>
                      <a:pt x="11082" y="8800"/>
                    </a:cubicBezTo>
                    <a:lnTo>
                      <a:pt x="11082" y="5420"/>
                    </a:lnTo>
                    <a:cubicBezTo>
                      <a:pt x="11082" y="5273"/>
                      <a:pt x="10986" y="5156"/>
                      <a:pt x="10858" y="5156"/>
                    </a:cubicBezTo>
                    <a:cubicBezTo>
                      <a:pt x="10835" y="5156"/>
                      <a:pt x="10812" y="5159"/>
                      <a:pt x="10788" y="5166"/>
                    </a:cubicBezTo>
                    <a:lnTo>
                      <a:pt x="10149" y="5166"/>
                    </a:lnTo>
                    <a:lnTo>
                      <a:pt x="10149" y="4314"/>
                    </a:lnTo>
                    <a:cubicBezTo>
                      <a:pt x="10149" y="3218"/>
                      <a:pt x="9266" y="2325"/>
                      <a:pt x="8160" y="2325"/>
                    </a:cubicBezTo>
                    <a:lnTo>
                      <a:pt x="4486" y="2325"/>
                    </a:lnTo>
                    <a:lnTo>
                      <a:pt x="4486" y="295"/>
                    </a:lnTo>
                    <a:cubicBezTo>
                      <a:pt x="4486" y="133"/>
                      <a:pt x="4354" y="1"/>
                      <a:pt x="4192" y="1"/>
                    </a:cubicBezTo>
                    <a:close/>
                  </a:path>
                </a:pathLst>
              </a:custGeom>
              <a:solidFill>
                <a:srgbClr val="4C4557">
                  <a:alpha val="7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9"/>
              <p:cNvSpPr/>
              <p:nvPr/>
            </p:nvSpPr>
            <p:spPr>
              <a:xfrm>
                <a:off x="3438275" y="3932375"/>
                <a:ext cx="14750" cy="13375"/>
              </a:xfrm>
              <a:custGeom>
                <a:rect b="b" l="l" r="r" t="t"/>
                <a:pathLst>
                  <a:path extrusionOk="0" h="535" w="590">
                    <a:moveTo>
                      <a:pt x="302" y="1"/>
                    </a:moveTo>
                    <a:cubicBezTo>
                      <a:pt x="240" y="1"/>
                      <a:pt x="176" y="20"/>
                      <a:pt x="122" y="68"/>
                    </a:cubicBezTo>
                    <a:cubicBezTo>
                      <a:pt x="41" y="149"/>
                      <a:pt x="1" y="281"/>
                      <a:pt x="41" y="362"/>
                    </a:cubicBezTo>
                    <a:cubicBezTo>
                      <a:pt x="82" y="494"/>
                      <a:pt x="173" y="535"/>
                      <a:pt x="295" y="535"/>
                    </a:cubicBezTo>
                    <a:cubicBezTo>
                      <a:pt x="427" y="535"/>
                      <a:pt x="549" y="454"/>
                      <a:pt x="549" y="322"/>
                    </a:cubicBezTo>
                    <a:cubicBezTo>
                      <a:pt x="589" y="200"/>
                      <a:pt x="549" y="109"/>
                      <a:pt x="427" y="27"/>
                    </a:cubicBezTo>
                    <a:cubicBezTo>
                      <a:pt x="389" y="11"/>
                      <a:pt x="346" y="1"/>
                      <a:pt x="302" y="1"/>
                    </a:cubicBezTo>
                    <a:close/>
                  </a:path>
                </a:pathLst>
              </a:custGeom>
              <a:solidFill>
                <a:srgbClr val="4C4557">
                  <a:alpha val="7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33"/>
                                        </p:tgtEl>
                                        <p:attrNameLst>
                                          <p:attrName>style.visibility</p:attrName>
                                        </p:attrNameLst>
                                      </p:cBhvr>
                                      <p:to>
                                        <p:strVal val="visible"/>
                                      </p:to>
                                    </p:set>
                                    <p:animEffect filter="fade" transition="in">
                                      <p:cBhvr>
                                        <p:cTn dur="400"/>
                                        <p:tgtEl>
                                          <p:spTgt spid="1733"/>
                                        </p:tgtEl>
                                      </p:cBhvr>
                                    </p:animEffect>
                                  </p:childTnLst>
                                </p:cTn>
                              </p:par>
                              <p:par>
                                <p:cTn fill="hold" nodeType="withEffect" presetClass="entr" presetID="10" presetSubtype="0">
                                  <p:stCondLst>
                                    <p:cond delay="0"/>
                                  </p:stCondLst>
                                  <p:childTnLst>
                                    <p:set>
                                      <p:cBhvr>
                                        <p:cTn dur="1" fill="hold">
                                          <p:stCondLst>
                                            <p:cond delay="0"/>
                                          </p:stCondLst>
                                        </p:cTn>
                                        <p:tgtEl>
                                          <p:spTgt spid="1734"/>
                                        </p:tgtEl>
                                        <p:attrNameLst>
                                          <p:attrName>style.visibility</p:attrName>
                                        </p:attrNameLst>
                                      </p:cBhvr>
                                      <p:to>
                                        <p:strVal val="visible"/>
                                      </p:to>
                                    </p:set>
                                    <p:animEffect filter="fade" transition="in">
                                      <p:cBhvr>
                                        <p:cTn dur="400"/>
                                        <p:tgtEl>
                                          <p:spTgt spid="1734"/>
                                        </p:tgtEl>
                                      </p:cBhvr>
                                    </p:animEffect>
                                  </p:childTnLst>
                                </p:cTn>
                              </p:par>
                              <p:par>
                                <p:cTn fill="hold" nodeType="withEffect" presetClass="entr" presetID="10" presetSubtype="0">
                                  <p:stCondLst>
                                    <p:cond delay="0"/>
                                  </p:stCondLst>
                                  <p:childTnLst>
                                    <p:set>
                                      <p:cBhvr>
                                        <p:cTn dur="1" fill="hold">
                                          <p:stCondLst>
                                            <p:cond delay="0"/>
                                          </p:stCondLst>
                                        </p:cTn>
                                        <p:tgtEl>
                                          <p:spTgt spid="1735"/>
                                        </p:tgtEl>
                                        <p:attrNameLst>
                                          <p:attrName>style.visibility</p:attrName>
                                        </p:attrNameLst>
                                      </p:cBhvr>
                                      <p:to>
                                        <p:strVal val="visible"/>
                                      </p:to>
                                    </p:set>
                                    <p:animEffect filter="fade" transition="in">
                                      <p:cBhvr>
                                        <p:cTn dur="400"/>
                                        <p:tgtEl>
                                          <p:spTgt spid="1735"/>
                                        </p:tgtEl>
                                      </p:cBhvr>
                                    </p:animEffect>
                                  </p:childTnLst>
                                </p:cTn>
                              </p:par>
                              <p:par>
                                <p:cTn fill="hold" nodeType="withEffect" presetClass="entr" presetID="10" presetSubtype="0">
                                  <p:stCondLst>
                                    <p:cond delay="0"/>
                                  </p:stCondLst>
                                  <p:childTnLst>
                                    <p:set>
                                      <p:cBhvr>
                                        <p:cTn dur="1" fill="hold">
                                          <p:stCondLst>
                                            <p:cond delay="0"/>
                                          </p:stCondLst>
                                        </p:cTn>
                                        <p:tgtEl>
                                          <p:spTgt spid="1737"/>
                                        </p:tgtEl>
                                        <p:attrNameLst>
                                          <p:attrName>style.visibility</p:attrName>
                                        </p:attrNameLst>
                                      </p:cBhvr>
                                      <p:to>
                                        <p:strVal val="visible"/>
                                      </p:to>
                                    </p:set>
                                    <p:animEffect filter="fade" transition="in">
                                      <p:cBhvr>
                                        <p:cTn dur="400"/>
                                        <p:tgtEl>
                                          <p:spTgt spid="1737"/>
                                        </p:tgtEl>
                                      </p:cBhvr>
                                    </p:animEffect>
                                  </p:childTnLst>
                                </p:cTn>
                              </p:par>
                              <p:par>
                                <p:cTn fill="hold" nodeType="withEffect" presetClass="entr" presetID="10" presetSubtype="0">
                                  <p:stCondLst>
                                    <p:cond delay="0"/>
                                  </p:stCondLst>
                                  <p:childTnLst>
                                    <p:set>
                                      <p:cBhvr>
                                        <p:cTn dur="1" fill="hold">
                                          <p:stCondLst>
                                            <p:cond delay="0"/>
                                          </p:stCondLst>
                                        </p:cTn>
                                        <p:tgtEl>
                                          <p:spTgt spid="1738"/>
                                        </p:tgtEl>
                                        <p:attrNameLst>
                                          <p:attrName>style.visibility</p:attrName>
                                        </p:attrNameLst>
                                      </p:cBhvr>
                                      <p:to>
                                        <p:strVal val="visible"/>
                                      </p:to>
                                    </p:set>
                                    <p:animEffect filter="fade" transition="in">
                                      <p:cBhvr>
                                        <p:cTn dur="400"/>
                                        <p:tgtEl>
                                          <p:spTgt spid="1738"/>
                                        </p:tgtEl>
                                      </p:cBhvr>
                                    </p:animEffect>
                                  </p:childTnLst>
                                </p:cTn>
                              </p:par>
                              <p:par>
                                <p:cTn fill="hold" nodeType="withEffect" presetClass="entr" presetID="10" presetSubtype="0">
                                  <p:stCondLst>
                                    <p:cond delay="0"/>
                                  </p:stCondLst>
                                  <p:childTnLst>
                                    <p:set>
                                      <p:cBhvr>
                                        <p:cTn dur="1" fill="hold">
                                          <p:stCondLst>
                                            <p:cond delay="0"/>
                                          </p:stCondLst>
                                        </p:cTn>
                                        <p:tgtEl>
                                          <p:spTgt spid="1739"/>
                                        </p:tgtEl>
                                        <p:attrNameLst>
                                          <p:attrName>style.visibility</p:attrName>
                                        </p:attrNameLst>
                                      </p:cBhvr>
                                      <p:to>
                                        <p:strVal val="visible"/>
                                      </p:to>
                                    </p:set>
                                    <p:animEffect filter="fade" transition="in">
                                      <p:cBhvr>
                                        <p:cTn dur="400"/>
                                        <p:tgtEl>
                                          <p:spTgt spid="1739"/>
                                        </p:tgtEl>
                                      </p:cBhvr>
                                    </p:animEffect>
                                  </p:childTnLst>
                                </p:cTn>
                              </p:par>
                              <p:par>
                                <p:cTn fill="hold" nodeType="withEffect" presetClass="entr" presetID="10" presetSubtype="0">
                                  <p:stCondLst>
                                    <p:cond delay="0"/>
                                  </p:stCondLst>
                                  <p:childTnLst>
                                    <p:set>
                                      <p:cBhvr>
                                        <p:cTn dur="1" fill="hold">
                                          <p:stCondLst>
                                            <p:cond delay="0"/>
                                          </p:stCondLst>
                                        </p:cTn>
                                        <p:tgtEl>
                                          <p:spTgt spid="1740"/>
                                        </p:tgtEl>
                                        <p:attrNameLst>
                                          <p:attrName>style.visibility</p:attrName>
                                        </p:attrNameLst>
                                      </p:cBhvr>
                                      <p:to>
                                        <p:strVal val="visible"/>
                                      </p:to>
                                    </p:set>
                                    <p:animEffect filter="fade" transition="in">
                                      <p:cBhvr>
                                        <p:cTn dur="300"/>
                                        <p:tgtEl>
                                          <p:spTgt spid="1740"/>
                                        </p:tgtEl>
                                      </p:cBhvr>
                                    </p:animEffect>
                                  </p:childTnLst>
                                </p:cTn>
                              </p:par>
                              <p:par>
                                <p:cTn fill="hold" nodeType="withEffect" presetClass="entr" presetID="10" presetSubtype="0">
                                  <p:stCondLst>
                                    <p:cond delay="0"/>
                                  </p:stCondLst>
                                  <p:childTnLst>
                                    <p:set>
                                      <p:cBhvr>
                                        <p:cTn dur="1" fill="hold">
                                          <p:stCondLst>
                                            <p:cond delay="0"/>
                                          </p:stCondLst>
                                        </p:cTn>
                                        <p:tgtEl>
                                          <p:spTgt spid="1752"/>
                                        </p:tgtEl>
                                        <p:attrNameLst>
                                          <p:attrName>style.visibility</p:attrName>
                                        </p:attrNameLst>
                                      </p:cBhvr>
                                      <p:to>
                                        <p:strVal val="visible"/>
                                      </p:to>
                                    </p:set>
                                    <p:animEffect filter="fade" transition="in">
                                      <p:cBhvr>
                                        <p:cTn dur="300"/>
                                        <p:tgtEl>
                                          <p:spTgt spid="1752"/>
                                        </p:tgtEl>
                                      </p:cBhvr>
                                    </p:animEffect>
                                  </p:childTnLst>
                                </p:cTn>
                              </p:par>
                              <p:par>
                                <p:cTn fill="hold" nodeType="withEffect" presetClass="entr" presetID="10" presetSubtype="0">
                                  <p:stCondLst>
                                    <p:cond delay="0"/>
                                  </p:stCondLst>
                                  <p:childTnLst>
                                    <p:set>
                                      <p:cBhvr>
                                        <p:cTn dur="1" fill="hold">
                                          <p:stCondLst>
                                            <p:cond delay="0"/>
                                          </p:stCondLst>
                                        </p:cTn>
                                        <p:tgtEl>
                                          <p:spTgt spid="1746"/>
                                        </p:tgtEl>
                                        <p:attrNameLst>
                                          <p:attrName>style.visibility</p:attrName>
                                        </p:attrNameLst>
                                      </p:cBhvr>
                                      <p:to>
                                        <p:strVal val="visible"/>
                                      </p:to>
                                    </p:set>
                                    <p:animEffect filter="fade" transition="in">
                                      <p:cBhvr>
                                        <p:cTn dur="300"/>
                                        <p:tgtEl>
                                          <p:spTgt spid="17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grpSp>
        <p:nvGrpSpPr>
          <p:cNvPr id="1761" name="Google Shape;1761;p40"/>
          <p:cNvGrpSpPr/>
          <p:nvPr/>
        </p:nvGrpSpPr>
        <p:grpSpPr>
          <a:xfrm>
            <a:off x="-1183381" y="898675"/>
            <a:ext cx="5420444" cy="4360365"/>
            <a:chOff x="-1183381" y="898675"/>
            <a:chExt cx="5420444" cy="4360365"/>
          </a:xfrm>
        </p:grpSpPr>
        <p:sp>
          <p:nvSpPr>
            <p:cNvPr id="1762" name="Google Shape;1762;p40"/>
            <p:cNvSpPr/>
            <p:nvPr/>
          </p:nvSpPr>
          <p:spPr>
            <a:xfrm>
              <a:off x="294625" y="898675"/>
              <a:ext cx="840952" cy="1162694"/>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rotWithShape="0" algn="bl" dir="8280000" dist="29527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3" name="Google Shape;1763;p40"/>
            <p:cNvGrpSpPr/>
            <p:nvPr/>
          </p:nvGrpSpPr>
          <p:grpSpPr>
            <a:xfrm flipH="1">
              <a:off x="-1183381" y="2780188"/>
              <a:ext cx="4294670" cy="2375962"/>
              <a:chOff x="5402544" y="2780188"/>
              <a:chExt cx="4294670" cy="2375962"/>
            </a:xfrm>
          </p:grpSpPr>
          <p:sp>
            <p:nvSpPr>
              <p:cNvPr id="1764" name="Google Shape;1764;p40"/>
              <p:cNvSpPr/>
              <p:nvPr/>
            </p:nvSpPr>
            <p:spPr>
              <a:xfrm>
                <a:off x="5462997" y="4340882"/>
                <a:ext cx="775024" cy="804920"/>
              </a:xfrm>
              <a:custGeom>
                <a:rect b="b" l="l" r="r" t="t"/>
                <a:pathLst>
                  <a:path extrusionOk="0" h="10958" w="10551">
                    <a:moveTo>
                      <a:pt x="1" y="1"/>
                    </a:moveTo>
                    <a:lnTo>
                      <a:pt x="1" y="10958"/>
                    </a:lnTo>
                    <a:lnTo>
                      <a:pt x="10550" y="10958"/>
                    </a:lnTo>
                    <a:lnTo>
                      <a:pt x="105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0"/>
              <p:cNvSpPr/>
              <p:nvPr/>
            </p:nvSpPr>
            <p:spPr>
              <a:xfrm>
                <a:off x="5402544" y="3860928"/>
                <a:ext cx="815791" cy="480028"/>
              </a:xfrm>
              <a:custGeom>
                <a:rect b="b" l="l" r="r" t="t"/>
                <a:pathLst>
                  <a:path extrusionOk="0" h="6535" w="11106">
                    <a:moveTo>
                      <a:pt x="11106" y="1"/>
                    </a:moveTo>
                    <a:lnTo>
                      <a:pt x="1" y="5684"/>
                    </a:lnTo>
                    <a:lnTo>
                      <a:pt x="1" y="6535"/>
                    </a:lnTo>
                    <a:lnTo>
                      <a:pt x="11106" y="653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0"/>
              <p:cNvSpPr/>
              <p:nvPr/>
            </p:nvSpPr>
            <p:spPr>
              <a:xfrm>
                <a:off x="5639214" y="4577480"/>
                <a:ext cx="445872" cy="322982"/>
              </a:xfrm>
              <a:custGeom>
                <a:rect b="b" l="l" r="r" t="t"/>
                <a:pathLst>
                  <a:path extrusionOk="0" h="4397" w="6070">
                    <a:moveTo>
                      <a:pt x="0" y="4396"/>
                    </a:moveTo>
                    <a:lnTo>
                      <a:pt x="6069" y="4396"/>
                    </a:lnTo>
                    <a:lnTo>
                      <a:pt x="6069"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0"/>
              <p:cNvSpPr/>
              <p:nvPr/>
            </p:nvSpPr>
            <p:spPr>
              <a:xfrm>
                <a:off x="5669624" y="4577480"/>
                <a:ext cx="415461" cy="322982"/>
              </a:xfrm>
              <a:custGeom>
                <a:rect b="b" l="l" r="r" t="t"/>
                <a:pathLst>
                  <a:path extrusionOk="0" h="4397" w="5656">
                    <a:moveTo>
                      <a:pt x="1" y="4396"/>
                    </a:moveTo>
                    <a:lnTo>
                      <a:pt x="5655" y="4396"/>
                    </a:lnTo>
                    <a:lnTo>
                      <a:pt x="5655"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0"/>
              <p:cNvSpPr/>
              <p:nvPr/>
            </p:nvSpPr>
            <p:spPr>
              <a:xfrm>
                <a:off x="5669624" y="4577480"/>
                <a:ext cx="21302" cy="322982"/>
              </a:xfrm>
              <a:custGeom>
                <a:rect b="b" l="l" r="r" t="t"/>
                <a:pathLst>
                  <a:path extrusionOk="0" h="4397" w="290">
                    <a:moveTo>
                      <a:pt x="1" y="4396"/>
                    </a:moveTo>
                    <a:lnTo>
                      <a:pt x="289" y="4396"/>
                    </a:lnTo>
                    <a:lnTo>
                      <a:pt x="289" y="1"/>
                    </a:lnTo>
                    <a:lnTo>
                      <a:pt x="1" y="1"/>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0"/>
              <p:cNvSpPr/>
              <p:nvPr/>
            </p:nvSpPr>
            <p:spPr>
              <a:xfrm>
                <a:off x="5669624" y="4728356"/>
                <a:ext cx="415461" cy="19172"/>
              </a:xfrm>
              <a:custGeom>
                <a:rect b="b" l="l" r="r" t="t"/>
                <a:pathLst>
                  <a:path extrusionOk="0" h="261" w="5656">
                    <a:moveTo>
                      <a:pt x="1" y="260"/>
                    </a:moveTo>
                    <a:lnTo>
                      <a:pt x="5655" y="260"/>
                    </a:lnTo>
                    <a:lnTo>
                      <a:pt x="5655"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0"/>
              <p:cNvSpPr/>
              <p:nvPr/>
            </p:nvSpPr>
            <p:spPr>
              <a:xfrm>
                <a:off x="5867511" y="4577480"/>
                <a:ext cx="19686" cy="322982"/>
              </a:xfrm>
              <a:custGeom>
                <a:rect b="b" l="l" r="r" t="t"/>
                <a:pathLst>
                  <a:path extrusionOk="0" h="4397" w="268">
                    <a:moveTo>
                      <a:pt x="268" y="4396"/>
                    </a:moveTo>
                    <a:lnTo>
                      <a:pt x="268" y="1"/>
                    </a:lnTo>
                    <a:lnTo>
                      <a:pt x="1" y="1"/>
                    </a:lnTo>
                    <a:lnTo>
                      <a:pt x="1" y="43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0"/>
              <p:cNvSpPr/>
              <p:nvPr/>
            </p:nvSpPr>
            <p:spPr>
              <a:xfrm>
                <a:off x="5921279" y="4616778"/>
                <a:ext cx="75438" cy="81682"/>
              </a:xfrm>
              <a:custGeom>
                <a:rect b="b" l="l" r="r" t="t"/>
                <a:pathLst>
                  <a:path extrusionOk="0" h="1112" w="1027">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0"/>
              <p:cNvSpPr/>
              <p:nvPr/>
            </p:nvSpPr>
            <p:spPr>
              <a:xfrm>
                <a:off x="5972918" y="4612591"/>
                <a:ext cx="75512" cy="81241"/>
              </a:xfrm>
              <a:custGeom>
                <a:rect b="b" l="l" r="r" t="t"/>
                <a:pathLst>
                  <a:path extrusionOk="0" h="1106" w="1028">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0"/>
              <p:cNvSpPr/>
              <p:nvPr/>
            </p:nvSpPr>
            <p:spPr>
              <a:xfrm>
                <a:off x="5757990" y="4780509"/>
                <a:ext cx="74998" cy="81168"/>
              </a:xfrm>
              <a:custGeom>
                <a:rect b="b" l="l" r="r" t="t"/>
                <a:pathLst>
                  <a:path extrusionOk="0" h="1105" w="1021">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40"/>
              <p:cNvSpPr/>
              <p:nvPr/>
            </p:nvSpPr>
            <p:spPr>
              <a:xfrm>
                <a:off x="7156930" y="3667228"/>
                <a:ext cx="1657365" cy="1478576"/>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40"/>
              <p:cNvSpPr/>
              <p:nvPr/>
            </p:nvSpPr>
            <p:spPr>
              <a:xfrm>
                <a:off x="6218329" y="3122708"/>
                <a:ext cx="938681" cy="2023098"/>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40"/>
              <p:cNvSpPr/>
              <p:nvPr/>
            </p:nvSpPr>
            <p:spPr>
              <a:xfrm>
                <a:off x="6496207" y="3632631"/>
                <a:ext cx="378734" cy="378734"/>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40"/>
              <p:cNvSpPr/>
              <p:nvPr/>
            </p:nvSpPr>
            <p:spPr>
              <a:xfrm>
                <a:off x="6524120" y="3632631"/>
                <a:ext cx="350821" cy="376677"/>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40"/>
              <p:cNvSpPr/>
              <p:nvPr/>
            </p:nvSpPr>
            <p:spPr>
              <a:xfrm>
                <a:off x="6547919" y="3645559"/>
                <a:ext cx="266642" cy="320851"/>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40"/>
              <p:cNvSpPr/>
              <p:nvPr/>
            </p:nvSpPr>
            <p:spPr>
              <a:xfrm>
                <a:off x="6636212" y="3723053"/>
                <a:ext cx="225874" cy="282141"/>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40"/>
              <p:cNvSpPr/>
              <p:nvPr/>
            </p:nvSpPr>
            <p:spPr>
              <a:xfrm>
                <a:off x="6149576" y="3027657"/>
                <a:ext cx="2742222" cy="639646"/>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40"/>
              <p:cNvSpPr/>
              <p:nvPr/>
            </p:nvSpPr>
            <p:spPr>
              <a:xfrm>
                <a:off x="7139889" y="3619703"/>
                <a:ext cx="1751902" cy="47599"/>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40"/>
              <p:cNvSpPr/>
              <p:nvPr/>
            </p:nvSpPr>
            <p:spPr>
              <a:xfrm>
                <a:off x="6177488" y="3101038"/>
                <a:ext cx="505811" cy="566265"/>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0"/>
              <p:cNvSpPr/>
              <p:nvPr/>
            </p:nvSpPr>
            <p:spPr>
              <a:xfrm>
                <a:off x="7180730" y="2995631"/>
                <a:ext cx="230502" cy="290441"/>
              </a:xfrm>
              <a:custGeom>
                <a:rect b="b" l="l" r="r" t="t"/>
                <a:pathLst>
                  <a:path extrusionOk="0" h="3954" w="3138">
                    <a:moveTo>
                      <a:pt x="0" y="1"/>
                    </a:moveTo>
                    <a:lnTo>
                      <a:pt x="0" y="3953"/>
                    </a:lnTo>
                    <a:lnTo>
                      <a:pt x="3137" y="3953"/>
                    </a:lnTo>
                    <a:lnTo>
                      <a:pt x="31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0"/>
              <p:cNvSpPr/>
              <p:nvPr/>
            </p:nvSpPr>
            <p:spPr>
              <a:xfrm>
                <a:off x="7031911" y="2988946"/>
                <a:ext cx="148893" cy="297125"/>
              </a:xfrm>
              <a:custGeom>
                <a:rect b="b" l="l" r="r" t="t"/>
                <a:pathLst>
                  <a:path extrusionOk="0" h="4045" w="2027">
                    <a:moveTo>
                      <a:pt x="1851" y="92"/>
                    </a:moveTo>
                    <a:lnTo>
                      <a:pt x="1851" y="92"/>
                    </a:lnTo>
                    <a:lnTo>
                      <a:pt x="1" y="0"/>
                    </a:lnTo>
                    <a:lnTo>
                      <a:pt x="1" y="1702"/>
                    </a:lnTo>
                    <a:lnTo>
                      <a:pt x="2026" y="4044"/>
                    </a:lnTo>
                    <a:lnTo>
                      <a:pt x="2026" y="9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0"/>
              <p:cNvSpPr/>
              <p:nvPr/>
            </p:nvSpPr>
            <p:spPr>
              <a:xfrm>
                <a:off x="7014869" y="2926436"/>
                <a:ext cx="153007" cy="69268"/>
              </a:xfrm>
              <a:custGeom>
                <a:rect b="b" l="l" r="r" t="t"/>
                <a:pathLst>
                  <a:path extrusionOk="0" h="943" w="2083">
                    <a:moveTo>
                      <a:pt x="2083" y="64"/>
                    </a:moveTo>
                    <a:lnTo>
                      <a:pt x="1" y="0"/>
                    </a:lnTo>
                    <a:lnTo>
                      <a:pt x="1" y="851"/>
                    </a:lnTo>
                    <a:lnTo>
                      <a:pt x="2083" y="94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0"/>
              <p:cNvSpPr/>
              <p:nvPr/>
            </p:nvSpPr>
            <p:spPr>
              <a:xfrm>
                <a:off x="7167802" y="2931064"/>
                <a:ext cx="269213" cy="64640"/>
              </a:xfrm>
              <a:custGeom>
                <a:rect b="b" l="l" r="r" t="t"/>
                <a:pathLst>
                  <a:path extrusionOk="0" h="880" w="3665">
                    <a:moveTo>
                      <a:pt x="1" y="880"/>
                    </a:moveTo>
                    <a:lnTo>
                      <a:pt x="3665" y="880"/>
                    </a:lnTo>
                    <a:lnTo>
                      <a:pt x="366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0"/>
              <p:cNvSpPr/>
              <p:nvPr/>
            </p:nvSpPr>
            <p:spPr>
              <a:xfrm>
                <a:off x="7992328" y="2903151"/>
                <a:ext cx="380791" cy="486199"/>
              </a:xfrm>
              <a:custGeom>
                <a:rect b="b" l="l" r="r" t="t"/>
                <a:pathLst>
                  <a:path extrusionOk="0" h="6619" w="5184">
                    <a:moveTo>
                      <a:pt x="0" y="3046"/>
                    </a:moveTo>
                    <a:lnTo>
                      <a:pt x="0" y="6619"/>
                    </a:lnTo>
                    <a:lnTo>
                      <a:pt x="5184" y="6619"/>
                    </a:lnTo>
                    <a:lnTo>
                      <a:pt x="5184" y="2751"/>
                    </a:lnTo>
                    <a:lnTo>
                      <a:pt x="2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0"/>
              <p:cNvSpPr/>
              <p:nvPr/>
            </p:nvSpPr>
            <p:spPr>
              <a:xfrm>
                <a:off x="7768071" y="3124764"/>
                <a:ext cx="224332" cy="264585"/>
              </a:xfrm>
              <a:custGeom>
                <a:rect b="b" l="l" r="r" t="t"/>
                <a:pathLst>
                  <a:path extrusionOk="0" h="3602" w="3054">
                    <a:moveTo>
                      <a:pt x="2990" y="85"/>
                    </a:moveTo>
                    <a:lnTo>
                      <a:pt x="1" y="85"/>
                    </a:lnTo>
                    <a:lnTo>
                      <a:pt x="3053" y="3602"/>
                    </a:lnTo>
                    <a:lnTo>
                      <a:pt x="30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0"/>
              <p:cNvSpPr/>
              <p:nvPr/>
            </p:nvSpPr>
            <p:spPr>
              <a:xfrm>
                <a:off x="7626010" y="2780188"/>
                <a:ext cx="859203" cy="350895"/>
              </a:xfrm>
              <a:custGeom>
                <a:rect b="b" l="l" r="r" t="t"/>
                <a:pathLst>
                  <a:path extrusionOk="0" h="4777" w="11697">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0"/>
              <p:cNvSpPr/>
              <p:nvPr/>
            </p:nvSpPr>
            <p:spPr>
              <a:xfrm>
                <a:off x="7626010" y="2971905"/>
                <a:ext cx="90497" cy="105408"/>
              </a:xfrm>
              <a:custGeom>
                <a:rect b="b" l="l" r="r" t="t"/>
                <a:pathLst>
                  <a:path extrusionOk="0" h="1435" w="1232">
                    <a:moveTo>
                      <a:pt x="1232" y="0"/>
                    </a:moveTo>
                    <a:lnTo>
                      <a:pt x="1" y="1435"/>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0"/>
              <p:cNvSpPr/>
              <p:nvPr/>
            </p:nvSpPr>
            <p:spPr>
              <a:xfrm>
                <a:off x="7626010" y="3077239"/>
                <a:ext cx="363823" cy="53843"/>
              </a:xfrm>
              <a:custGeom>
                <a:rect b="b" l="l" r="r" t="t"/>
                <a:pathLst>
                  <a:path extrusionOk="0" h="733" w="4953">
                    <a:moveTo>
                      <a:pt x="1" y="1"/>
                    </a:moveTo>
                    <a:lnTo>
                      <a:pt x="556" y="732"/>
                    </a:lnTo>
                    <a:lnTo>
                      <a:pt x="4952" y="732"/>
                    </a:lnTo>
                    <a:lnTo>
                      <a:pt x="4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0"/>
              <p:cNvSpPr/>
              <p:nvPr/>
            </p:nvSpPr>
            <p:spPr>
              <a:xfrm>
                <a:off x="8192271" y="2877369"/>
                <a:ext cx="247470" cy="253714"/>
              </a:xfrm>
              <a:custGeom>
                <a:rect b="b" l="l" r="r" t="t"/>
                <a:pathLst>
                  <a:path extrusionOk="0" h="3454" w="3369">
                    <a:moveTo>
                      <a:pt x="3369" y="3453"/>
                    </a:moveTo>
                    <a:lnTo>
                      <a:pt x="2757" y="3453"/>
                    </a:lnTo>
                    <a:lnTo>
                      <a:pt x="0" y="352"/>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0"/>
              <p:cNvSpPr/>
              <p:nvPr/>
            </p:nvSpPr>
            <p:spPr>
              <a:xfrm>
                <a:off x="7626010" y="2780188"/>
                <a:ext cx="592121" cy="297125"/>
              </a:xfrm>
              <a:custGeom>
                <a:rect b="b" l="l" r="r" t="t"/>
                <a:pathLst>
                  <a:path extrusionOk="0" h="4045" w="8061">
                    <a:moveTo>
                      <a:pt x="4516" y="4045"/>
                    </a:moveTo>
                    <a:lnTo>
                      <a:pt x="1" y="4045"/>
                    </a:lnTo>
                    <a:lnTo>
                      <a:pt x="3433" y="1"/>
                    </a:lnTo>
                    <a:lnTo>
                      <a:pt x="8061"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40"/>
              <p:cNvSpPr/>
              <p:nvPr/>
            </p:nvSpPr>
            <p:spPr>
              <a:xfrm>
                <a:off x="8080106" y="3081426"/>
                <a:ext cx="226388" cy="245413"/>
              </a:xfrm>
              <a:custGeom>
                <a:rect b="b" l="l" r="r" t="t"/>
                <a:pathLst>
                  <a:path extrusionOk="0" h="3341" w="3082">
                    <a:moveTo>
                      <a:pt x="1" y="3341"/>
                    </a:moveTo>
                    <a:lnTo>
                      <a:pt x="3081" y="3341"/>
                    </a:lnTo>
                    <a:lnTo>
                      <a:pt x="308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40"/>
              <p:cNvSpPr/>
              <p:nvPr/>
            </p:nvSpPr>
            <p:spPr>
              <a:xfrm>
                <a:off x="8080106" y="3081426"/>
                <a:ext cx="196419" cy="245413"/>
              </a:xfrm>
              <a:custGeom>
                <a:rect b="b" l="l" r="r" t="t"/>
                <a:pathLst>
                  <a:path extrusionOk="0" h="3341" w="2674">
                    <a:moveTo>
                      <a:pt x="1" y="3341"/>
                    </a:moveTo>
                    <a:lnTo>
                      <a:pt x="2673" y="3341"/>
                    </a:lnTo>
                    <a:lnTo>
                      <a:pt x="2673"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0"/>
              <p:cNvSpPr/>
              <p:nvPr/>
            </p:nvSpPr>
            <p:spPr>
              <a:xfrm>
                <a:off x="8134389" y="3123222"/>
                <a:ext cx="74998" cy="81241"/>
              </a:xfrm>
              <a:custGeom>
                <a:rect b="b" l="l" r="r" t="t"/>
                <a:pathLst>
                  <a:path extrusionOk="0" h="1106" w="1021">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0"/>
              <p:cNvSpPr/>
              <p:nvPr/>
            </p:nvSpPr>
            <p:spPr>
              <a:xfrm>
                <a:off x="8127631" y="3179268"/>
                <a:ext cx="73455" cy="80947"/>
              </a:xfrm>
              <a:custGeom>
                <a:rect b="b" l="l" r="r" t="t"/>
                <a:pathLst>
                  <a:path extrusionOk="0" h="1102" w="100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0"/>
              <p:cNvSpPr/>
              <p:nvPr/>
            </p:nvSpPr>
            <p:spPr>
              <a:xfrm>
                <a:off x="7331091" y="3882157"/>
                <a:ext cx="506325" cy="368377"/>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0"/>
              <p:cNvSpPr/>
              <p:nvPr/>
            </p:nvSpPr>
            <p:spPr>
              <a:xfrm>
                <a:off x="7331091" y="3882157"/>
                <a:ext cx="469671" cy="368377"/>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0"/>
              <p:cNvSpPr/>
              <p:nvPr/>
            </p:nvSpPr>
            <p:spPr>
              <a:xfrm>
                <a:off x="7555274" y="3882157"/>
                <a:ext cx="21228" cy="368377"/>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0"/>
              <p:cNvSpPr/>
              <p:nvPr/>
            </p:nvSpPr>
            <p:spPr>
              <a:xfrm>
                <a:off x="7778943" y="3882157"/>
                <a:ext cx="21816" cy="368377"/>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0"/>
              <p:cNvSpPr/>
              <p:nvPr/>
            </p:nvSpPr>
            <p:spPr>
              <a:xfrm>
                <a:off x="7331091" y="4054702"/>
                <a:ext cx="469671" cy="23799"/>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0"/>
              <p:cNvSpPr/>
              <p:nvPr/>
            </p:nvSpPr>
            <p:spPr>
              <a:xfrm>
                <a:off x="7372372" y="4130801"/>
                <a:ext cx="74998" cy="81021"/>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0"/>
              <p:cNvSpPr/>
              <p:nvPr/>
            </p:nvSpPr>
            <p:spPr>
              <a:xfrm>
                <a:off x="7434368" y="4111189"/>
                <a:ext cx="73455" cy="81021"/>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0"/>
              <p:cNvSpPr/>
              <p:nvPr/>
            </p:nvSpPr>
            <p:spPr>
              <a:xfrm>
                <a:off x="7645696" y="3938937"/>
                <a:ext cx="75438" cy="81241"/>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0"/>
              <p:cNvSpPr/>
              <p:nvPr/>
            </p:nvSpPr>
            <p:spPr>
              <a:xfrm>
                <a:off x="6534695" y="4342938"/>
                <a:ext cx="357579" cy="802863"/>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40"/>
              <p:cNvSpPr/>
              <p:nvPr/>
            </p:nvSpPr>
            <p:spPr>
              <a:xfrm>
                <a:off x="6571645" y="4342938"/>
                <a:ext cx="316224" cy="802863"/>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40"/>
              <p:cNvSpPr/>
              <p:nvPr/>
            </p:nvSpPr>
            <p:spPr>
              <a:xfrm>
                <a:off x="6610429" y="4381723"/>
                <a:ext cx="212873" cy="79625"/>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0"/>
              <p:cNvSpPr/>
              <p:nvPr/>
            </p:nvSpPr>
            <p:spPr>
              <a:xfrm>
                <a:off x="6500394" y="4287186"/>
                <a:ext cx="415388" cy="55826"/>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0"/>
              <p:cNvSpPr/>
              <p:nvPr/>
            </p:nvSpPr>
            <p:spPr>
              <a:xfrm>
                <a:off x="6537048" y="4941154"/>
                <a:ext cx="350821" cy="204646"/>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0"/>
              <p:cNvSpPr/>
              <p:nvPr/>
            </p:nvSpPr>
            <p:spPr>
              <a:xfrm>
                <a:off x="6367075" y="5077051"/>
                <a:ext cx="312100" cy="79099"/>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0"/>
              <p:cNvSpPr/>
              <p:nvPr/>
            </p:nvSpPr>
            <p:spPr>
              <a:xfrm>
                <a:off x="6442512" y="5012479"/>
                <a:ext cx="294555" cy="64640"/>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40"/>
              <p:cNvSpPr/>
              <p:nvPr/>
            </p:nvSpPr>
            <p:spPr>
              <a:xfrm>
                <a:off x="6502451" y="4941154"/>
                <a:ext cx="309980" cy="71398"/>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40"/>
              <p:cNvSpPr/>
              <p:nvPr/>
            </p:nvSpPr>
            <p:spPr>
              <a:xfrm>
                <a:off x="6797371" y="4665846"/>
                <a:ext cx="60527" cy="60527"/>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0"/>
              <p:cNvSpPr/>
              <p:nvPr/>
            </p:nvSpPr>
            <p:spPr>
              <a:xfrm>
                <a:off x="7970585" y="4241718"/>
                <a:ext cx="747111" cy="904084"/>
              </a:xfrm>
              <a:custGeom>
                <a:rect b="b" l="l" r="r" t="t"/>
                <a:pathLst>
                  <a:path extrusionOk="0" h="12308" w="10171">
                    <a:moveTo>
                      <a:pt x="9819" y="0"/>
                    </a:moveTo>
                    <a:lnTo>
                      <a:pt x="1" y="0"/>
                    </a:lnTo>
                    <a:lnTo>
                      <a:pt x="1" y="12308"/>
                    </a:lnTo>
                    <a:lnTo>
                      <a:pt x="10171" y="12308"/>
                    </a:lnTo>
                    <a:lnTo>
                      <a:pt x="10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40"/>
              <p:cNvSpPr/>
              <p:nvPr/>
            </p:nvSpPr>
            <p:spPr>
              <a:xfrm>
                <a:off x="8717617" y="4241718"/>
                <a:ext cx="921199" cy="904084"/>
              </a:xfrm>
              <a:custGeom>
                <a:rect b="b" l="l" r="r" t="t"/>
                <a:pathLst>
                  <a:path extrusionOk="0" h="12308" w="12541">
                    <a:moveTo>
                      <a:pt x="1" y="0"/>
                    </a:moveTo>
                    <a:lnTo>
                      <a:pt x="1" y="12308"/>
                    </a:lnTo>
                    <a:lnTo>
                      <a:pt x="12540" y="12308"/>
                    </a:lnTo>
                    <a:lnTo>
                      <a:pt x="12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40"/>
              <p:cNvSpPr/>
              <p:nvPr/>
            </p:nvSpPr>
            <p:spPr>
              <a:xfrm>
                <a:off x="8872606" y="4564551"/>
                <a:ext cx="628261" cy="581249"/>
              </a:xfrm>
              <a:custGeom>
                <a:rect b="b" l="l" r="r" t="t"/>
                <a:pathLst>
                  <a:path extrusionOk="0" h="7913" w="8553">
                    <a:moveTo>
                      <a:pt x="0" y="7913"/>
                    </a:moveTo>
                    <a:lnTo>
                      <a:pt x="8553" y="7913"/>
                    </a:lnTo>
                    <a:lnTo>
                      <a:pt x="8553"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40"/>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40"/>
              <p:cNvSpPr/>
              <p:nvPr/>
            </p:nvSpPr>
            <p:spPr>
              <a:xfrm>
                <a:off x="8691761" y="3774692"/>
                <a:ext cx="1005452" cy="467100"/>
              </a:xfrm>
              <a:custGeom>
                <a:rect b="b" l="l" r="r" t="t"/>
                <a:pathLst>
                  <a:path extrusionOk="0" h="6359" w="13688">
                    <a:moveTo>
                      <a:pt x="2315" y="0"/>
                    </a:moveTo>
                    <a:lnTo>
                      <a:pt x="13687" y="5655"/>
                    </a:lnTo>
                    <a:lnTo>
                      <a:pt x="13476" y="6358"/>
                    </a:lnTo>
                    <a:lnTo>
                      <a:pt x="1" y="63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40"/>
              <p:cNvSpPr/>
              <p:nvPr/>
            </p:nvSpPr>
            <p:spPr>
              <a:xfrm>
                <a:off x="8125574" y="4467958"/>
                <a:ext cx="467100" cy="189147"/>
              </a:xfrm>
              <a:custGeom>
                <a:rect b="b" l="l" r="r" t="t"/>
                <a:pathLst>
                  <a:path extrusionOk="0" h="2575" w="6359">
                    <a:moveTo>
                      <a:pt x="1" y="2575"/>
                    </a:moveTo>
                    <a:lnTo>
                      <a:pt x="6359" y="2575"/>
                    </a:lnTo>
                    <a:lnTo>
                      <a:pt x="6359"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40"/>
              <p:cNvSpPr/>
              <p:nvPr/>
            </p:nvSpPr>
            <p:spPr>
              <a:xfrm>
                <a:off x="8160171" y="4467958"/>
                <a:ext cx="432503" cy="189147"/>
              </a:xfrm>
              <a:custGeom>
                <a:rect b="b" l="l" r="r" t="t"/>
                <a:pathLst>
                  <a:path extrusionOk="0" h="2575" w="5888">
                    <a:moveTo>
                      <a:pt x="1" y="2575"/>
                    </a:moveTo>
                    <a:lnTo>
                      <a:pt x="5888" y="2575"/>
                    </a:lnTo>
                    <a:lnTo>
                      <a:pt x="588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40"/>
              <p:cNvSpPr/>
              <p:nvPr/>
            </p:nvSpPr>
            <p:spPr>
              <a:xfrm>
                <a:off x="8230981" y="4467958"/>
                <a:ext cx="116279" cy="189147"/>
              </a:xfrm>
              <a:custGeom>
                <a:rect b="b" l="l" r="r" t="t"/>
                <a:pathLst>
                  <a:path extrusionOk="0" h="2575" w="1583">
                    <a:moveTo>
                      <a:pt x="352" y="2575"/>
                    </a:moveTo>
                    <a:lnTo>
                      <a:pt x="1583" y="1"/>
                    </a:lnTo>
                    <a:lnTo>
                      <a:pt x="1231" y="1"/>
                    </a:lnTo>
                    <a:lnTo>
                      <a:pt x="0"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40"/>
              <p:cNvSpPr/>
              <p:nvPr/>
            </p:nvSpPr>
            <p:spPr>
              <a:xfrm>
                <a:off x="8297605" y="4467958"/>
                <a:ext cx="116353" cy="189147"/>
              </a:xfrm>
              <a:custGeom>
                <a:rect b="b" l="l" r="r" t="t"/>
                <a:pathLst>
                  <a:path extrusionOk="0" h="2575" w="1584">
                    <a:moveTo>
                      <a:pt x="352" y="2575"/>
                    </a:moveTo>
                    <a:lnTo>
                      <a:pt x="1583" y="1"/>
                    </a:lnTo>
                    <a:lnTo>
                      <a:pt x="1232" y="1"/>
                    </a:lnTo>
                    <a:lnTo>
                      <a:pt x="1"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40"/>
              <p:cNvSpPr/>
              <p:nvPr/>
            </p:nvSpPr>
            <p:spPr>
              <a:xfrm>
                <a:off x="9455835" y="4564551"/>
                <a:ext cx="45028" cy="581249"/>
              </a:xfrm>
              <a:custGeom>
                <a:rect b="b" l="l" r="r" t="t"/>
                <a:pathLst>
                  <a:path extrusionOk="0" h="7913" w="613">
                    <a:moveTo>
                      <a:pt x="1" y="7913"/>
                    </a:moveTo>
                    <a:lnTo>
                      <a:pt x="613" y="7913"/>
                    </a:lnTo>
                    <a:lnTo>
                      <a:pt x="613"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40"/>
              <p:cNvSpPr/>
              <p:nvPr/>
            </p:nvSpPr>
            <p:spPr>
              <a:xfrm>
                <a:off x="7341889" y="4418376"/>
                <a:ext cx="492957" cy="359636"/>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40"/>
              <p:cNvSpPr/>
              <p:nvPr/>
            </p:nvSpPr>
            <p:spPr>
              <a:xfrm>
                <a:off x="7341889" y="4418376"/>
                <a:ext cx="458873" cy="359636"/>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40"/>
              <p:cNvSpPr/>
              <p:nvPr/>
            </p:nvSpPr>
            <p:spPr>
              <a:xfrm>
                <a:off x="7561444" y="4418376"/>
                <a:ext cx="19686" cy="359636"/>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40"/>
              <p:cNvSpPr/>
              <p:nvPr/>
            </p:nvSpPr>
            <p:spPr>
              <a:xfrm>
                <a:off x="7776886" y="4418376"/>
                <a:ext cx="23873" cy="359636"/>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40"/>
              <p:cNvSpPr/>
              <p:nvPr/>
            </p:nvSpPr>
            <p:spPr>
              <a:xfrm>
                <a:off x="7341889" y="4586294"/>
                <a:ext cx="458873" cy="21743"/>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40"/>
              <p:cNvSpPr/>
              <p:nvPr/>
            </p:nvSpPr>
            <p:spPr>
              <a:xfrm>
                <a:off x="7408512" y="4476846"/>
                <a:ext cx="71398" cy="79552"/>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40"/>
              <p:cNvSpPr/>
              <p:nvPr/>
            </p:nvSpPr>
            <p:spPr>
              <a:xfrm>
                <a:off x="7669422" y="4638447"/>
                <a:ext cx="72941" cy="79111"/>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40"/>
              <p:cNvSpPr/>
              <p:nvPr/>
            </p:nvSpPr>
            <p:spPr>
              <a:xfrm>
                <a:off x="7619840" y="4655488"/>
                <a:ext cx="70811" cy="79111"/>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40"/>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4" name="Google Shape;1834;p40"/>
            <p:cNvGrpSpPr/>
            <p:nvPr/>
          </p:nvGrpSpPr>
          <p:grpSpPr>
            <a:xfrm>
              <a:off x="2924601" y="4282269"/>
              <a:ext cx="1312462" cy="976771"/>
              <a:chOff x="5951675" y="3577056"/>
              <a:chExt cx="1387821" cy="1032855"/>
            </a:xfrm>
          </p:grpSpPr>
          <p:sp>
            <p:nvSpPr>
              <p:cNvPr id="1835" name="Google Shape;1835;p40"/>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40"/>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37" name="Google Shape;1837;p40"/>
          <p:cNvGrpSpPr/>
          <p:nvPr/>
        </p:nvGrpSpPr>
        <p:grpSpPr>
          <a:xfrm>
            <a:off x="3840172" y="3474237"/>
            <a:ext cx="4341495" cy="1085502"/>
            <a:chOff x="5619422" y="1873987"/>
            <a:chExt cx="4341495" cy="1085502"/>
          </a:xfrm>
        </p:grpSpPr>
        <p:sp>
          <p:nvSpPr>
            <p:cNvPr id="1838" name="Google Shape;1838;p40"/>
            <p:cNvSpPr/>
            <p:nvPr/>
          </p:nvSpPr>
          <p:spPr>
            <a:xfrm>
              <a:off x="8545491" y="257916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40"/>
            <p:cNvSpPr/>
            <p:nvPr/>
          </p:nvSpPr>
          <p:spPr>
            <a:xfrm>
              <a:off x="5619422" y="2205395"/>
              <a:ext cx="958632" cy="256898"/>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40"/>
            <p:cNvSpPr/>
            <p:nvPr/>
          </p:nvSpPr>
          <p:spPr>
            <a:xfrm>
              <a:off x="8080896" y="1873987"/>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1" name="Google Shape;1841;p40"/>
          <p:cNvSpPr txBox="1"/>
          <p:nvPr>
            <p:ph type="title"/>
          </p:nvPr>
        </p:nvSpPr>
        <p:spPr>
          <a:xfrm>
            <a:off x="1901825" y="688575"/>
            <a:ext cx="6355800" cy="2322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latin typeface="Arial"/>
                <a:ea typeface="Arial"/>
                <a:cs typeface="Arial"/>
                <a:sym typeface="Arial"/>
              </a:rPr>
              <a:t>LEVEL II QUESTION</a:t>
            </a:r>
            <a:endParaRPr b="1" sz="3000" u="sng">
              <a:latin typeface="Arial"/>
              <a:ea typeface="Arial"/>
              <a:cs typeface="Arial"/>
              <a:sym typeface="Arial"/>
            </a:endParaRPr>
          </a:p>
          <a:p>
            <a:pPr indent="0" lvl="0" marL="0" rtl="0" algn="l">
              <a:spcBef>
                <a:spcPts val="0"/>
              </a:spcBef>
              <a:spcAft>
                <a:spcPts val="0"/>
              </a:spcAft>
              <a:buNone/>
            </a:pPr>
            <a:r>
              <a:t/>
            </a:r>
            <a:endParaRPr b="1" sz="3000">
              <a:latin typeface="Arial"/>
              <a:ea typeface="Arial"/>
              <a:cs typeface="Arial"/>
              <a:sym typeface="Arial"/>
            </a:endParaRPr>
          </a:p>
          <a:p>
            <a:pPr indent="0" lvl="0" marL="0" rtl="0" algn="l">
              <a:spcBef>
                <a:spcPts val="0"/>
              </a:spcBef>
              <a:spcAft>
                <a:spcPts val="0"/>
              </a:spcAft>
              <a:buNone/>
            </a:pPr>
            <a:r>
              <a:rPr b="1" lang="en" sz="3000">
                <a:latin typeface="Arial"/>
                <a:ea typeface="Arial"/>
                <a:cs typeface="Arial"/>
                <a:sym typeface="Arial"/>
              </a:rPr>
              <a:t>Does location affect demand for houses per property?</a:t>
            </a:r>
            <a:endParaRPr b="1" sz="30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761"/>
                                        </p:tgtEl>
                                        <p:attrNameLst>
                                          <p:attrName>style.visibility</p:attrName>
                                        </p:attrNameLst>
                                      </p:cBhvr>
                                      <p:to>
                                        <p:strVal val="visible"/>
                                      </p:to>
                                    </p:set>
                                    <p:anim calcmode="lin" valueType="num">
                                      <p:cBhvr additive="base">
                                        <p:cTn dur="500"/>
                                        <p:tgtEl>
                                          <p:spTgt spid="176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841"/>
                                        </p:tgtEl>
                                        <p:attrNameLst>
                                          <p:attrName>style.visibility</p:attrName>
                                        </p:attrNameLst>
                                      </p:cBhvr>
                                      <p:to>
                                        <p:strVal val="visible"/>
                                      </p:to>
                                    </p:set>
                                    <p:anim calcmode="lin" valueType="num">
                                      <p:cBhvr additive="base">
                                        <p:cTn dur="300"/>
                                        <p:tgtEl>
                                          <p:spTgt spid="18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1837"/>
                                        </p:tgtEl>
                                        <p:attrNameLst>
                                          <p:attrName>style.visibility</p:attrName>
                                        </p:attrNameLst>
                                      </p:cBhvr>
                                      <p:to>
                                        <p:strVal val="visible"/>
                                      </p:to>
                                    </p:set>
                                    <p:anim calcmode="lin" valueType="num">
                                      <p:cBhvr additive="base">
                                        <p:cTn dur="300"/>
                                        <p:tgtEl>
                                          <p:spTgt spid="183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5" name="Shape 1845"/>
        <p:cNvGrpSpPr/>
        <p:nvPr/>
      </p:nvGrpSpPr>
      <p:grpSpPr>
        <a:xfrm>
          <a:off x="0" y="0"/>
          <a:ext cx="0" cy="0"/>
          <a:chOff x="0" y="0"/>
          <a:chExt cx="0" cy="0"/>
        </a:xfrm>
      </p:grpSpPr>
      <p:sp>
        <p:nvSpPr>
          <p:cNvPr id="1846" name="Google Shape;1846;p41"/>
          <p:cNvSpPr txBox="1"/>
          <p:nvPr/>
        </p:nvSpPr>
        <p:spPr>
          <a:xfrm>
            <a:off x="5851075" y="935225"/>
            <a:ext cx="25926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demand by location:</a:t>
            </a:r>
            <a:endParaRPr sz="1500" u="sng">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n" sz="1500">
                <a:solidFill>
                  <a:schemeClr val="dk1"/>
                </a:solidFill>
              </a:rPr>
              <a:t>The color for most properties is light pink</a:t>
            </a:r>
            <a:endParaRPr sz="1500">
              <a:solidFill>
                <a:schemeClr val="dk1"/>
              </a:solidFill>
            </a:endParaRPr>
          </a:p>
          <a:p>
            <a:pPr indent="-323850" lvl="0" marL="457200" marR="0" rtl="0" algn="l">
              <a:lnSpc>
                <a:spcPct val="100000"/>
              </a:lnSpc>
              <a:spcBef>
                <a:spcPts val="1000"/>
              </a:spcBef>
              <a:spcAft>
                <a:spcPts val="0"/>
              </a:spcAft>
              <a:buClr>
                <a:schemeClr val="dk1"/>
              </a:buClr>
              <a:buSzPts val="1500"/>
              <a:buChar char="●"/>
            </a:pPr>
            <a:r>
              <a:rPr lang="en" sz="1500">
                <a:solidFill>
                  <a:schemeClr val="dk1"/>
                </a:solidFill>
              </a:rPr>
              <a:t>Only few properties are a darker shade of pink</a:t>
            </a:r>
            <a:endParaRPr sz="1500">
              <a:solidFill>
                <a:schemeClr val="dk1"/>
              </a:solidFill>
            </a:endParaRPr>
          </a:p>
          <a:p>
            <a:pPr indent="-323850" lvl="0" marL="457200" marR="0" rtl="0" algn="l">
              <a:lnSpc>
                <a:spcPct val="100000"/>
              </a:lnSpc>
              <a:spcBef>
                <a:spcPts val="1000"/>
              </a:spcBef>
              <a:spcAft>
                <a:spcPts val="0"/>
              </a:spcAft>
              <a:buClr>
                <a:schemeClr val="dk1"/>
              </a:buClr>
              <a:buSzPts val="1500"/>
              <a:buChar char="●"/>
            </a:pPr>
            <a:r>
              <a:rPr lang="en" sz="1500">
                <a:solidFill>
                  <a:schemeClr val="dk1"/>
                </a:solidFill>
              </a:rPr>
              <a:t>Most houses have </a:t>
            </a:r>
            <a:r>
              <a:rPr b="1" lang="en" sz="1700">
                <a:solidFill>
                  <a:srgbClr val="4A86E8"/>
                </a:solidFill>
              </a:rPr>
              <a:t>similar demands per property</a:t>
            </a:r>
            <a:r>
              <a:rPr b="1" lang="en" sz="1500">
                <a:solidFill>
                  <a:srgbClr val="4A86E8"/>
                </a:solidFill>
              </a:rPr>
              <a:t>.</a:t>
            </a:r>
            <a:endParaRPr b="1" sz="1500">
              <a:solidFill>
                <a:srgbClr val="4A86E8"/>
              </a:solidFill>
            </a:endParaRPr>
          </a:p>
          <a:p>
            <a:pPr indent="-323850" lvl="0" marL="457200" marR="0" rtl="0" algn="l">
              <a:lnSpc>
                <a:spcPct val="100000"/>
              </a:lnSpc>
              <a:spcBef>
                <a:spcPts val="1000"/>
              </a:spcBef>
              <a:spcAft>
                <a:spcPts val="0"/>
              </a:spcAft>
              <a:buClr>
                <a:schemeClr val="dk1"/>
              </a:buClr>
              <a:buSzPts val="1500"/>
              <a:buChar char="●"/>
            </a:pPr>
            <a:r>
              <a:rPr lang="en" sz="1500">
                <a:solidFill>
                  <a:schemeClr val="dk1"/>
                </a:solidFill>
              </a:rPr>
              <a:t>The demand per property is </a:t>
            </a:r>
            <a:r>
              <a:rPr b="1" lang="en" sz="1700">
                <a:solidFill>
                  <a:srgbClr val="4A86E8"/>
                </a:solidFill>
              </a:rPr>
              <a:t>either high or low</a:t>
            </a:r>
            <a:endParaRPr b="1" sz="1700">
              <a:solidFill>
                <a:srgbClr val="4A86E8"/>
              </a:solidFill>
            </a:endParaRPr>
          </a:p>
          <a:p>
            <a:pPr indent="0" lvl="0" marL="0" rtl="0" algn="l">
              <a:spcBef>
                <a:spcPts val="100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p:txBody>
      </p:sp>
      <p:sp>
        <p:nvSpPr>
          <p:cNvPr id="1847" name="Google Shape;1847;p41"/>
          <p:cNvSpPr txBox="1"/>
          <p:nvPr/>
        </p:nvSpPr>
        <p:spPr>
          <a:xfrm>
            <a:off x="5851200" y="288725"/>
            <a:ext cx="259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rPr>
              <a:t>Demand</a:t>
            </a:r>
            <a:endParaRPr sz="3000"/>
          </a:p>
        </p:txBody>
      </p:sp>
      <p:pic>
        <p:nvPicPr>
          <p:cNvPr id="1848" name="Google Shape;1848;p41"/>
          <p:cNvPicPr preferRelativeResize="0"/>
          <p:nvPr/>
        </p:nvPicPr>
        <p:blipFill>
          <a:blip r:embed="rId3">
            <a:alphaModFix/>
          </a:blip>
          <a:stretch>
            <a:fillRect/>
          </a:stretch>
        </p:blipFill>
        <p:spPr>
          <a:xfrm>
            <a:off x="197725" y="582900"/>
            <a:ext cx="5546273" cy="3740086"/>
          </a:xfrm>
          <a:prstGeom prst="rect">
            <a:avLst/>
          </a:prstGeom>
          <a:noFill/>
          <a:ln>
            <a:noFill/>
          </a:ln>
        </p:spPr>
      </p:pic>
      <p:sp>
        <p:nvSpPr>
          <p:cNvPr id="1849" name="Google Shape;1849;p41"/>
          <p:cNvSpPr txBox="1"/>
          <p:nvPr/>
        </p:nvSpPr>
        <p:spPr>
          <a:xfrm>
            <a:off x="1035150" y="525000"/>
            <a:ext cx="17538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(Map Chart)</a:t>
            </a:r>
            <a:endParaRPr sz="10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846"/>
                                        </p:tgtEl>
                                        <p:attrNameLst>
                                          <p:attrName>style.visibility</p:attrName>
                                        </p:attrNameLst>
                                      </p:cBhvr>
                                      <p:to>
                                        <p:strVal val="visible"/>
                                      </p:to>
                                    </p:set>
                                    <p:anim calcmode="lin" valueType="num">
                                      <p:cBhvr additive="base">
                                        <p:cTn dur="300"/>
                                        <p:tgtEl>
                                          <p:spTgt spid="18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47"/>
                                        </p:tgtEl>
                                        <p:attrNameLst>
                                          <p:attrName>style.visibility</p:attrName>
                                        </p:attrNameLst>
                                      </p:cBhvr>
                                      <p:to>
                                        <p:strVal val="visible"/>
                                      </p:to>
                                    </p:set>
                                    <p:anim calcmode="lin" valueType="num">
                                      <p:cBhvr additive="base">
                                        <p:cTn dur="300"/>
                                        <p:tgtEl>
                                          <p:spTgt spid="18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pic>
        <p:nvPicPr>
          <p:cNvPr id="1854" name="Google Shape;1854;p42"/>
          <p:cNvPicPr preferRelativeResize="0"/>
          <p:nvPr/>
        </p:nvPicPr>
        <p:blipFill>
          <a:blip r:embed="rId3">
            <a:alphaModFix/>
          </a:blip>
          <a:stretch>
            <a:fillRect/>
          </a:stretch>
        </p:blipFill>
        <p:spPr>
          <a:xfrm>
            <a:off x="497950" y="558200"/>
            <a:ext cx="4989200" cy="3773376"/>
          </a:xfrm>
          <a:prstGeom prst="rect">
            <a:avLst/>
          </a:prstGeom>
          <a:noFill/>
          <a:ln>
            <a:noFill/>
          </a:ln>
        </p:spPr>
      </p:pic>
      <p:sp>
        <p:nvSpPr>
          <p:cNvPr id="1855" name="Google Shape;1855;p42"/>
          <p:cNvSpPr txBox="1"/>
          <p:nvPr/>
        </p:nvSpPr>
        <p:spPr>
          <a:xfrm>
            <a:off x="5851075" y="935225"/>
            <a:ext cx="25926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demand by location:</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marR="0" rtl="0" algn="l">
              <a:lnSpc>
                <a:spcPct val="100000"/>
              </a:lnSpc>
              <a:spcBef>
                <a:spcPts val="0"/>
              </a:spcBef>
              <a:spcAft>
                <a:spcPts val="0"/>
              </a:spcAft>
              <a:buNone/>
            </a:pPr>
            <a:r>
              <a:rPr lang="en" sz="1500">
                <a:solidFill>
                  <a:schemeClr val="dk1"/>
                </a:solidFill>
              </a:rPr>
              <a:t>The houses with higher demand per property is concentrated in this district, </a:t>
            </a:r>
            <a:r>
              <a:rPr b="1" lang="en" sz="1700">
                <a:solidFill>
                  <a:srgbClr val="4A86E8"/>
                </a:solidFill>
              </a:rPr>
              <a:t>Changping</a:t>
            </a:r>
            <a:r>
              <a:rPr b="1" lang="en" sz="1700">
                <a:solidFill>
                  <a:srgbClr val="4A86E8"/>
                </a:solidFill>
              </a:rPr>
              <a:t> district</a:t>
            </a: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p:txBody>
      </p:sp>
      <p:sp>
        <p:nvSpPr>
          <p:cNvPr id="1856" name="Google Shape;1856;p42"/>
          <p:cNvSpPr txBox="1"/>
          <p:nvPr/>
        </p:nvSpPr>
        <p:spPr>
          <a:xfrm>
            <a:off x="5851200" y="288725"/>
            <a:ext cx="259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rPr>
              <a:t>Conclusion</a:t>
            </a:r>
            <a:endParaRPr sz="3000"/>
          </a:p>
        </p:txBody>
      </p:sp>
      <p:sp>
        <p:nvSpPr>
          <p:cNvPr id="1857" name="Google Shape;1857;p42"/>
          <p:cNvSpPr/>
          <p:nvPr/>
        </p:nvSpPr>
        <p:spPr>
          <a:xfrm>
            <a:off x="1980750" y="2150675"/>
            <a:ext cx="1455600" cy="691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858" name="Google Shape;1858;p42"/>
          <p:cNvSpPr txBox="1"/>
          <p:nvPr/>
        </p:nvSpPr>
        <p:spPr>
          <a:xfrm>
            <a:off x="1255925" y="49522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(Map Chart)</a:t>
            </a:r>
            <a:endParaRPr sz="10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856"/>
                                        </p:tgtEl>
                                        <p:attrNameLst>
                                          <p:attrName>style.visibility</p:attrName>
                                        </p:attrNameLst>
                                      </p:cBhvr>
                                      <p:to>
                                        <p:strVal val="visible"/>
                                      </p:to>
                                    </p:set>
                                    <p:anim calcmode="lin" valueType="num">
                                      <p:cBhvr additive="base">
                                        <p:cTn dur="300"/>
                                        <p:tgtEl>
                                          <p:spTgt spid="18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855"/>
                                        </p:tgtEl>
                                        <p:attrNameLst>
                                          <p:attrName>style.visibility</p:attrName>
                                        </p:attrNameLst>
                                      </p:cBhvr>
                                      <p:to>
                                        <p:strVal val="visible"/>
                                      </p:to>
                                    </p:set>
                                    <p:anim calcmode="lin" valueType="num">
                                      <p:cBhvr additive="base">
                                        <p:cTn dur="300"/>
                                        <p:tgtEl>
                                          <p:spTgt spid="18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43"/>
          <p:cNvSpPr txBox="1"/>
          <p:nvPr>
            <p:ph type="title"/>
          </p:nvPr>
        </p:nvSpPr>
        <p:spPr>
          <a:xfrm>
            <a:off x="1663700" y="555225"/>
            <a:ext cx="6789000" cy="2322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latin typeface="Arial"/>
                <a:ea typeface="Arial"/>
                <a:cs typeface="Arial"/>
                <a:sym typeface="Arial"/>
              </a:rPr>
              <a:t>LEVEL II QUESTION</a:t>
            </a:r>
            <a:endParaRPr b="1" sz="3000" u="sng">
              <a:latin typeface="Arial"/>
              <a:ea typeface="Arial"/>
              <a:cs typeface="Arial"/>
              <a:sym typeface="Arial"/>
            </a:endParaRPr>
          </a:p>
          <a:p>
            <a:pPr indent="0" lvl="0" marL="0" rtl="0" algn="l">
              <a:spcBef>
                <a:spcPts val="0"/>
              </a:spcBef>
              <a:spcAft>
                <a:spcPts val="0"/>
              </a:spcAft>
              <a:buNone/>
            </a:pPr>
            <a:r>
              <a:t/>
            </a:r>
            <a:endParaRPr b="1" sz="3000" u="sng">
              <a:latin typeface="Arial"/>
              <a:ea typeface="Arial"/>
              <a:cs typeface="Arial"/>
              <a:sym typeface="Arial"/>
            </a:endParaRPr>
          </a:p>
          <a:p>
            <a:pPr indent="0" lvl="0" marL="0" rtl="0" algn="l">
              <a:spcBef>
                <a:spcPts val="0"/>
              </a:spcBef>
              <a:spcAft>
                <a:spcPts val="0"/>
              </a:spcAft>
              <a:buNone/>
            </a:pPr>
            <a:r>
              <a:rPr b="1" lang="en" sz="3000">
                <a:latin typeface="Arial"/>
                <a:ea typeface="Arial"/>
                <a:cs typeface="Arial"/>
                <a:sym typeface="Arial"/>
              </a:rPr>
              <a:t>D</a:t>
            </a:r>
            <a:r>
              <a:rPr b="1" lang="en" sz="3000">
                <a:latin typeface="Arial"/>
                <a:ea typeface="Arial"/>
                <a:cs typeface="Arial"/>
                <a:sym typeface="Arial"/>
              </a:rPr>
              <a:t>oes the number of bedrooms, living rooms, bathrooms and kitchens affect the sales of houses?</a:t>
            </a:r>
            <a:endParaRPr b="1" sz="3000">
              <a:latin typeface="Arial"/>
              <a:ea typeface="Arial"/>
              <a:cs typeface="Arial"/>
              <a:sym typeface="Arial"/>
            </a:endParaRPr>
          </a:p>
        </p:txBody>
      </p:sp>
      <p:grpSp>
        <p:nvGrpSpPr>
          <p:cNvPr id="1864" name="Google Shape;1864;p43"/>
          <p:cNvGrpSpPr/>
          <p:nvPr/>
        </p:nvGrpSpPr>
        <p:grpSpPr>
          <a:xfrm>
            <a:off x="-1183381" y="898675"/>
            <a:ext cx="5420444" cy="4360365"/>
            <a:chOff x="-1183381" y="898675"/>
            <a:chExt cx="5420444" cy="4360365"/>
          </a:xfrm>
        </p:grpSpPr>
        <p:sp>
          <p:nvSpPr>
            <p:cNvPr id="1865" name="Google Shape;1865;p43"/>
            <p:cNvSpPr/>
            <p:nvPr/>
          </p:nvSpPr>
          <p:spPr>
            <a:xfrm>
              <a:off x="294625" y="898675"/>
              <a:ext cx="840952" cy="1162694"/>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rotWithShape="0" algn="bl" dir="8280000" dist="29527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6" name="Google Shape;1866;p43"/>
            <p:cNvGrpSpPr/>
            <p:nvPr/>
          </p:nvGrpSpPr>
          <p:grpSpPr>
            <a:xfrm flipH="1">
              <a:off x="-1183381" y="2780188"/>
              <a:ext cx="4294670" cy="2375962"/>
              <a:chOff x="5402544" y="2780188"/>
              <a:chExt cx="4294670" cy="2375962"/>
            </a:xfrm>
          </p:grpSpPr>
          <p:sp>
            <p:nvSpPr>
              <p:cNvPr id="1867" name="Google Shape;1867;p43"/>
              <p:cNvSpPr/>
              <p:nvPr/>
            </p:nvSpPr>
            <p:spPr>
              <a:xfrm>
                <a:off x="5462997" y="4340882"/>
                <a:ext cx="775024" cy="804920"/>
              </a:xfrm>
              <a:custGeom>
                <a:rect b="b" l="l" r="r" t="t"/>
                <a:pathLst>
                  <a:path extrusionOk="0" h="10958" w="10551">
                    <a:moveTo>
                      <a:pt x="1" y="1"/>
                    </a:moveTo>
                    <a:lnTo>
                      <a:pt x="1" y="10958"/>
                    </a:lnTo>
                    <a:lnTo>
                      <a:pt x="10550" y="10958"/>
                    </a:lnTo>
                    <a:lnTo>
                      <a:pt x="105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43"/>
              <p:cNvSpPr/>
              <p:nvPr/>
            </p:nvSpPr>
            <p:spPr>
              <a:xfrm>
                <a:off x="5402544" y="3860928"/>
                <a:ext cx="815791" cy="480028"/>
              </a:xfrm>
              <a:custGeom>
                <a:rect b="b" l="l" r="r" t="t"/>
                <a:pathLst>
                  <a:path extrusionOk="0" h="6535" w="11106">
                    <a:moveTo>
                      <a:pt x="11106" y="1"/>
                    </a:moveTo>
                    <a:lnTo>
                      <a:pt x="1" y="5684"/>
                    </a:lnTo>
                    <a:lnTo>
                      <a:pt x="1" y="6535"/>
                    </a:lnTo>
                    <a:lnTo>
                      <a:pt x="11106" y="653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43"/>
              <p:cNvSpPr/>
              <p:nvPr/>
            </p:nvSpPr>
            <p:spPr>
              <a:xfrm>
                <a:off x="5639214" y="4577480"/>
                <a:ext cx="445872" cy="322982"/>
              </a:xfrm>
              <a:custGeom>
                <a:rect b="b" l="l" r="r" t="t"/>
                <a:pathLst>
                  <a:path extrusionOk="0" h="4397" w="6070">
                    <a:moveTo>
                      <a:pt x="0" y="4396"/>
                    </a:moveTo>
                    <a:lnTo>
                      <a:pt x="6069" y="4396"/>
                    </a:lnTo>
                    <a:lnTo>
                      <a:pt x="6069"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43"/>
              <p:cNvSpPr/>
              <p:nvPr/>
            </p:nvSpPr>
            <p:spPr>
              <a:xfrm>
                <a:off x="5669624" y="4577480"/>
                <a:ext cx="415461" cy="322982"/>
              </a:xfrm>
              <a:custGeom>
                <a:rect b="b" l="l" r="r" t="t"/>
                <a:pathLst>
                  <a:path extrusionOk="0" h="4397" w="5656">
                    <a:moveTo>
                      <a:pt x="1" y="4396"/>
                    </a:moveTo>
                    <a:lnTo>
                      <a:pt x="5655" y="4396"/>
                    </a:lnTo>
                    <a:lnTo>
                      <a:pt x="5655"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43"/>
              <p:cNvSpPr/>
              <p:nvPr/>
            </p:nvSpPr>
            <p:spPr>
              <a:xfrm>
                <a:off x="5669624" y="4577480"/>
                <a:ext cx="21302" cy="322982"/>
              </a:xfrm>
              <a:custGeom>
                <a:rect b="b" l="l" r="r" t="t"/>
                <a:pathLst>
                  <a:path extrusionOk="0" h="4397" w="290">
                    <a:moveTo>
                      <a:pt x="1" y="4396"/>
                    </a:moveTo>
                    <a:lnTo>
                      <a:pt x="289" y="4396"/>
                    </a:lnTo>
                    <a:lnTo>
                      <a:pt x="289" y="1"/>
                    </a:lnTo>
                    <a:lnTo>
                      <a:pt x="1" y="1"/>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3"/>
              <p:cNvSpPr/>
              <p:nvPr/>
            </p:nvSpPr>
            <p:spPr>
              <a:xfrm>
                <a:off x="5669624" y="4728356"/>
                <a:ext cx="415461" cy="19172"/>
              </a:xfrm>
              <a:custGeom>
                <a:rect b="b" l="l" r="r" t="t"/>
                <a:pathLst>
                  <a:path extrusionOk="0" h="261" w="5656">
                    <a:moveTo>
                      <a:pt x="1" y="260"/>
                    </a:moveTo>
                    <a:lnTo>
                      <a:pt x="5655" y="260"/>
                    </a:lnTo>
                    <a:lnTo>
                      <a:pt x="5655"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43"/>
              <p:cNvSpPr/>
              <p:nvPr/>
            </p:nvSpPr>
            <p:spPr>
              <a:xfrm>
                <a:off x="5867511" y="4577480"/>
                <a:ext cx="19686" cy="322982"/>
              </a:xfrm>
              <a:custGeom>
                <a:rect b="b" l="l" r="r" t="t"/>
                <a:pathLst>
                  <a:path extrusionOk="0" h="4397" w="268">
                    <a:moveTo>
                      <a:pt x="268" y="4396"/>
                    </a:moveTo>
                    <a:lnTo>
                      <a:pt x="268" y="1"/>
                    </a:lnTo>
                    <a:lnTo>
                      <a:pt x="1" y="1"/>
                    </a:lnTo>
                    <a:lnTo>
                      <a:pt x="1" y="43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43"/>
              <p:cNvSpPr/>
              <p:nvPr/>
            </p:nvSpPr>
            <p:spPr>
              <a:xfrm>
                <a:off x="5921279" y="4616778"/>
                <a:ext cx="75438" cy="81682"/>
              </a:xfrm>
              <a:custGeom>
                <a:rect b="b" l="l" r="r" t="t"/>
                <a:pathLst>
                  <a:path extrusionOk="0" h="1112" w="1027">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43"/>
              <p:cNvSpPr/>
              <p:nvPr/>
            </p:nvSpPr>
            <p:spPr>
              <a:xfrm>
                <a:off x="5972918" y="4612591"/>
                <a:ext cx="75512" cy="81241"/>
              </a:xfrm>
              <a:custGeom>
                <a:rect b="b" l="l" r="r" t="t"/>
                <a:pathLst>
                  <a:path extrusionOk="0" h="1106" w="1028">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43"/>
              <p:cNvSpPr/>
              <p:nvPr/>
            </p:nvSpPr>
            <p:spPr>
              <a:xfrm>
                <a:off x="5757990" y="4780509"/>
                <a:ext cx="74998" cy="81168"/>
              </a:xfrm>
              <a:custGeom>
                <a:rect b="b" l="l" r="r" t="t"/>
                <a:pathLst>
                  <a:path extrusionOk="0" h="1105" w="1021">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3"/>
              <p:cNvSpPr/>
              <p:nvPr/>
            </p:nvSpPr>
            <p:spPr>
              <a:xfrm>
                <a:off x="7156930" y="3667228"/>
                <a:ext cx="1657365" cy="1478576"/>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3"/>
              <p:cNvSpPr/>
              <p:nvPr/>
            </p:nvSpPr>
            <p:spPr>
              <a:xfrm>
                <a:off x="6218329" y="3122708"/>
                <a:ext cx="938681" cy="2023098"/>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3"/>
              <p:cNvSpPr/>
              <p:nvPr/>
            </p:nvSpPr>
            <p:spPr>
              <a:xfrm>
                <a:off x="6496207" y="3632631"/>
                <a:ext cx="378734" cy="378734"/>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3"/>
              <p:cNvSpPr/>
              <p:nvPr/>
            </p:nvSpPr>
            <p:spPr>
              <a:xfrm>
                <a:off x="6524120" y="3632631"/>
                <a:ext cx="350821" cy="376677"/>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3"/>
              <p:cNvSpPr/>
              <p:nvPr/>
            </p:nvSpPr>
            <p:spPr>
              <a:xfrm>
                <a:off x="6547919" y="3645559"/>
                <a:ext cx="266642" cy="320851"/>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3"/>
              <p:cNvSpPr/>
              <p:nvPr/>
            </p:nvSpPr>
            <p:spPr>
              <a:xfrm>
                <a:off x="6636212" y="3723053"/>
                <a:ext cx="225874" cy="282141"/>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3"/>
              <p:cNvSpPr/>
              <p:nvPr/>
            </p:nvSpPr>
            <p:spPr>
              <a:xfrm>
                <a:off x="6149576" y="3027657"/>
                <a:ext cx="2742222" cy="639646"/>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3"/>
              <p:cNvSpPr/>
              <p:nvPr/>
            </p:nvSpPr>
            <p:spPr>
              <a:xfrm>
                <a:off x="7139889" y="3619703"/>
                <a:ext cx="1751902" cy="47599"/>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3"/>
              <p:cNvSpPr/>
              <p:nvPr/>
            </p:nvSpPr>
            <p:spPr>
              <a:xfrm>
                <a:off x="6177488" y="3101038"/>
                <a:ext cx="505811" cy="566265"/>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3"/>
              <p:cNvSpPr/>
              <p:nvPr/>
            </p:nvSpPr>
            <p:spPr>
              <a:xfrm>
                <a:off x="7180730" y="2995631"/>
                <a:ext cx="230502" cy="290441"/>
              </a:xfrm>
              <a:custGeom>
                <a:rect b="b" l="l" r="r" t="t"/>
                <a:pathLst>
                  <a:path extrusionOk="0" h="3954" w="3138">
                    <a:moveTo>
                      <a:pt x="0" y="1"/>
                    </a:moveTo>
                    <a:lnTo>
                      <a:pt x="0" y="3953"/>
                    </a:lnTo>
                    <a:lnTo>
                      <a:pt x="3137" y="3953"/>
                    </a:lnTo>
                    <a:lnTo>
                      <a:pt x="31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3"/>
              <p:cNvSpPr/>
              <p:nvPr/>
            </p:nvSpPr>
            <p:spPr>
              <a:xfrm>
                <a:off x="7031911" y="2988946"/>
                <a:ext cx="148893" cy="297125"/>
              </a:xfrm>
              <a:custGeom>
                <a:rect b="b" l="l" r="r" t="t"/>
                <a:pathLst>
                  <a:path extrusionOk="0" h="4045" w="2027">
                    <a:moveTo>
                      <a:pt x="1851" y="92"/>
                    </a:moveTo>
                    <a:lnTo>
                      <a:pt x="1851" y="92"/>
                    </a:lnTo>
                    <a:lnTo>
                      <a:pt x="1" y="0"/>
                    </a:lnTo>
                    <a:lnTo>
                      <a:pt x="1" y="1702"/>
                    </a:lnTo>
                    <a:lnTo>
                      <a:pt x="2026" y="4044"/>
                    </a:lnTo>
                    <a:lnTo>
                      <a:pt x="2026" y="9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3"/>
              <p:cNvSpPr/>
              <p:nvPr/>
            </p:nvSpPr>
            <p:spPr>
              <a:xfrm>
                <a:off x="7014869" y="2926436"/>
                <a:ext cx="153007" cy="69268"/>
              </a:xfrm>
              <a:custGeom>
                <a:rect b="b" l="l" r="r" t="t"/>
                <a:pathLst>
                  <a:path extrusionOk="0" h="943" w="2083">
                    <a:moveTo>
                      <a:pt x="2083" y="64"/>
                    </a:moveTo>
                    <a:lnTo>
                      <a:pt x="1" y="0"/>
                    </a:lnTo>
                    <a:lnTo>
                      <a:pt x="1" y="851"/>
                    </a:lnTo>
                    <a:lnTo>
                      <a:pt x="2083" y="94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3"/>
              <p:cNvSpPr/>
              <p:nvPr/>
            </p:nvSpPr>
            <p:spPr>
              <a:xfrm>
                <a:off x="7167802" y="2931064"/>
                <a:ext cx="269213" cy="64640"/>
              </a:xfrm>
              <a:custGeom>
                <a:rect b="b" l="l" r="r" t="t"/>
                <a:pathLst>
                  <a:path extrusionOk="0" h="880" w="3665">
                    <a:moveTo>
                      <a:pt x="1" y="880"/>
                    </a:moveTo>
                    <a:lnTo>
                      <a:pt x="3665" y="880"/>
                    </a:lnTo>
                    <a:lnTo>
                      <a:pt x="366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3"/>
              <p:cNvSpPr/>
              <p:nvPr/>
            </p:nvSpPr>
            <p:spPr>
              <a:xfrm>
                <a:off x="7992328" y="2903151"/>
                <a:ext cx="380791" cy="486199"/>
              </a:xfrm>
              <a:custGeom>
                <a:rect b="b" l="l" r="r" t="t"/>
                <a:pathLst>
                  <a:path extrusionOk="0" h="6619" w="5184">
                    <a:moveTo>
                      <a:pt x="0" y="3046"/>
                    </a:moveTo>
                    <a:lnTo>
                      <a:pt x="0" y="6619"/>
                    </a:lnTo>
                    <a:lnTo>
                      <a:pt x="5184" y="6619"/>
                    </a:lnTo>
                    <a:lnTo>
                      <a:pt x="5184" y="2751"/>
                    </a:lnTo>
                    <a:lnTo>
                      <a:pt x="2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3"/>
              <p:cNvSpPr/>
              <p:nvPr/>
            </p:nvSpPr>
            <p:spPr>
              <a:xfrm>
                <a:off x="7768071" y="3124764"/>
                <a:ext cx="224332" cy="264585"/>
              </a:xfrm>
              <a:custGeom>
                <a:rect b="b" l="l" r="r" t="t"/>
                <a:pathLst>
                  <a:path extrusionOk="0" h="3602" w="3054">
                    <a:moveTo>
                      <a:pt x="2990" y="85"/>
                    </a:moveTo>
                    <a:lnTo>
                      <a:pt x="1" y="85"/>
                    </a:lnTo>
                    <a:lnTo>
                      <a:pt x="3053" y="3602"/>
                    </a:lnTo>
                    <a:lnTo>
                      <a:pt x="30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3"/>
              <p:cNvSpPr/>
              <p:nvPr/>
            </p:nvSpPr>
            <p:spPr>
              <a:xfrm>
                <a:off x="7626010" y="2780188"/>
                <a:ext cx="859203" cy="350895"/>
              </a:xfrm>
              <a:custGeom>
                <a:rect b="b" l="l" r="r" t="t"/>
                <a:pathLst>
                  <a:path extrusionOk="0" h="4777" w="11697">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3"/>
              <p:cNvSpPr/>
              <p:nvPr/>
            </p:nvSpPr>
            <p:spPr>
              <a:xfrm>
                <a:off x="7626010" y="2971905"/>
                <a:ext cx="90497" cy="105408"/>
              </a:xfrm>
              <a:custGeom>
                <a:rect b="b" l="l" r="r" t="t"/>
                <a:pathLst>
                  <a:path extrusionOk="0" h="1435" w="1232">
                    <a:moveTo>
                      <a:pt x="1232" y="0"/>
                    </a:moveTo>
                    <a:lnTo>
                      <a:pt x="1" y="1435"/>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3"/>
              <p:cNvSpPr/>
              <p:nvPr/>
            </p:nvSpPr>
            <p:spPr>
              <a:xfrm>
                <a:off x="7626010" y="3077239"/>
                <a:ext cx="363823" cy="53843"/>
              </a:xfrm>
              <a:custGeom>
                <a:rect b="b" l="l" r="r" t="t"/>
                <a:pathLst>
                  <a:path extrusionOk="0" h="733" w="4953">
                    <a:moveTo>
                      <a:pt x="1" y="1"/>
                    </a:moveTo>
                    <a:lnTo>
                      <a:pt x="556" y="732"/>
                    </a:lnTo>
                    <a:lnTo>
                      <a:pt x="4952" y="732"/>
                    </a:lnTo>
                    <a:lnTo>
                      <a:pt x="4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3"/>
              <p:cNvSpPr/>
              <p:nvPr/>
            </p:nvSpPr>
            <p:spPr>
              <a:xfrm>
                <a:off x="8192271" y="2877369"/>
                <a:ext cx="247470" cy="253714"/>
              </a:xfrm>
              <a:custGeom>
                <a:rect b="b" l="l" r="r" t="t"/>
                <a:pathLst>
                  <a:path extrusionOk="0" h="3454" w="3369">
                    <a:moveTo>
                      <a:pt x="3369" y="3453"/>
                    </a:moveTo>
                    <a:lnTo>
                      <a:pt x="2757" y="3453"/>
                    </a:lnTo>
                    <a:lnTo>
                      <a:pt x="0" y="352"/>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3"/>
              <p:cNvSpPr/>
              <p:nvPr/>
            </p:nvSpPr>
            <p:spPr>
              <a:xfrm>
                <a:off x="7626010" y="2780188"/>
                <a:ext cx="592121" cy="297125"/>
              </a:xfrm>
              <a:custGeom>
                <a:rect b="b" l="l" r="r" t="t"/>
                <a:pathLst>
                  <a:path extrusionOk="0" h="4045" w="8061">
                    <a:moveTo>
                      <a:pt x="4516" y="4045"/>
                    </a:moveTo>
                    <a:lnTo>
                      <a:pt x="1" y="4045"/>
                    </a:lnTo>
                    <a:lnTo>
                      <a:pt x="3433" y="1"/>
                    </a:lnTo>
                    <a:lnTo>
                      <a:pt x="8061"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3"/>
              <p:cNvSpPr/>
              <p:nvPr/>
            </p:nvSpPr>
            <p:spPr>
              <a:xfrm>
                <a:off x="8080106" y="3081426"/>
                <a:ext cx="226388" cy="245413"/>
              </a:xfrm>
              <a:custGeom>
                <a:rect b="b" l="l" r="r" t="t"/>
                <a:pathLst>
                  <a:path extrusionOk="0" h="3341" w="3082">
                    <a:moveTo>
                      <a:pt x="1" y="3341"/>
                    </a:moveTo>
                    <a:lnTo>
                      <a:pt x="3081" y="3341"/>
                    </a:lnTo>
                    <a:lnTo>
                      <a:pt x="308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3"/>
              <p:cNvSpPr/>
              <p:nvPr/>
            </p:nvSpPr>
            <p:spPr>
              <a:xfrm>
                <a:off x="8080106" y="3081426"/>
                <a:ext cx="196419" cy="245413"/>
              </a:xfrm>
              <a:custGeom>
                <a:rect b="b" l="l" r="r" t="t"/>
                <a:pathLst>
                  <a:path extrusionOk="0" h="3341" w="2674">
                    <a:moveTo>
                      <a:pt x="1" y="3341"/>
                    </a:moveTo>
                    <a:lnTo>
                      <a:pt x="2673" y="3341"/>
                    </a:lnTo>
                    <a:lnTo>
                      <a:pt x="2673"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3"/>
              <p:cNvSpPr/>
              <p:nvPr/>
            </p:nvSpPr>
            <p:spPr>
              <a:xfrm>
                <a:off x="8134389" y="3123222"/>
                <a:ext cx="74998" cy="81241"/>
              </a:xfrm>
              <a:custGeom>
                <a:rect b="b" l="l" r="r" t="t"/>
                <a:pathLst>
                  <a:path extrusionOk="0" h="1106" w="1021">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3"/>
              <p:cNvSpPr/>
              <p:nvPr/>
            </p:nvSpPr>
            <p:spPr>
              <a:xfrm>
                <a:off x="8127631" y="3179268"/>
                <a:ext cx="73455" cy="80947"/>
              </a:xfrm>
              <a:custGeom>
                <a:rect b="b" l="l" r="r" t="t"/>
                <a:pathLst>
                  <a:path extrusionOk="0" h="1102" w="100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3"/>
              <p:cNvSpPr/>
              <p:nvPr/>
            </p:nvSpPr>
            <p:spPr>
              <a:xfrm>
                <a:off x="7331091" y="3882157"/>
                <a:ext cx="506325" cy="368377"/>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3"/>
              <p:cNvSpPr/>
              <p:nvPr/>
            </p:nvSpPr>
            <p:spPr>
              <a:xfrm>
                <a:off x="7331091" y="3882157"/>
                <a:ext cx="469671" cy="368377"/>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3"/>
              <p:cNvSpPr/>
              <p:nvPr/>
            </p:nvSpPr>
            <p:spPr>
              <a:xfrm>
                <a:off x="7555274" y="3882157"/>
                <a:ext cx="21228" cy="368377"/>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3"/>
              <p:cNvSpPr/>
              <p:nvPr/>
            </p:nvSpPr>
            <p:spPr>
              <a:xfrm>
                <a:off x="7778943" y="3882157"/>
                <a:ext cx="21816" cy="368377"/>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3"/>
              <p:cNvSpPr/>
              <p:nvPr/>
            </p:nvSpPr>
            <p:spPr>
              <a:xfrm>
                <a:off x="7331091" y="4054702"/>
                <a:ext cx="469671" cy="23799"/>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3"/>
              <p:cNvSpPr/>
              <p:nvPr/>
            </p:nvSpPr>
            <p:spPr>
              <a:xfrm>
                <a:off x="7372372" y="4130801"/>
                <a:ext cx="74998" cy="81021"/>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3"/>
              <p:cNvSpPr/>
              <p:nvPr/>
            </p:nvSpPr>
            <p:spPr>
              <a:xfrm>
                <a:off x="7434368" y="4111189"/>
                <a:ext cx="73455" cy="81021"/>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3"/>
              <p:cNvSpPr/>
              <p:nvPr/>
            </p:nvSpPr>
            <p:spPr>
              <a:xfrm>
                <a:off x="7645696" y="3938937"/>
                <a:ext cx="75438" cy="81241"/>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3"/>
              <p:cNvSpPr/>
              <p:nvPr/>
            </p:nvSpPr>
            <p:spPr>
              <a:xfrm>
                <a:off x="6534695" y="4342938"/>
                <a:ext cx="357579" cy="802863"/>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3"/>
              <p:cNvSpPr/>
              <p:nvPr/>
            </p:nvSpPr>
            <p:spPr>
              <a:xfrm>
                <a:off x="6571645" y="4342938"/>
                <a:ext cx="316224" cy="802863"/>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3"/>
              <p:cNvSpPr/>
              <p:nvPr/>
            </p:nvSpPr>
            <p:spPr>
              <a:xfrm>
                <a:off x="6610429" y="4381723"/>
                <a:ext cx="212873" cy="79625"/>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3"/>
              <p:cNvSpPr/>
              <p:nvPr/>
            </p:nvSpPr>
            <p:spPr>
              <a:xfrm>
                <a:off x="6500394" y="4287186"/>
                <a:ext cx="415388" cy="55826"/>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3"/>
              <p:cNvSpPr/>
              <p:nvPr/>
            </p:nvSpPr>
            <p:spPr>
              <a:xfrm>
                <a:off x="6537048" y="4941154"/>
                <a:ext cx="350821" cy="204646"/>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3"/>
              <p:cNvSpPr/>
              <p:nvPr/>
            </p:nvSpPr>
            <p:spPr>
              <a:xfrm>
                <a:off x="6367075" y="5077051"/>
                <a:ext cx="312100" cy="79099"/>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3"/>
              <p:cNvSpPr/>
              <p:nvPr/>
            </p:nvSpPr>
            <p:spPr>
              <a:xfrm>
                <a:off x="6442512" y="5012479"/>
                <a:ext cx="294555" cy="64640"/>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3"/>
              <p:cNvSpPr/>
              <p:nvPr/>
            </p:nvSpPr>
            <p:spPr>
              <a:xfrm>
                <a:off x="6502451" y="4941154"/>
                <a:ext cx="309980" cy="71398"/>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3"/>
              <p:cNvSpPr/>
              <p:nvPr/>
            </p:nvSpPr>
            <p:spPr>
              <a:xfrm>
                <a:off x="6797371" y="4665846"/>
                <a:ext cx="60527" cy="60527"/>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3"/>
              <p:cNvSpPr/>
              <p:nvPr/>
            </p:nvSpPr>
            <p:spPr>
              <a:xfrm>
                <a:off x="7970585" y="4241718"/>
                <a:ext cx="747111" cy="904084"/>
              </a:xfrm>
              <a:custGeom>
                <a:rect b="b" l="l" r="r" t="t"/>
                <a:pathLst>
                  <a:path extrusionOk="0" h="12308" w="10171">
                    <a:moveTo>
                      <a:pt x="9819" y="0"/>
                    </a:moveTo>
                    <a:lnTo>
                      <a:pt x="1" y="0"/>
                    </a:lnTo>
                    <a:lnTo>
                      <a:pt x="1" y="12308"/>
                    </a:lnTo>
                    <a:lnTo>
                      <a:pt x="10171" y="12308"/>
                    </a:lnTo>
                    <a:lnTo>
                      <a:pt x="10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3"/>
              <p:cNvSpPr/>
              <p:nvPr/>
            </p:nvSpPr>
            <p:spPr>
              <a:xfrm>
                <a:off x="8717617" y="4241718"/>
                <a:ext cx="921199" cy="904084"/>
              </a:xfrm>
              <a:custGeom>
                <a:rect b="b" l="l" r="r" t="t"/>
                <a:pathLst>
                  <a:path extrusionOk="0" h="12308" w="12541">
                    <a:moveTo>
                      <a:pt x="1" y="0"/>
                    </a:moveTo>
                    <a:lnTo>
                      <a:pt x="1" y="12308"/>
                    </a:lnTo>
                    <a:lnTo>
                      <a:pt x="12540" y="12308"/>
                    </a:lnTo>
                    <a:lnTo>
                      <a:pt x="12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3"/>
              <p:cNvSpPr/>
              <p:nvPr/>
            </p:nvSpPr>
            <p:spPr>
              <a:xfrm>
                <a:off x="8872606" y="4564551"/>
                <a:ext cx="628261" cy="581249"/>
              </a:xfrm>
              <a:custGeom>
                <a:rect b="b" l="l" r="r" t="t"/>
                <a:pathLst>
                  <a:path extrusionOk="0" h="7913" w="8553">
                    <a:moveTo>
                      <a:pt x="0" y="7913"/>
                    </a:moveTo>
                    <a:lnTo>
                      <a:pt x="8553" y="7913"/>
                    </a:lnTo>
                    <a:lnTo>
                      <a:pt x="8553"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3"/>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3"/>
              <p:cNvSpPr/>
              <p:nvPr/>
            </p:nvSpPr>
            <p:spPr>
              <a:xfrm>
                <a:off x="8691761" y="3774692"/>
                <a:ext cx="1005452" cy="467100"/>
              </a:xfrm>
              <a:custGeom>
                <a:rect b="b" l="l" r="r" t="t"/>
                <a:pathLst>
                  <a:path extrusionOk="0" h="6359" w="13688">
                    <a:moveTo>
                      <a:pt x="2315" y="0"/>
                    </a:moveTo>
                    <a:lnTo>
                      <a:pt x="13687" y="5655"/>
                    </a:lnTo>
                    <a:lnTo>
                      <a:pt x="13476" y="6358"/>
                    </a:lnTo>
                    <a:lnTo>
                      <a:pt x="1" y="63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3"/>
              <p:cNvSpPr/>
              <p:nvPr/>
            </p:nvSpPr>
            <p:spPr>
              <a:xfrm>
                <a:off x="8125574" y="4467958"/>
                <a:ext cx="467100" cy="189147"/>
              </a:xfrm>
              <a:custGeom>
                <a:rect b="b" l="l" r="r" t="t"/>
                <a:pathLst>
                  <a:path extrusionOk="0" h="2575" w="6359">
                    <a:moveTo>
                      <a:pt x="1" y="2575"/>
                    </a:moveTo>
                    <a:lnTo>
                      <a:pt x="6359" y="2575"/>
                    </a:lnTo>
                    <a:lnTo>
                      <a:pt x="6359"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3"/>
              <p:cNvSpPr/>
              <p:nvPr/>
            </p:nvSpPr>
            <p:spPr>
              <a:xfrm>
                <a:off x="8160171" y="4467958"/>
                <a:ext cx="432503" cy="189147"/>
              </a:xfrm>
              <a:custGeom>
                <a:rect b="b" l="l" r="r" t="t"/>
                <a:pathLst>
                  <a:path extrusionOk="0" h="2575" w="5888">
                    <a:moveTo>
                      <a:pt x="1" y="2575"/>
                    </a:moveTo>
                    <a:lnTo>
                      <a:pt x="5888" y="2575"/>
                    </a:lnTo>
                    <a:lnTo>
                      <a:pt x="588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3"/>
              <p:cNvSpPr/>
              <p:nvPr/>
            </p:nvSpPr>
            <p:spPr>
              <a:xfrm>
                <a:off x="8230981" y="4467958"/>
                <a:ext cx="116279" cy="189147"/>
              </a:xfrm>
              <a:custGeom>
                <a:rect b="b" l="l" r="r" t="t"/>
                <a:pathLst>
                  <a:path extrusionOk="0" h="2575" w="1583">
                    <a:moveTo>
                      <a:pt x="352" y="2575"/>
                    </a:moveTo>
                    <a:lnTo>
                      <a:pt x="1583" y="1"/>
                    </a:lnTo>
                    <a:lnTo>
                      <a:pt x="1231" y="1"/>
                    </a:lnTo>
                    <a:lnTo>
                      <a:pt x="0"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3"/>
              <p:cNvSpPr/>
              <p:nvPr/>
            </p:nvSpPr>
            <p:spPr>
              <a:xfrm>
                <a:off x="8297605" y="4467958"/>
                <a:ext cx="116353" cy="189147"/>
              </a:xfrm>
              <a:custGeom>
                <a:rect b="b" l="l" r="r" t="t"/>
                <a:pathLst>
                  <a:path extrusionOk="0" h="2575" w="1584">
                    <a:moveTo>
                      <a:pt x="352" y="2575"/>
                    </a:moveTo>
                    <a:lnTo>
                      <a:pt x="1583" y="1"/>
                    </a:lnTo>
                    <a:lnTo>
                      <a:pt x="1232" y="1"/>
                    </a:lnTo>
                    <a:lnTo>
                      <a:pt x="1"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3"/>
              <p:cNvSpPr/>
              <p:nvPr/>
            </p:nvSpPr>
            <p:spPr>
              <a:xfrm>
                <a:off x="9455835" y="4564551"/>
                <a:ext cx="45028" cy="581249"/>
              </a:xfrm>
              <a:custGeom>
                <a:rect b="b" l="l" r="r" t="t"/>
                <a:pathLst>
                  <a:path extrusionOk="0" h="7913" w="613">
                    <a:moveTo>
                      <a:pt x="1" y="7913"/>
                    </a:moveTo>
                    <a:lnTo>
                      <a:pt x="613" y="7913"/>
                    </a:lnTo>
                    <a:lnTo>
                      <a:pt x="613"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3"/>
              <p:cNvSpPr/>
              <p:nvPr/>
            </p:nvSpPr>
            <p:spPr>
              <a:xfrm>
                <a:off x="7341889" y="4418376"/>
                <a:ext cx="492957" cy="359636"/>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3"/>
              <p:cNvSpPr/>
              <p:nvPr/>
            </p:nvSpPr>
            <p:spPr>
              <a:xfrm>
                <a:off x="7341889" y="4418376"/>
                <a:ext cx="458873" cy="359636"/>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3"/>
              <p:cNvSpPr/>
              <p:nvPr/>
            </p:nvSpPr>
            <p:spPr>
              <a:xfrm>
                <a:off x="7561444" y="4418376"/>
                <a:ext cx="19686" cy="359636"/>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3"/>
              <p:cNvSpPr/>
              <p:nvPr/>
            </p:nvSpPr>
            <p:spPr>
              <a:xfrm>
                <a:off x="7776886" y="4418376"/>
                <a:ext cx="23873" cy="359636"/>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3"/>
              <p:cNvSpPr/>
              <p:nvPr/>
            </p:nvSpPr>
            <p:spPr>
              <a:xfrm>
                <a:off x="7341889" y="4586294"/>
                <a:ext cx="458873" cy="21743"/>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3"/>
              <p:cNvSpPr/>
              <p:nvPr/>
            </p:nvSpPr>
            <p:spPr>
              <a:xfrm>
                <a:off x="7408512" y="4476846"/>
                <a:ext cx="71398" cy="79552"/>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3"/>
              <p:cNvSpPr/>
              <p:nvPr/>
            </p:nvSpPr>
            <p:spPr>
              <a:xfrm>
                <a:off x="7669422" y="4638447"/>
                <a:ext cx="72941" cy="79111"/>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3"/>
              <p:cNvSpPr/>
              <p:nvPr/>
            </p:nvSpPr>
            <p:spPr>
              <a:xfrm>
                <a:off x="7619840" y="4655488"/>
                <a:ext cx="70811" cy="79111"/>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3"/>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7" name="Google Shape;1937;p43"/>
            <p:cNvGrpSpPr/>
            <p:nvPr/>
          </p:nvGrpSpPr>
          <p:grpSpPr>
            <a:xfrm>
              <a:off x="2924601" y="4282269"/>
              <a:ext cx="1312462" cy="976771"/>
              <a:chOff x="5951675" y="3577056"/>
              <a:chExt cx="1387821" cy="1032855"/>
            </a:xfrm>
          </p:grpSpPr>
          <p:sp>
            <p:nvSpPr>
              <p:cNvPr id="1938" name="Google Shape;1938;p43"/>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3"/>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40" name="Google Shape;1940;p43"/>
          <p:cNvGrpSpPr/>
          <p:nvPr/>
        </p:nvGrpSpPr>
        <p:grpSpPr>
          <a:xfrm>
            <a:off x="3840172" y="3474237"/>
            <a:ext cx="4341495" cy="1085502"/>
            <a:chOff x="5619422" y="1873987"/>
            <a:chExt cx="4341495" cy="1085502"/>
          </a:xfrm>
        </p:grpSpPr>
        <p:sp>
          <p:nvSpPr>
            <p:cNvPr id="1941" name="Google Shape;1941;p43"/>
            <p:cNvSpPr/>
            <p:nvPr/>
          </p:nvSpPr>
          <p:spPr>
            <a:xfrm>
              <a:off x="8545491" y="257916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3"/>
            <p:cNvSpPr/>
            <p:nvPr/>
          </p:nvSpPr>
          <p:spPr>
            <a:xfrm>
              <a:off x="5619422" y="2205395"/>
              <a:ext cx="958632" cy="256898"/>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3"/>
            <p:cNvSpPr/>
            <p:nvPr/>
          </p:nvSpPr>
          <p:spPr>
            <a:xfrm>
              <a:off x="8080896" y="1873987"/>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863"/>
                                        </p:tgtEl>
                                        <p:attrNameLst>
                                          <p:attrName>style.visibility</p:attrName>
                                        </p:attrNameLst>
                                      </p:cBhvr>
                                      <p:to>
                                        <p:strVal val="visible"/>
                                      </p:to>
                                    </p:set>
                                    <p:anim calcmode="lin" valueType="num">
                                      <p:cBhvr additive="base">
                                        <p:cTn dur="300"/>
                                        <p:tgtEl>
                                          <p:spTgt spid="18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1864"/>
                                        </p:tgtEl>
                                        <p:attrNameLst>
                                          <p:attrName>style.visibility</p:attrName>
                                        </p:attrNameLst>
                                      </p:cBhvr>
                                      <p:to>
                                        <p:strVal val="visible"/>
                                      </p:to>
                                    </p:set>
                                    <p:anim calcmode="lin" valueType="num">
                                      <p:cBhvr additive="base">
                                        <p:cTn dur="500"/>
                                        <p:tgtEl>
                                          <p:spTgt spid="18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40"/>
                                        </p:tgtEl>
                                        <p:attrNameLst>
                                          <p:attrName>style.visibility</p:attrName>
                                        </p:attrNameLst>
                                      </p:cBhvr>
                                      <p:to>
                                        <p:strVal val="visible"/>
                                      </p:to>
                                    </p:set>
                                    <p:anim calcmode="lin" valueType="num">
                                      <p:cBhvr additive="base">
                                        <p:cTn dur="300"/>
                                        <p:tgtEl>
                                          <p:spTgt spid="19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sp>
        <p:nvSpPr>
          <p:cNvPr id="1334" name="Google Shape;1334;p26"/>
          <p:cNvSpPr/>
          <p:nvPr/>
        </p:nvSpPr>
        <p:spPr>
          <a:xfrm>
            <a:off x="523356" y="1530531"/>
            <a:ext cx="2588400" cy="72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3"/>
                </a:solidFill>
              </a:rPr>
              <a:t>1. Background Information</a:t>
            </a:r>
            <a:endParaRPr>
              <a:latin typeface="Montserrat"/>
              <a:ea typeface="Montserrat"/>
              <a:cs typeface="Montserrat"/>
              <a:sym typeface="Montserrat"/>
            </a:endParaRPr>
          </a:p>
        </p:txBody>
      </p:sp>
      <p:sp>
        <p:nvSpPr>
          <p:cNvPr id="1335" name="Google Shape;1335;p26"/>
          <p:cNvSpPr txBox="1"/>
          <p:nvPr>
            <p:ph type="title"/>
          </p:nvPr>
        </p:nvSpPr>
        <p:spPr>
          <a:xfrm>
            <a:off x="643800" y="6034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Table of Contents</a:t>
            </a:r>
            <a:endParaRPr b="1">
              <a:latin typeface="Arial"/>
              <a:ea typeface="Arial"/>
              <a:cs typeface="Arial"/>
              <a:sym typeface="Arial"/>
            </a:endParaRPr>
          </a:p>
        </p:txBody>
      </p:sp>
      <p:sp>
        <p:nvSpPr>
          <p:cNvPr id="1336" name="Google Shape;1336;p26"/>
          <p:cNvSpPr/>
          <p:nvPr/>
        </p:nvSpPr>
        <p:spPr>
          <a:xfrm>
            <a:off x="3277794" y="1530531"/>
            <a:ext cx="2588400" cy="72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3"/>
                </a:solidFill>
              </a:rPr>
              <a:t>2. Data Exploration</a:t>
            </a:r>
            <a:endParaRPr>
              <a:latin typeface="Montserrat"/>
              <a:ea typeface="Montserrat"/>
              <a:cs typeface="Montserrat"/>
              <a:sym typeface="Montserrat"/>
            </a:endParaRPr>
          </a:p>
        </p:txBody>
      </p:sp>
      <p:sp>
        <p:nvSpPr>
          <p:cNvPr id="1337" name="Google Shape;1337;p26"/>
          <p:cNvSpPr/>
          <p:nvPr/>
        </p:nvSpPr>
        <p:spPr>
          <a:xfrm>
            <a:off x="6032244" y="1530531"/>
            <a:ext cx="2588400" cy="72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3"/>
                </a:solidFill>
              </a:rPr>
              <a:t>3. </a:t>
            </a:r>
            <a:r>
              <a:rPr lang="en" sz="1500">
                <a:solidFill>
                  <a:schemeClr val="accent3"/>
                </a:solidFill>
              </a:rPr>
              <a:t>Data Cleaning</a:t>
            </a:r>
            <a:endParaRPr sz="1500">
              <a:solidFill>
                <a:schemeClr val="accent3"/>
              </a:solidFill>
            </a:endParaRPr>
          </a:p>
        </p:txBody>
      </p:sp>
      <p:sp>
        <p:nvSpPr>
          <p:cNvPr id="1338" name="Google Shape;1338;p26"/>
          <p:cNvSpPr/>
          <p:nvPr/>
        </p:nvSpPr>
        <p:spPr>
          <a:xfrm>
            <a:off x="523356" y="2590344"/>
            <a:ext cx="2588400" cy="72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3"/>
                </a:solidFill>
              </a:rPr>
              <a:t>4. </a:t>
            </a:r>
            <a:r>
              <a:rPr lang="en" sz="1500">
                <a:solidFill>
                  <a:schemeClr val="accent3"/>
                </a:solidFill>
              </a:rPr>
              <a:t>Data Analysis (Level I)</a:t>
            </a:r>
            <a:endParaRPr sz="1500">
              <a:solidFill>
                <a:schemeClr val="accent3"/>
              </a:solidFill>
            </a:endParaRPr>
          </a:p>
        </p:txBody>
      </p:sp>
      <p:sp>
        <p:nvSpPr>
          <p:cNvPr id="1339" name="Google Shape;1339;p26"/>
          <p:cNvSpPr/>
          <p:nvPr/>
        </p:nvSpPr>
        <p:spPr>
          <a:xfrm>
            <a:off x="3277794" y="2590344"/>
            <a:ext cx="2588400" cy="72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3"/>
                </a:solidFill>
              </a:rPr>
              <a:t>5. </a:t>
            </a:r>
            <a:r>
              <a:rPr lang="en" sz="1500">
                <a:solidFill>
                  <a:schemeClr val="accent3"/>
                </a:solidFill>
              </a:rPr>
              <a:t>Data Analysis (Level II)</a:t>
            </a:r>
            <a:endParaRPr sz="1500">
              <a:solidFill>
                <a:schemeClr val="accent3"/>
              </a:solidFill>
            </a:endParaRPr>
          </a:p>
        </p:txBody>
      </p:sp>
      <p:sp>
        <p:nvSpPr>
          <p:cNvPr id="1340" name="Google Shape;1340;p26"/>
          <p:cNvSpPr/>
          <p:nvPr/>
        </p:nvSpPr>
        <p:spPr>
          <a:xfrm>
            <a:off x="6032244" y="2590344"/>
            <a:ext cx="2588400" cy="72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3"/>
                </a:solidFill>
              </a:rPr>
              <a:t>6. </a:t>
            </a:r>
            <a:r>
              <a:rPr lang="en" sz="1500">
                <a:solidFill>
                  <a:schemeClr val="accent3"/>
                </a:solidFill>
              </a:rPr>
              <a:t>Data Analysis (Level III)</a:t>
            </a:r>
            <a:endParaRPr sz="1500">
              <a:solidFill>
                <a:schemeClr val="accent3"/>
              </a:solidFill>
            </a:endParaRPr>
          </a:p>
        </p:txBody>
      </p:sp>
      <p:sp>
        <p:nvSpPr>
          <p:cNvPr id="1341" name="Google Shape;1341;p26"/>
          <p:cNvSpPr/>
          <p:nvPr/>
        </p:nvSpPr>
        <p:spPr>
          <a:xfrm>
            <a:off x="3277794" y="3650169"/>
            <a:ext cx="2588400" cy="72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accent3"/>
                </a:solidFill>
              </a:rPr>
              <a:t>7. </a:t>
            </a:r>
            <a:r>
              <a:rPr lang="en" sz="1500">
                <a:solidFill>
                  <a:schemeClr val="accent3"/>
                </a:solidFill>
              </a:rPr>
              <a:t>Recommendation</a:t>
            </a:r>
            <a:endParaRPr sz="1500">
              <a:solidFill>
                <a:schemeClr val="accent3"/>
              </a:solidFill>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334"/>
                                        </p:tgtEl>
                                        <p:attrNameLst>
                                          <p:attrName>style.visibility</p:attrName>
                                        </p:attrNameLst>
                                      </p:cBhvr>
                                      <p:to>
                                        <p:strVal val="visible"/>
                                      </p:to>
                                    </p:set>
                                    <p:anim calcmode="lin" valueType="num">
                                      <p:cBhvr additive="base">
                                        <p:cTn dur="300"/>
                                        <p:tgtEl>
                                          <p:spTgt spid="133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36"/>
                                        </p:tgtEl>
                                        <p:attrNameLst>
                                          <p:attrName>style.visibility</p:attrName>
                                        </p:attrNameLst>
                                      </p:cBhvr>
                                      <p:to>
                                        <p:strVal val="visible"/>
                                      </p:to>
                                    </p:set>
                                    <p:anim calcmode="lin" valueType="num">
                                      <p:cBhvr additive="base">
                                        <p:cTn dur="300"/>
                                        <p:tgtEl>
                                          <p:spTgt spid="133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37"/>
                                        </p:tgtEl>
                                        <p:attrNameLst>
                                          <p:attrName>style.visibility</p:attrName>
                                        </p:attrNameLst>
                                      </p:cBhvr>
                                      <p:to>
                                        <p:strVal val="visible"/>
                                      </p:to>
                                    </p:set>
                                    <p:anim calcmode="lin" valueType="num">
                                      <p:cBhvr additive="base">
                                        <p:cTn dur="300"/>
                                        <p:tgtEl>
                                          <p:spTgt spid="133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38"/>
                                        </p:tgtEl>
                                        <p:attrNameLst>
                                          <p:attrName>style.visibility</p:attrName>
                                        </p:attrNameLst>
                                      </p:cBhvr>
                                      <p:to>
                                        <p:strVal val="visible"/>
                                      </p:to>
                                    </p:set>
                                    <p:anim calcmode="lin" valueType="num">
                                      <p:cBhvr additive="base">
                                        <p:cTn dur="300"/>
                                        <p:tgtEl>
                                          <p:spTgt spid="13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39"/>
                                        </p:tgtEl>
                                        <p:attrNameLst>
                                          <p:attrName>style.visibility</p:attrName>
                                        </p:attrNameLst>
                                      </p:cBhvr>
                                      <p:to>
                                        <p:strVal val="visible"/>
                                      </p:to>
                                    </p:set>
                                    <p:anim calcmode="lin" valueType="num">
                                      <p:cBhvr additive="base">
                                        <p:cTn dur="300"/>
                                        <p:tgtEl>
                                          <p:spTgt spid="133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40"/>
                                        </p:tgtEl>
                                        <p:attrNameLst>
                                          <p:attrName>style.visibility</p:attrName>
                                        </p:attrNameLst>
                                      </p:cBhvr>
                                      <p:to>
                                        <p:strVal val="visible"/>
                                      </p:to>
                                    </p:set>
                                    <p:anim calcmode="lin" valueType="num">
                                      <p:cBhvr additive="base">
                                        <p:cTn dur="300"/>
                                        <p:tgtEl>
                                          <p:spTgt spid="134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341"/>
                                        </p:tgtEl>
                                        <p:attrNameLst>
                                          <p:attrName>style.visibility</p:attrName>
                                        </p:attrNameLst>
                                      </p:cBhvr>
                                      <p:to>
                                        <p:strVal val="visible"/>
                                      </p:to>
                                    </p:set>
                                    <p:anim calcmode="lin" valueType="num">
                                      <p:cBhvr additive="base">
                                        <p:cTn dur="300"/>
                                        <p:tgtEl>
                                          <p:spTgt spid="134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7" name="Shape 1947"/>
        <p:cNvGrpSpPr/>
        <p:nvPr/>
      </p:nvGrpSpPr>
      <p:grpSpPr>
        <a:xfrm>
          <a:off x="0" y="0"/>
          <a:ext cx="0" cy="0"/>
          <a:chOff x="0" y="0"/>
          <a:chExt cx="0" cy="0"/>
        </a:xfrm>
      </p:grpSpPr>
      <p:sp>
        <p:nvSpPr>
          <p:cNvPr id="1948" name="Google Shape;1948;p44"/>
          <p:cNvSpPr txBox="1"/>
          <p:nvPr/>
        </p:nvSpPr>
        <p:spPr>
          <a:xfrm>
            <a:off x="5601175" y="1479005"/>
            <a:ext cx="2889600" cy="31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a:t>
            </a:r>
            <a:endParaRPr sz="1500" u="sng">
              <a:solidFill>
                <a:schemeClr val="dk1"/>
              </a:solidFill>
            </a:endParaRPr>
          </a:p>
          <a:p>
            <a:pPr indent="0" lvl="0" marL="0" rtl="0" algn="l">
              <a:spcBef>
                <a:spcPts val="0"/>
              </a:spcBef>
              <a:spcAft>
                <a:spcPts val="0"/>
              </a:spcAft>
              <a:buNone/>
            </a:pPr>
            <a:r>
              <a:rPr lang="en" sz="1500">
                <a:solidFill>
                  <a:schemeClr val="dk1"/>
                </a:solidFill>
              </a:rPr>
              <a:t>The </a:t>
            </a:r>
            <a:r>
              <a:rPr b="1" lang="en" sz="1700">
                <a:solidFill>
                  <a:srgbClr val="4A86E8"/>
                </a:solidFill>
              </a:rPr>
              <a:t>highest number of houses that are sold have 2 bedrooms</a:t>
            </a:r>
            <a:r>
              <a:rPr lang="en" sz="1500">
                <a:solidFill>
                  <a:schemeClr val="dk1"/>
                </a:solidFill>
              </a:rPr>
              <a:t>, followed by 1 bedroom and then 3 bedrooms.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The number of bedrooms chosen is </a:t>
            </a:r>
            <a:r>
              <a:rPr b="1" lang="en" sz="1700">
                <a:solidFill>
                  <a:srgbClr val="4A86E8"/>
                </a:solidFill>
              </a:rPr>
              <a:t>highly dependent on household size and price stability</a:t>
            </a:r>
            <a:r>
              <a:rPr b="1" lang="en" sz="1700">
                <a:solidFill>
                  <a:srgbClr val="FF0000"/>
                </a:solidFill>
              </a:rPr>
              <a:t> </a:t>
            </a:r>
            <a:endParaRPr b="1" sz="1700">
              <a:solidFill>
                <a:srgbClr val="FF0000"/>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1949" name="Google Shape;1949;p44"/>
          <p:cNvSpPr txBox="1"/>
          <p:nvPr/>
        </p:nvSpPr>
        <p:spPr>
          <a:xfrm>
            <a:off x="5601175" y="624825"/>
            <a:ext cx="2889600" cy="6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Bedroom</a:t>
            </a:r>
            <a:endParaRPr/>
          </a:p>
        </p:txBody>
      </p:sp>
      <p:pic>
        <p:nvPicPr>
          <p:cNvPr id="1950" name="Google Shape;1950;p44"/>
          <p:cNvPicPr preferRelativeResize="0"/>
          <p:nvPr/>
        </p:nvPicPr>
        <p:blipFill rotWithShape="1">
          <a:blip r:embed="rId3">
            <a:alphaModFix/>
          </a:blip>
          <a:srcRect b="0" l="50441" r="0" t="50997"/>
          <a:stretch/>
        </p:blipFill>
        <p:spPr>
          <a:xfrm>
            <a:off x="465475" y="624825"/>
            <a:ext cx="5044726" cy="3974451"/>
          </a:xfrm>
          <a:prstGeom prst="rect">
            <a:avLst/>
          </a:prstGeom>
          <a:noFill/>
          <a:ln>
            <a:noFill/>
          </a:ln>
        </p:spPr>
      </p:pic>
      <p:sp>
        <p:nvSpPr>
          <p:cNvPr id="1951" name="Google Shape;1951;p44"/>
          <p:cNvSpPr txBox="1"/>
          <p:nvPr/>
        </p:nvSpPr>
        <p:spPr>
          <a:xfrm>
            <a:off x="3056400" y="587950"/>
            <a:ext cx="17538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ontserrat"/>
                <a:ea typeface="Montserrat"/>
                <a:cs typeface="Montserrat"/>
                <a:sym typeface="Montserrat"/>
              </a:rPr>
              <a:t>(Bar Chart)</a:t>
            </a:r>
            <a:endParaRPr sz="13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948"/>
                                        </p:tgtEl>
                                        <p:attrNameLst>
                                          <p:attrName>style.visibility</p:attrName>
                                        </p:attrNameLst>
                                      </p:cBhvr>
                                      <p:to>
                                        <p:strVal val="visible"/>
                                      </p:to>
                                    </p:set>
                                    <p:anim calcmode="lin" valueType="num">
                                      <p:cBhvr additive="base">
                                        <p:cTn dur="400"/>
                                        <p:tgtEl>
                                          <p:spTgt spid="19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49"/>
                                        </p:tgtEl>
                                        <p:attrNameLst>
                                          <p:attrName>style.visibility</p:attrName>
                                        </p:attrNameLst>
                                      </p:cBhvr>
                                      <p:to>
                                        <p:strVal val="visible"/>
                                      </p:to>
                                    </p:set>
                                    <p:anim calcmode="lin" valueType="num">
                                      <p:cBhvr additive="base">
                                        <p:cTn dur="400"/>
                                        <p:tgtEl>
                                          <p:spTgt spid="194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5" name="Shape 1955"/>
        <p:cNvGrpSpPr/>
        <p:nvPr/>
      </p:nvGrpSpPr>
      <p:grpSpPr>
        <a:xfrm>
          <a:off x="0" y="0"/>
          <a:ext cx="0" cy="0"/>
          <a:chOff x="0" y="0"/>
          <a:chExt cx="0" cy="0"/>
        </a:xfrm>
      </p:grpSpPr>
      <p:sp>
        <p:nvSpPr>
          <p:cNvPr id="1956" name="Google Shape;1956;p45"/>
          <p:cNvSpPr txBox="1"/>
          <p:nvPr/>
        </p:nvSpPr>
        <p:spPr>
          <a:xfrm>
            <a:off x="5605272" y="1457047"/>
            <a:ext cx="2889600" cy="3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a:t>
            </a:r>
            <a:endParaRPr sz="1500">
              <a:solidFill>
                <a:schemeClr val="dk1"/>
              </a:solidFill>
            </a:endParaRPr>
          </a:p>
          <a:p>
            <a:pPr indent="0" lvl="0" marL="0" rtl="0" algn="l">
              <a:spcBef>
                <a:spcPts val="0"/>
              </a:spcBef>
              <a:spcAft>
                <a:spcPts val="0"/>
              </a:spcAft>
              <a:buNone/>
            </a:pPr>
            <a:r>
              <a:rPr lang="en" sz="1500">
                <a:solidFill>
                  <a:schemeClr val="dk1"/>
                </a:solidFill>
              </a:rPr>
              <a:t>The </a:t>
            </a:r>
            <a:r>
              <a:rPr b="1" lang="en" sz="1700">
                <a:solidFill>
                  <a:srgbClr val="4A86E8"/>
                </a:solidFill>
              </a:rPr>
              <a:t>highest number of houses that are sold have 1 living room</a:t>
            </a:r>
            <a:r>
              <a:rPr lang="en" sz="1500">
                <a:solidFill>
                  <a:schemeClr val="dk1"/>
                </a:solidFill>
              </a:rPr>
              <a:t>, followed by 2 living rooms, and then no living room.</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This is due to the importance of having </a:t>
            </a:r>
            <a:r>
              <a:rPr b="1" lang="en" sz="1700">
                <a:solidFill>
                  <a:srgbClr val="4A86E8"/>
                </a:solidFill>
              </a:rPr>
              <a:t>at least 1 living room</a:t>
            </a: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 </a:t>
            </a:r>
            <a:endParaRPr sz="1500">
              <a:solidFill>
                <a:schemeClr val="dk1"/>
              </a:solidFill>
            </a:endParaRPr>
          </a:p>
        </p:txBody>
      </p:sp>
      <p:sp>
        <p:nvSpPr>
          <p:cNvPr id="1957" name="Google Shape;1957;p45"/>
          <p:cNvSpPr txBox="1"/>
          <p:nvPr/>
        </p:nvSpPr>
        <p:spPr>
          <a:xfrm>
            <a:off x="5605272" y="626025"/>
            <a:ext cx="2889600" cy="6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Living Room</a:t>
            </a:r>
            <a:endParaRPr/>
          </a:p>
        </p:txBody>
      </p:sp>
      <p:pic>
        <p:nvPicPr>
          <p:cNvPr id="1958" name="Google Shape;1958;p45"/>
          <p:cNvPicPr preferRelativeResize="0"/>
          <p:nvPr/>
        </p:nvPicPr>
        <p:blipFill rotWithShape="1">
          <a:blip r:embed="rId3">
            <a:alphaModFix/>
          </a:blip>
          <a:srcRect b="50379" l="50338" r="608" t="670"/>
          <a:stretch/>
        </p:blipFill>
        <p:spPr>
          <a:xfrm>
            <a:off x="459450" y="626025"/>
            <a:ext cx="5042649" cy="3972052"/>
          </a:xfrm>
          <a:prstGeom prst="rect">
            <a:avLst/>
          </a:prstGeom>
          <a:noFill/>
          <a:ln>
            <a:noFill/>
          </a:ln>
        </p:spPr>
      </p:pic>
      <p:sp>
        <p:nvSpPr>
          <p:cNvPr id="1959" name="Google Shape;1959;p45"/>
          <p:cNvSpPr txBox="1"/>
          <p:nvPr/>
        </p:nvSpPr>
        <p:spPr>
          <a:xfrm>
            <a:off x="3415725" y="626025"/>
            <a:ext cx="17538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ontserrat"/>
                <a:ea typeface="Montserrat"/>
                <a:cs typeface="Montserrat"/>
                <a:sym typeface="Montserrat"/>
              </a:rPr>
              <a:t>(Bar Chart)</a:t>
            </a:r>
            <a:endParaRPr sz="13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956"/>
                                        </p:tgtEl>
                                        <p:attrNameLst>
                                          <p:attrName>style.visibility</p:attrName>
                                        </p:attrNameLst>
                                      </p:cBhvr>
                                      <p:to>
                                        <p:strVal val="visible"/>
                                      </p:to>
                                    </p:set>
                                    <p:anim calcmode="lin" valueType="num">
                                      <p:cBhvr additive="base">
                                        <p:cTn dur="400"/>
                                        <p:tgtEl>
                                          <p:spTgt spid="195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57"/>
                                        </p:tgtEl>
                                        <p:attrNameLst>
                                          <p:attrName>style.visibility</p:attrName>
                                        </p:attrNameLst>
                                      </p:cBhvr>
                                      <p:to>
                                        <p:strVal val="visible"/>
                                      </p:to>
                                    </p:set>
                                    <p:anim calcmode="lin" valueType="num">
                                      <p:cBhvr additive="base">
                                        <p:cTn dur="400"/>
                                        <p:tgtEl>
                                          <p:spTgt spid="195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3" name="Shape 1963"/>
        <p:cNvGrpSpPr/>
        <p:nvPr/>
      </p:nvGrpSpPr>
      <p:grpSpPr>
        <a:xfrm>
          <a:off x="0" y="0"/>
          <a:ext cx="0" cy="0"/>
          <a:chOff x="0" y="0"/>
          <a:chExt cx="0" cy="0"/>
        </a:xfrm>
      </p:grpSpPr>
      <p:sp>
        <p:nvSpPr>
          <p:cNvPr id="1964" name="Google Shape;1964;p46"/>
          <p:cNvSpPr txBox="1"/>
          <p:nvPr/>
        </p:nvSpPr>
        <p:spPr>
          <a:xfrm>
            <a:off x="5605272" y="1284809"/>
            <a:ext cx="2767500" cy="3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a:t>
            </a:r>
            <a:endParaRPr sz="1500" u="sng">
              <a:solidFill>
                <a:schemeClr val="dk1"/>
              </a:solidFill>
            </a:endParaRPr>
          </a:p>
          <a:p>
            <a:pPr indent="0" lvl="0" marL="0" rtl="0" algn="l">
              <a:spcBef>
                <a:spcPts val="0"/>
              </a:spcBef>
              <a:spcAft>
                <a:spcPts val="0"/>
              </a:spcAft>
              <a:buNone/>
            </a:pPr>
            <a:r>
              <a:rPr lang="en" sz="1500">
                <a:solidFill>
                  <a:schemeClr val="dk1"/>
                </a:solidFill>
              </a:rPr>
              <a:t>The </a:t>
            </a:r>
            <a:r>
              <a:rPr b="1" lang="en" sz="1700">
                <a:solidFill>
                  <a:srgbClr val="4A86E8"/>
                </a:solidFill>
              </a:rPr>
              <a:t>highest number of houses that are sold have 1 bathroom</a:t>
            </a:r>
            <a:r>
              <a:rPr lang="en" sz="1500">
                <a:solidFill>
                  <a:schemeClr val="dk1"/>
                </a:solidFill>
              </a:rPr>
              <a:t>, followed by 2 bathrooms.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This is due to the </a:t>
            </a:r>
            <a:r>
              <a:rPr b="1" lang="en" sz="1700">
                <a:solidFill>
                  <a:srgbClr val="4A86E8"/>
                </a:solidFill>
              </a:rPr>
              <a:t>basic need for at least 1-2 bath rooms</a:t>
            </a:r>
            <a:r>
              <a:rPr lang="en" sz="1500">
                <a:solidFill>
                  <a:schemeClr val="dk1"/>
                </a:solidFill>
              </a:rPr>
              <a:t> depending on </a:t>
            </a:r>
            <a:r>
              <a:rPr b="1" lang="en" sz="1700">
                <a:solidFill>
                  <a:srgbClr val="4A86E8"/>
                </a:solidFill>
              </a:rPr>
              <a:t>household size</a:t>
            </a:r>
            <a:r>
              <a:rPr lang="en" sz="1500">
                <a:solidFill>
                  <a:schemeClr val="dk1"/>
                </a:solidFill>
              </a:rPr>
              <a:t> and the unimportance of having 3 or more bath rooms</a:t>
            </a:r>
            <a:endParaRPr sz="15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1965" name="Google Shape;1965;p46"/>
          <p:cNvSpPr txBox="1"/>
          <p:nvPr/>
        </p:nvSpPr>
        <p:spPr>
          <a:xfrm>
            <a:off x="5605272" y="624825"/>
            <a:ext cx="2889600" cy="6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Bath Room</a:t>
            </a:r>
            <a:endParaRPr b="1" sz="3000">
              <a:solidFill>
                <a:schemeClr val="dk1"/>
              </a:solidFill>
            </a:endParaRPr>
          </a:p>
        </p:txBody>
      </p:sp>
      <p:pic>
        <p:nvPicPr>
          <p:cNvPr id="1966" name="Google Shape;1966;p46"/>
          <p:cNvPicPr preferRelativeResize="0"/>
          <p:nvPr/>
        </p:nvPicPr>
        <p:blipFill rotWithShape="1">
          <a:blip r:embed="rId3">
            <a:alphaModFix/>
          </a:blip>
          <a:srcRect b="0" l="0" r="50261" t="50246"/>
          <a:stretch/>
        </p:blipFill>
        <p:spPr>
          <a:xfrm>
            <a:off x="459450" y="624825"/>
            <a:ext cx="5026949" cy="3974451"/>
          </a:xfrm>
          <a:prstGeom prst="rect">
            <a:avLst/>
          </a:prstGeom>
          <a:noFill/>
          <a:ln>
            <a:noFill/>
          </a:ln>
        </p:spPr>
      </p:pic>
      <p:sp>
        <p:nvSpPr>
          <p:cNvPr id="1967" name="Google Shape;1967;p46"/>
          <p:cNvSpPr txBox="1"/>
          <p:nvPr/>
        </p:nvSpPr>
        <p:spPr>
          <a:xfrm>
            <a:off x="3263350" y="624825"/>
            <a:ext cx="17538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ontserrat"/>
                <a:ea typeface="Montserrat"/>
                <a:cs typeface="Montserrat"/>
                <a:sym typeface="Montserrat"/>
              </a:rPr>
              <a:t>(Bar Chart)</a:t>
            </a:r>
            <a:endParaRPr sz="13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964"/>
                                        </p:tgtEl>
                                        <p:attrNameLst>
                                          <p:attrName>style.visibility</p:attrName>
                                        </p:attrNameLst>
                                      </p:cBhvr>
                                      <p:to>
                                        <p:strVal val="visible"/>
                                      </p:to>
                                    </p:set>
                                    <p:anim calcmode="lin" valueType="num">
                                      <p:cBhvr additive="base">
                                        <p:cTn dur="400"/>
                                        <p:tgtEl>
                                          <p:spTgt spid="19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65"/>
                                        </p:tgtEl>
                                        <p:attrNameLst>
                                          <p:attrName>style.visibility</p:attrName>
                                        </p:attrNameLst>
                                      </p:cBhvr>
                                      <p:to>
                                        <p:strVal val="visible"/>
                                      </p:to>
                                    </p:set>
                                    <p:anim calcmode="lin" valueType="num">
                                      <p:cBhvr additive="base">
                                        <p:cTn dur="400"/>
                                        <p:tgtEl>
                                          <p:spTgt spid="196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1" name="Shape 1971"/>
        <p:cNvGrpSpPr/>
        <p:nvPr/>
      </p:nvGrpSpPr>
      <p:grpSpPr>
        <a:xfrm>
          <a:off x="0" y="0"/>
          <a:ext cx="0" cy="0"/>
          <a:chOff x="0" y="0"/>
          <a:chExt cx="0" cy="0"/>
        </a:xfrm>
      </p:grpSpPr>
      <p:sp>
        <p:nvSpPr>
          <p:cNvPr id="1972" name="Google Shape;1972;p47"/>
          <p:cNvSpPr txBox="1"/>
          <p:nvPr/>
        </p:nvSpPr>
        <p:spPr>
          <a:xfrm>
            <a:off x="5624099" y="1271325"/>
            <a:ext cx="2919000" cy="35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a:t>
            </a:r>
            <a:endParaRPr sz="1500" u="sng">
              <a:solidFill>
                <a:schemeClr val="dk1"/>
              </a:solidFill>
            </a:endParaRPr>
          </a:p>
          <a:p>
            <a:pPr indent="0" lvl="0" marL="0" rtl="0" algn="l">
              <a:spcBef>
                <a:spcPts val="0"/>
              </a:spcBef>
              <a:spcAft>
                <a:spcPts val="0"/>
              </a:spcAft>
              <a:buNone/>
            </a:pPr>
            <a:r>
              <a:rPr lang="en" sz="1500">
                <a:solidFill>
                  <a:schemeClr val="dk1"/>
                </a:solidFill>
              </a:rPr>
              <a:t>The </a:t>
            </a:r>
            <a:r>
              <a:rPr b="1" lang="en" sz="1700">
                <a:solidFill>
                  <a:srgbClr val="4A86E8"/>
                </a:solidFill>
              </a:rPr>
              <a:t>highest number of houses that are sold have 1 kitchen</a:t>
            </a:r>
            <a:r>
              <a:rPr lang="en" sz="1500">
                <a:solidFill>
                  <a:schemeClr val="dk1"/>
                </a:solidFill>
              </a:rPr>
              <a:t>. The </a:t>
            </a:r>
            <a:r>
              <a:rPr lang="en" sz="1500">
                <a:solidFill>
                  <a:srgbClr val="212121"/>
                </a:solidFill>
              </a:rPr>
              <a:t>proportion of houses with 1 kitchen is significantly greater</a:t>
            </a:r>
            <a:r>
              <a:rPr lang="en" sz="1500">
                <a:solidFill>
                  <a:schemeClr val="dk1"/>
                </a:solidFill>
              </a:rPr>
              <a:t> than those with 0, 2 or 3 kitchens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This is likely due to the </a:t>
            </a:r>
            <a:r>
              <a:rPr b="1" lang="en" sz="1700">
                <a:solidFill>
                  <a:srgbClr val="4A86E8"/>
                </a:solidFill>
              </a:rPr>
              <a:t>significant necessity of having at least 1 kitchen</a:t>
            </a:r>
            <a:r>
              <a:rPr lang="en" sz="1500">
                <a:solidFill>
                  <a:schemeClr val="dk1"/>
                </a:solidFill>
              </a:rPr>
              <a:t> and the unimportance of having 2 or more kitchens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1973" name="Google Shape;1973;p47"/>
          <p:cNvSpPr txBox="1"/>
          <p:nvPr/>
        </p:nvSpPr>
        <p:spPr>
          <a:xfrm>
            <a:off x="5624090" y="624825"/>
            <a:ext cx="3179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rPr>
              <a:t>Kitchen</a:t>
            </a:r>
            <a:endParaRPr/>
          </a:p>
        </p:txBody>
      </p:sp>
      <p:pic>
        <p:nvPicPr>
          <p:cNvPr id="1974" name="Google Shape;1974;p47"/>
          <p:cNvPicPr preferRelativeResize="0"/>
          <p:nvPr/>
        </p:nvPicPr>
        <p:blipFill rotWithShape="1">
          <a:blip r:embed="rId3">
            <a:alphaModFix/>
          </a:blip>
          <a:srcRect b="50241" l="0" r="50261" t="0"/>
          <a:stretch/>
        </p:blipFill>
        <p:spPr>
          <a:xfrm>
            <a:off x="465475" y="624825"/>
            <a:ext cx="5044726" cy="3974451"/>
          </a:xfrm>
          <a:prstGeom prst="rect">
            <a:avLst/>
          </a:prstGeom>
          <a:noFill/>
          <a:ln>
            <a:noFill/>
          </a:ln>
        </p:spPr>
      </p:pic>
      <p:sp>
        <p:nvSpPr>
          <p:cNvPr id="1975" name="Google Shape;1975;p47"/>
          <p:cNvSpPr txBox="1"/>
          <p:nvPr/>
        </p:nvSpPr>
        <p:spPr>
          <a:xfrm>
            <a:off x="2985625" y="674475"/>
            <a:ext cx="1753800" cy="3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Montserrat"/>
                <a:ea typeface="Montserrat"/>
                <a:cs typeface="Montserrat"/>
                <a:sym typeface="Montserrat"/>
              </a:rPr>
              <a:t>(Bar Chart)</a:t>
            </a:r>
            <a:endParaRPr sz="13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1972"/>
                                        </p:tgtEl>
                                        <p:attrNameLst>
                                          <p:attrName>style.visibility</p:attrName>
                                        </p:attrNameLst>
                                      </p:cBhvr>
                                      <p:to>
                                        <p:strVal val="visible"/>
                                      </p:to>
                                    </p:set>
                                    <p:anim calcmode="lin" valueType="num">
                                      <p:cBhvr additive="base">
                                        <p:cTn dur="400"/>
                                        <p:tgtEl>
                                          <p:spTgt spid="197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73"/>
                                        </p:tgtEl>
                                        <p:attrNameLst>
                                          <p:attrName>style.visibility</p:attrName>
                                        </p:attrNameLst>
                                      </p:cBhvr>
                                      <p:to>
                                        <p:strVal val="visible"/>
                                      </p:to>
                                    </p:set>
                                    <p:anim calcmode="lin" valueType="num">
                                      <p:cBhvr additive="base">
                                        <p:cTn dur="400"/>
                                        <p:tgtEl>
                                          <p:spTgt spid="197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sp>
        <p:nvSpPr>
          <p:cNvPr id="1980" name="Google Shape;1980;p48"/>
          <p:cNvSpPr txBox="1"/>
          <p:nvPr/>
        </p:nvSpPr>
        <p:spPr>
          <a:xfrm>
            <a:off x="739300" y="5898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rPr>
              <a:t>Conclusion</a:t>
            </a:r>
            <a:endParaRPr/>
          </a:p>
        </p:txBody>
      </p:sp>
      <p:graphicFrame>
        <p:nvGraphicFramePr>
          <p:cNvPr id="1981" name="Google Shape;1981;p48"/>
          <p:cNvGraphicFramePr/>
          <p:nvPr/>
        </p:nvGraphicFramePr>
        <p:xfrm>
          <a:off x="1754700" y="1446200"/>
          <a:ext cx="3000000" cy="3000000"/>
        </p:xfrm>
        <a:graphic>
          <a:graphicData uri="http://schemas.openxmlformats.org/drawingml/2006/table">
            <a:tbl>
              <a:tblPr>
                <a:noFill/>
                <a:tableStyleId>{964B6986-C1CC-4843-9474-012B4B3AF5CD}</a:tableStyleId>
              </a:tblPr>
              <a:tblGrid>
                <a:gridCol w="1895225"/>
                <a:gridCol w="3373650"/>
              </a:tblGrid>
              <a:tr h="532250">
                <a:tc>
                  <a:txBody>
                    <a:bodyPr/>
                    <a:lstStyle/>
                    <a:p>
                      <a:pPr indent="0" lvl="0" marL="0" rtl="0" algn="ctr">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Houses with highest sales have</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32250">
                <a:tc>
                  <a:txBody>
                    <a:bodyPr/>
                    <a:lstStyle/>
                    <a:p>
                      <a:pPr indent="0" lvl="0" marL="0" rtl="0" algn="ctr">
                        <a:spcBef>
                          <a:spcPts val="0"/>
                        </a:spcBef>
                        <a:spcAft>
                          <a:spcPts val="0"/>
                        </a:spcAft>
                        <a:buNone/>
                      </a:pPr>
                      <a:r>
                        <a:rPr b="1" lang="en"/>
                        <a:t>Bedroom</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32250">
                <a:tc>
                  <a:txBody>
                    <a:bodyPr/>
                    <a:lstStyle/>
                    <a:p>
                      <a:pPr indent="0" lvl="0" marL="0" rtl="0" algn="ctr">
                        <a:spcBef>
                          <a:spcPts val="0"/>
                        </a:spcBef>
                        <a:spcAft>
                          <a:spcPts val="0"/>
                        </a:spcAft>
                        <a:buNone/>
                      </a:pPr>
                      <a:r>
                        <a:rPr b="1" lang="en"/>
                        <a:t>Living Room</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32250">
                <a:tc>
                  <a:txBody>
                    <a:bodyPr/>
                    <a:lstStyle/>
                    <a:p>
                      <a:pPr indent="0" lvl="0" marL="0" rtl="0" algn="ctr">
                        <a:spcBef>
                          <a:spcPts val="0"/>
                        </a:spcBef>
                        <a:spcAft>
                          <a:spcPts val="0"/>
                        </a:spcAft>
                        <a:buNone/>
                      </a:pPr>
                      <a:r>
                        <a:rPr b="1" lang="en"/>
                        <a:t>Bath Room</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532250">
                <a:tc>
                  <a:txBody>
                    <a:bodyPr/>
                    <a:lstStyle/>
                    <a:p>
                      <a:pPr indent="0" lvl="0" marL="0" rtl="0" algn="ctr">
                        <a:spcBef>
                          <a:spcPts val="0"/>
                        </a:spcBef>
                        <a:spcAft>
                          <a:spcPts val="0"/>
                        </a:spcAft>
                        <a:buNone/>
                      </a:pPr>
                      <a:r>
                        <a:rPr b="1" lang="en"/>
                        <a:t>Kitchen</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81"/>
                                        </p:tgtEl>
                                        <p:attrNameLst>
                                          <p:attrName>style.visibility</p:attrName>
                                        </p:attrNameLst>
                                      </p:cBhvr>
                                      <p:to>
                                        <p:strVal val="visible"/>
                                      </p:to>
                                    </p:set>
                                    <p:animEffect filter="fade" transition="in">
                                      <p:cBhvr>
                                        <p:cTn dur="500"/>
                                        <p:tgtEl>
                                          <p:spTgt spid="19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sp>
        <p:nvSpPr>
          <p:cNvPr id="1986" name="Google Shape;1986;p49"/>
          <p:cNvSpPr txBox="1"/>
          <p:nvPr>
            <p:ph type="title"/>
          </p:nvPr>
        </p:nvSpPr>
        <p:spPr>
          <a:xfrm>
            <a:off x="2454275" y="812400"/>
            <a:ext cx="6355800" cy="23220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3000" u="sng">
                <a:latin typeface="Arial"/>
                <a:ea typeface="Arial"/>
                <a:cs typeface="Arial"/>
                <a:sym typeface="Arial"/>
              </a:rPr>
              <a:t>LEVEL II QUESTION</a:t>
            </a:r>
            <a:endParaRPr b="1" sz="3000" u="sng">
              <a:latin typeface="Arial"/>
              <a:ea typeface="Arial"/>
              <a:cs typeface="Arial"/>
              <a:sym typeface="Arial"/>
            </a:endParaRPr>
          </a:p>
          <a:p>
            <a:pPr indent="0" lvl="0" marL="0" rtl="0" algn="l">
              <a:spcBef>
                <a:spcPts val="0"/>
              </a:spcBef>
              <a:spcAft>
                <a:spcPts val="0"/>
              </a:spcAft>
              <a:buNone/>
            </a:pPr>
            <a:r>
              <a:t/>
            </a:r>
            <a:endParaRPr b="1" sz="3000" u="sng">
              <a:latin typeface="Arial"/>
              <a:ea typeface="Arial"/>
              <a:cs typeface="Arial"/>
              <a:sym typeface="Arial"/>
            </a:endParaRPr>
          </a:p>
          <a:p>
            <a:pPr indent="0" lvl="0" marL="0" rtl="0" algn="l">
              <a:spcBef>
                <a:spcPts val="0"/>
              </a:spcBef>
              <a:spcAft>
                <a:spcPts val="0"/>
              </a:spcAft>
              <a:buNone/>
            </a:pPr>
            <a:r>
              <a:rPr b="1" lang="en" sz="3000">
                <a:latin typeface="Arial"/>
                <a:ea typeface="Arial"/>
                <a:cs typeface="Arial"/>
                <a:sym typeface="Arial"/>
              </a:rPr>
              <a:t>Does the property age (construction time) affect the demands of houses?</a:t>
            </a:r>
            <a:endParaRPr b="1" sz="3000">
              <a:latin typeface="Arial"/>
              <a:ea typeface="Arial"/>
              <a:cs typeface="Arial"/>
              <a:sym typeface="Arial"/>
            </a:endParaRPr>
          </a:p>
        </p:txBody>
      </p:sp>
      <p:grpSp>
        <p:nvGrpSpPr>
          <p:cNvPr id="1987" name="Google Shape;1987;p49"/>
          <p:cNvGrpSpPr/>
          <p:nvPr/>
        </p:nvGrpSpPr>
        <p:grpSpPr>
          <a:xfrm>
            <a:off x="-1183381" y="898675"/>
            <a:ext cx="5420444" cy="4360365"/>
            <a:chOff x="-1183381" y="898675"/>
            <a:chExt cx="5420444" cy="4360365"/>
          </a:xfrm>
        </p:grpSpPr>
        <p:sp>
          <p:nvSpPr>
            <p:cNvPr id="1988" name="Google Shape;1988;p49"/>
            <p:cNvSpPr/>
            <p:nvPr/>
          </p:nvSpPr>
          <p:spPr>
            <a:xfrm>
              <a:off x="294625" y="898675"/>
              <a:ext cx="840952" cy="1162694"/>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rotWithShape="0" algn="bl" dir="8280000" dist="29527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9" name="Google Shape;1989;p49"/>
            <p:cNvGrpSpPr/>
            <p:nvPr/>
          </p:nvGrpSpPr>
          <p:grpSpPr>
            <a:xfrm flipH="1">
              <a:off x="-1183381" y="2780188"/>
              <a:ext cx="4294670" cy="2375962"/>
              <a:chOff x="5402544" y="2780188"/>
              <a:chExt cx="4294670" cy="2375962"/>
            </a:xfrm>
          </p:grpSpPr>
          <p:sp>
            <p:nvSpPr>
              <p:cNvPr id="1990" name="Google Shape;1990;p49"/>
              <p:cNvSpPr/>
              <p:nvPr/>
            </p:nvSpPr>
            <p:spPr>
              <a:xfrm>
                <a:off x="5462997" y="4340882"/>
                <a:ext cx="775024" cy="804920"/>
              </a:xfrm>
              <a:custGeom>
                <a:rect b="b" l="l" r="r" t="t"/>
                <a:pathLst>
                  <a:path extrusionOk="0" h="10958" w="10551">
                    <a:moveTo>
                      <a:pt x="1" y="1"/>
                    </a:moveTo>
                    <a:lnTo>
                      <a:pt x="1" y="10958"/>
                    </a:lnTo>
                    <a:lnTo>
                      <a:pt x="10550" y="10958"/>
                    </a:lnTo>
                    <a:lnTo>
                      <a:pt x="105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9"/>
              <p:cNvSpPr/>
              <p:nvPr/>
            </p:nvSpPr>
            <p:spPr>
              <a:xfrm>
                <a:off x="5402544" y="3860928"/>
                <a:ext cx="815791" cy="480028"/>
              </a:xfrm>
              <a:custGeom>
                <a:rect b="b" l="l" r="r" t="t"/>
                <a:pathLst>
                  <a:path extrusionOk="0" h="6535" w="11106">
                    <a:moveTo>
                      <a:pt x="11106" y="1"/>
                    </a:moveTo>
                    <a:lnTo>
                      <a:pt x="1" y="5684"/>
                    </a:lnTo>
                    <a:lnTo>
                      <a:pt x="1" y="6535"/>
                    </a:lnTo>
                    <a:lnTo>
                      <a:pt x="11106" y="653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9"/>
              <p:cNvSpPr/>
              <p:nvPr/>
            </p:nvSpPr>
            <p:spPr>
              <a:xfrm>
                <a:off x="5639214" y="4577480"/>
                <a:ext cx="445872" cy="322982"/>
              </a:xfrm>
              <a:custGeom>
                <a:rect b="b" l="l" r="r" t="t"/>
                <a:pathLst>
                  <a:path extrusionOk="0" h="4397" w="6070">
                    <a:moveTo>
                      <a:pt x="0" y="4396"/>
                    </a:moveTo>
                    <a:lnTo>
                      <a:pt x="6069" y="4396"/>
                    </a:lnTo>
                    <a:lnTo>
                      <a:pt x="6069"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49"/>
              <p:cNvSpPr/>
              <p:nvPr/>
            </p:nvSpPr>
            <p:spPr>
              <a:xfrm>
                <a:off x="5669624" y="4577480"/>
                <a:ext cx="415461" cy="322982"/>
              </a:xfrm>
              <a:custGeom>
                <a:rect b="b" l="l" r="r" t="t"/>
                <a:pathLst>
                  <a:path extrusionOk="0" h="4397" w="5656">
                    <a:moveTo>
                      <a:pt x="1" y="4396"/>
                    </a:moveTo>
                    <a:lnTo>
                      <a:pt x="5655" y="4396"/>
                    </a:lnTo>
                    <a:lnTo>
                      <a:pt x="5655"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9"/>
              <p:cNvSpPr/>
              <p:nvPr/>
            </p:nvSpPr>
            <p:spPr>
              <a:xfrm>
                <a:off x="5669624" y="4577480"/>
                <a:ext cx="21302" cy="322982"/>
              </a:xfrm>
              <a:custGeom>
                <a:rect b="b" l="l" r="r" t="t"/>
                <a:pathLst>
                  <a:path extrusionOk="0" h="4397" w="290">
                    <a:moveTo>
                      <a:pt x="1" y="4396"/>
                    </a:moveTo>
                    <a:lnTo>
                      <a:pt x="289" y="4396"/>
                    </a:lnTo>
                    <a:lnTo>
                      <a:pt x="289" y="1"/>
                    </a:lnTo>
                    <a:lnTo>
                      <a:pt x="1" y="1"/>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49"/>
              <p:cNvSpPr/>
              <p:nvPr/>
            </p:nvSpPr>
            <p:spPr>
              <a:xfrm>
                <a:off x="5669624" y="4728356"/>
                <a:ext cx="415461" cy="19172"/>
              </a:xfrm>
              <a:custGeom>
                <a:rect b="b" l="l" r="r" t="t"/>
                <a:pathLst>
                  <a:path extrusionOk="0" h="261" w="5656">
                    <a:moveTo>
                      <a:pt x="1" y="260"/>
                    </a:moveTo>
                    <a:lnTo>
                      <a:pt x="5655" y="260"/>
                    </a:lnTo>
                    <a:lnTo>
                      <a:pt x="5655"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9"/>
              <p:cNvSpPr/>
              <p:nvPr/>
            </p:nvSpPr>
            <p:spPr>
              <a:xfrm>
                <a:off x="5867511" y="4577480"/>
                <a:ext cx="19686" cy="322982"/>
              </a:xfrm>
              <a:custGeom>
                <a:rect b="b" l="l" r="r" t="t"/>
                <a:pathLst>
                  <a:path extrusionOk="0" h="4397" w="268">
                    <a:moveTo>
                      <a:pt x="268" y="4396"/>
                    </a:moveTo>
                    <a:lnTo>
                      <a:pt x="268" y="1"/>
                    </a:lnTo>
                    <a:lnTo>
                      <a:pt x="1" y="1"/>
                    </a:lnTo>
                    <a:lnTo>
                      <a:pt x="1" y="43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9"/>
              <p:cNvSpPr/>
              <p:nvPr/>
            </p:nvSpPr>
            <p:spPr>
              <a:xfrm>
                <a:off x="5921279" y="4616778"/>
                <a:ext cx="75438" cy="81682"/>
              </a:xfrm>
              <a:custGeom>
                <a:rect b="b" l="l" r="r" t="t"/>
                <a:pathLst>
                  <a:path extrusionOk="0" h="1112" w="1027">
                    <a:moveTo>
                      <a:pt x="914" y="0"/>
                    </a:moveTo>
                    <a:cubicBezTo>
                      <a:pt x="895" y="0"/>
                      <a:pt x="879" y="7"/>
                      <a:pt x="879" y="21"/>
                    </a:cubicBezTo>
                    <a:lnTo>
                      <a:pt x="28" y="964"/>
                    </a:lnTo>
                    <a:cubicBezTo>
                      <a:pt x="0" y="992"/>
                      <a:pt x="0" y="1048"/>
                      <a:pt x="28" y="1076"/>
                    </a:cubicBezTo>
                    <a:cubicBezTo>
                      <a:pt x="63" y="1111"/>
                      <a:pt x="63" y="1111"/>
                      <a:pt x="91" y="1111"/>
                    </a:cubicBezTo>
                    <a:cubicBezTo>
                      <a:pt x="120" y="1111"/>
                      <a:pt x="148" y="1076"/>
                      <a:pt x="148" y="1076"/>
                    </a:cubicBezTo>
                    <a:lnTo>
                      <a:pt x="999" y="141"/>
                    </a:lnTo>
                    <a:cubicBezTo>
                      <a:pt x="1027" y="113"/>
                      <a:pt x="999" y="56"/>
                      <a:pt x="971" y="21"/>
                    </a:cubicBezTo>
                    <a:cubicBezTo>
                      <a:pt x="957" y="7"/>
                      <a:pt x="934" y="0"/>
                      <a:pt x="914"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9"/>
              <p:cNvSpPr/>
              <p:nvPr/>
            </p:nvSpPr>
            <p:spPr>
              <a:xfrm>
                <a:off x="5972918" y="4612591"/>
                <a:ext cx="75512" cy="81241"/>
              </a:xfrm>
              <a:custGeom>
                <a:rect b="b" l="l" r="r" t="t"/>
                <a:pathLst>
                  <a:path extrusionOk="0" h="1106" w="1028">
                    <a:moveTo>
                      <a:pt x="939" y="1"/>
                    </a:moveTo>
                    <a:cubicBezTo>
                      <a:pt x="916" y="1"/>
                      <a:pt x="894" y="8"/>
                      <a:pt x="879" y="22"/>
                    </a:cubicBezTo>
                    <a:lnTo>
                      <a:pt x="28" y="957"/>
                    </a:lnTo>
                    <a:cubicBezTo>
                      <a:pt x="0" y="1021"/>
                      <a:pt x="28" y="1049"/>
                      <a:pt x="64" y="1077"/>
                    </a:cubicBezTo>
                    <a:cubicBezTo>
                      <a:pt x="64" y="1105"/>
                      <a:pt x="92" y="1105"/>
                      <a:pt x="92" y="1105"/>
                    </a:cubicBezTo>
                    <a:cubicBezTo>
                      <a:pt x="120" y="1105"/>
                      <a:pt x="148" y="1105"/>
                      <a:pt x="148" y="1077"/>
                    </a:cubicBezTo>
                    <a:lnTo>
                      <a:pt x="999" y="142"/>
                    </a:lnTo>
                    <a:cubicBezTo>
                      <a:pt x="1027" y="113"/>
                      <a:pt x="1027" y="50"/>
                      <a:pt x="999" y="22"/>
                    </a:cubicBezTo>
                    <a:cubicBezTo>
                      <a:pt x="985" y="8"/>
                      <a:pt x="962" y="1"/>
                      <a:pt x="939"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49"/>
              <p:cNvSpPr/>
              <p:nvPr/>
            </p:nvSpPr>
            <p:spPr>
              <a:xfrm>
                <a:off x="5757990" y="4780509"/>
                <a:ext cx="74998" cy="81168"/>
              </a:xfrm>
              <a:custGeom>
                <a:rect b="b" l="l" r="r" t="t"/>
                <a:pathLst>
                  <a:path extrusionOk="0" h="1105" w="1021">
                    <a:moveTo>
                      <a:pt x="922" y="1"/>
                    </a:moveTo>
                    <a:cubicBezTo>
                      <a:pt x="908" y="1"/>
                      <a:pt x="894" y="8"/>
                      <a:pt x="880" y="22"/>
                    </a:cubicBezTo>
                    <a:lnTo>
                      <a:pt x="29" y="957"/>
                    </a:lnTo>
                    <a:cubicBezTo>
                      <a:pt x="1" y="992"/>
                      <a:pt x="1" y="1048"/>
                      <a:pt x="29" y="1077"/>
                    </a:cubicBezTo>
                    <a:cubicBezTo>
                      <a:pt x="57" y="1105"/>
                      <a:pt x="57" y="1105"/>
                      <a:pt x="85" y="1105"/>
                    </a:cubicBezTo>
                    <a:cubicBezTo>
                      <a:pt x="113" y="1105"/>
                      <a:pt x="141" y="1077"/>
                      <a:pt x="141" y="1077"/>
                    </a:cubicBezTo>
                    <a:lnTo>
                      <a:pt x="992" y="141"/>
                    </a:lnTo>
                    <a:cubicBezTo>
                      <a:pt x="1020" y="113"/>
                      <a:pt x="992" y="50"/>
                      <a:pt x="964" y="22"/>
                    </a:cubicBezTo>
                    <a:cubicBezTo>
                      <a:pt x="950" y="8"/>
                      <a:pt x="936" y="1"/>
                      <a:pt x="922"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49"/>
              <p:cNvSpPr/>
              <p:nvPr/>
            </p:nvSpPr>
            <p:spPr>
              <a:xfrm>
                <a:off x="7156930" y="3667228"/>
                <a:ext cx="1657365" cy="1478576"/>
              </a:xfrm>
              <a:custGeom>
                <a:rect b="b" l="l" r="r" t="t"/>
                <a:pathLst>
                  <a:path extrusionOk="0" h="20129" w="22563">
                    <a:moveTo>
                      <a:pt x="1" y="1"/>
                    </a:moveTo>
                    <a:lnTo>
                      <a:pt x="1" y="20129"/>
                    </a:lnTo>
                    <a:lnTo>
                      <a:pt x="22563" y="20129"/>
                    </a:lnTo>
                    <a:lnTo>
                      <a:pt x="2256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49"/>
              <p:cNvSpPr/>
              <p:nvPr/>
            </p:nvSpPr>
            <p:spPr>
              <a:xfrm>
                <a:off x="6218329" y="3122708"/>
                <a:ext cx="938681" cy="2023098"/>
              </a:xfrm>
              <a:custGeom>
                <a:rect b="b" l="l" r="r" t="t"/>
                <a:pathLst>
                  <a:path extrusionOk="0" h="27542" w="12779">
                    <a:moveTo>
                      <a:pt x="12547" y="7414"/>
                    </a:moveTo>
                    <a:lnTo>
                      <a:pt x="6330" y="1"/>
                    </a:lnTo>
                    <a:lnTo>
                      <a:pt x="0" y="7385"/>
                    </a:lnTo>
                    <a:lnTo>
                      <a:pt x="0" y="27542"/>
                    </a:lnTo>
                    <a:lnTo>
                      <a:pt x="12779" y="27542"/>
                    </a:lnTo>
                    <a:lnTo>
                      <a:pt x="12779" y="741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49"/>
              <p:cNvSpPr/>
              <p:nvPr/>
            </p:nvSpPr>
            <p:spPr>
              <a:xfrm>
                <a:off x="6496207" y="3632631"/>
                <a:ext cx="378734" cy="378734"/>
              </a:xfrm>
              <a:custGeom>
                <a:rect b="b" l="l" r="r" t="t"/>
                <a:pathLst>
                  <a:path extrusionOk="0" h="5156" w="5156">
                    <a:moveTo>
                      <a:pt x="2575" y="5155"/>
                    </a:moveTo>
                    <a:cubicBezTo>
                      <a:pt x="3981" y="5155"/>
                      <a:pt x="5156" y="3988"/>
                      <a:pt x="5156" y="2581"/>
                    </a:cubicBezTo>
                    <a:cubicBezTo>
                      <a:pt x="5156" y="1147"/>
                      <a:pt x="3981" y="0"/>
                      <a:pt x="2575" y="0"/>
                    </a:cubicBezTo>
                    <a:cubicBezTo>
                      <a:pt x="1168" y="0"/>
                      <a:pt x="1" y="1147"/>
                      <a:pt x="1" y="2581"/>
                    </a:cubicBezTo>
                    <a:cubicBezTo>
                      <a:pt x="1" y="3988"/>
                      <a:pt x="1168" y="5155"/>
                      <a:pt x="2575" y="51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9"/>
              <p:cNvSpPr/>
              <p:nvPr/>
            </p:nvSpPr>
            <p:spPr>
              <a:xfrm>
                <a:off x="6524120" y="3632631"/>
                <a:ext cx="350821" cy="376677"/>
              </a:xfrm>
              <a:custGeom>
                <a:rect b="b" l="l" r="r" t="t"/>
                <a:pathLst>
                  <a:path extrusionOk="0" h="5128" w="4776">
                    <a:moveTo>
                      <a:pt x="2406" y="0"/>
                    </a:moveTo>
                    <a:cubicBezTo>
                      <a:pt x="3721" y="92"/>
                      <a:pt x="4776" y="1203"/>
                      <a:pt x="4776" y="2581"/>
                    </a:cubicBezTo>
                    <a:cubicBezTo>
                      <a:pt x="4776" y="3925"/>
                      <a:pt x="3721" y="5043"/>
                      <a:pt x="2406" y="5127"/>
                    </a:cubicBezTo>
                    <a:cubicBezTo>
                      <a:pt x="1055" y="5043"/>
                      <a:pt x="1" y="3925"/>
                      <a:pt x="1" y="2581"/>
                    </a:cubicBezTo>
                    <a:cubicBezTo>
                      <a:pt x="1" y="1203"/>
                      <a:pt x="1055" y="92"/>
                      <a:pt x="24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9"/>
              <p:cNvSpPr/>
              <p:nvPr/>
            </p:nvSpPr>
            <p:spPr>
              <a:xfrm>
                <a:off x="6547919" y="3645559"/>
                <a:ext cx="266642" cy="320851"/>
              </a:xfrm>
              <a:custGeom>
                <a:rect b="b" l="l" r="r" t="t"/>
                <a:pathLst>
                  <a:path extrusionOk="0" h="4368" w="3630">
                    <a:moveTo>
                      <a:pt x="2813" y="0"/>
                    </a:moveTo>
                    <a:cubicBezTo>
                      <a:pt x="3102" y="120"/>
                      <a:pt x="3397" y="296"/>
                      <a:pt x="3629" y="499"/>
                    </a:cubicBezTo>
                    <a:lnTo>
                      <a:pt x="612" y="4368"/>
                    </a:lnTo>
                    <a:cubicBezTo>
                      <a:pt x="352" y="4164"/>
                      <a:pt x="148" y="3896"/>
                      <a:pt x="0" y="3608"/>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9"/>
              <p:cNvSpPr/>
              <p:nvPr/>
            </p:nvSpPr>
            <p:spPr>
              <a:xfrm>
                <a:off x="6636212" y="3723053"/>
                <a:ext cx="225874" cy="282141"/>
              </a:xfrm>
              <a:custGeom>
                <a:rect b="b" l="l" r="r" t="t"/>
                <a:pathLst>
                  <a:path extrusionOk="0" h="3841" w="3075">
                    <a:moveTo>
                      <a:pt x="2870" y="0"/>
                    </a:moveTo>
                    <a:cubicBezTo>
                      <a:pt x="2955" y="120"/>
                      <a:pt x="3018" y="267"/>
                      <a:pt x="3074" y="380"/>
                    </a:cubicBezTo>
                    <a:lnTo>
                      <a:pt x="380" y="3840"/>
                    </a:lnTo>
                    <a:cubicBezTo>
                      <a:pt x="233" y="3784"/>
                      <a:pt x="113" y="3749"/>
                      <a:pt x="1" y="3692"/>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9"/>
              <p:cNvSpPr/>
              <p:nvPr/>
            </p:nvSpPr>
            <p:spPr>
              <a:xfrm>
                <a:off x="6149576" y="3027657"/>
                <a:ext cx="2742222" cy="639646"/>
              </a:xfrm>
              <a:custGeom>
                <a:rect b="b" l="l" r="r" t="t"/>
                <a:pathLst>
                  <a:path extrusionOk="0" h="8708" w="37332">
                    <a:moveTo>
                      <a:pt x="1" y="8152"/>
                    </a:moveTo>
                    <a:lnTo>
                      <a:pt x="6942" y="1"/>
                    </a:lnTo>
                    <a:lnTo>
                      <a:pt x="30446" y="1"/>
                    </a:lnTo>
                    <a:lnTo>
                      <a:pt x="37332" y="8061"/>
                    </a:lnTo>
                    <a:lnTo>
                      <a:pt x="36776" y="8708"/>
                    </a:lnTo>
                    <a:lnTo>
                      <a:pt x="13483" y="8708"/>
                    </a:lnTo>
                    <a:lnTo>
                      <a:pt x="7266" y="1295"/>
                    </a:lnTo>
                    <a:lnTo>
                      <a:pt x="908" y="8708"/>
                    </a:lnTo>
                    <a:lnTo>
                      <a:pt x="380" y="870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9"/>
              <p:cNvSpPr/>
              <p:nvPr/>
            </p:nvSpPr>
            <p:spPr>
              <a:xfrm>
                <a:off x="7139889" y="3619703"/>
                <a:ext cx="1751902" cy="47599"/>
              </a:xfrm>
              <a:custGeom>
                <a:rect b="b" l="l" r="r" t="t"/>
                <a:pathLst>
                  <a:path extrusionOk="0" h="648" w="23850">
                    <a:moveTo>
                      <a:pt x="23850" y="1"/>
                    </a:moveTo>
                    <a:lnTo>
                      <a:pt x="23294" y="648"/>
                    </a:lnTo>
                    <a:lnTo>
                      <a:pt x="1" y="648"/>
                    </a:lnTo>
                    <a:lnTo>
                      <a:pt x="31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9"/>
              <p:cNvSpPr/>
              <p:nvPr/>
            </p:nvSpPr>
            <p:spPr>
              <a:xfrm>
                <a:off x="6177488" y="3101038"/>
                <a:ext cx="505811" cy="566265"/>
              </a:xfrm>
              <a:custGeom>
                <a:rect b="b" l="l" r="r" t="t"/>
                <a:pathLst>
                  <a:path extrusionOk="0" h="7709" w="6886">
                    <a:moveTo>
                      <a:pt x="6654" y="0"/>
                    </a:moveTo>
                    <a:lnTo>
                      <a:pt x="0" y="7709"/>
                    </a:lnTo>
                    <a:lnTo>
                      <a:pt x="528" y="7709"/>
                    </a:lnTo>
                    <a:lnTo>
                      <a:pt x="6886" y="29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9"/>
              <p:cNvSpPr/>
              <p:nvPr/>
            </p:nvSpPr>
            <p:spPr>
              <a:xfrm>
                <a:off x="7180730" y="2995631"/>
                <a:ext cx="230502" cy="290441"/>
              </a:xfrm>
              <a:custGeom>
                <a:rect b="b" l="l" r="r" t="t"/>
                <a:pathLst>
                  <a:path extrusionOk="0" h="3954" w="3138">
                    <a:moveTo>
                      <a:pt x="0" y="1"/>
                    </a:moveTo>
                    <a:lnTo>
                      <a:pt x="0" y="3953"/>
                    </a:lnTo>
                    <a:lnTo>
                      <a:pt x="3137" y="3953"/>
                    </a:lnTo>
                    <a:lnTo>
                      <a:pt x="313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9"/>
              <p:cNvSpPr/>
              <p:nvPr/>
            </p:nvSpPr>
            <p:spPr>
              <a:xfrm>
                <a:off x="7031911" y="2988946"/>
                <a:ext cx="148893" cy="297125"/>
              </a:xfrm>
              <a:custGeom>
                <a:rect b="b" l="l" r="r" t="t"/>
                <a:pathLst>
                  <a:path extrusionOk="0" h="4045" w="2027">
                    <a:moveTo>
                      <a:pt x="1851" y="92"/>
                    </a:moveTo>
                    <a:lnTo>
                      <a:pt x="1851" y="92"/>
                    </a:lnTo>
                    <a:lnTo>
                      <a:pt x="1" y="0"/>
                    </a:lnTo>
                    <a:lnTo>
                      <a:pt x="1" y="1702"/>
                    </a:lnTo>
                    <a:lnTo>
                      <a:pt x="2026" y="4044"/>
                    </a:lnTo>
                    <a:lnTo>
                      <a:pt x="2026" y="92"/>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9"/>
              <p:cNvSpPr/>
              <p:nvPr/>
            </p:nvSpPr>
            <p:spPr>
              <a:xfrm>
                <a:off x="7014869" y="2926436"/>
                <a:ext cx="153007" cy="69268"/>
              </a:xfrm>
              <a:custGeom>
                <a:rect b="b" l="l" r="r" t="t"/>
                <a:pathLst>
                  <a:path extrusionOk="0" h="943" w="2083">
                    <a:moveTo>
                      <a:pt x="2083" y="64"/>
                    </a:moveTo>
                    <a:lnTo>
                      <a:pt x="1" y="0"/>
                    </a:lnTo>
                    <a:lnTo>
                      <a:pt x="1" y="851"/>
                    </a:lnTo>
                    <a:lnTo>
                      <a:pt x="2083" y="94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9"/>
              <p:cNvSpPr/>
              <p:nvPr/>
            </p:nvSpPr>
            <p:spPr>
              <a:xfrm>
                <a:off x="7167802" y="2931064"/>
                <a:ext cx="269213" cy="64640"/>
              </a:xfrm>
              <a:custGeom>
                <a:rect b="b" l="l" r="r" t="t"/>
                <a:pathLst>
                  <a:path extrusionOk="0" h="880" w="3665">
                    <a:moveTo>
                      <a:pt x="1" y="880"/>
                    </a:moveTo>
                    <a:lnTo>
                      <a:pt x="3665" y="880"/>
                    </a:lnTo>
                    <a:lnTo>
                      <a:pt x="366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9"/>
              <p:cNvSpPr/>
              <p:nvPr/>
            </p:nvSpPr>
            <p:spPr>
              <a:xfrm>
                <a:off x="7992328" y="2903151"/>
                <a:ext cx="380791" cy="486199"/>
              </a:xfrm>
              <a:custGeom>
                <a:rect b="b" l="l" r="r" t="t"/>
                <a:pathLst>
                  <a:path extrusionOk="0" h="6619" w="5184">
                    <a:moveTo>
                      <a:pt x="0" y="3046"/>
                    </a:moveTo>
                    <a:lnTo>
                      <a:pt x="0" y="6619"/>
                    </a:lnTo>
                    <a:lnTo>
                      <a:pt x="5184" y="6619"/>
                    </a:lnTo>
                    <a:lnTo>
                      <a:pt x="5184" y="2751"/>
                    </a:lnTo>
                    <a:lnTo>
                      <a:pt x="27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9"/>
              <p:cNvSpPr/>
              <p:nvPr/>
            </p:nvSpPr>
            <p:spPr>
              <a:xfrm>
                <a:off x="7768071" y="3124764"/>
                <a:ext cx="224332" cy="264585"/>
              </a:xfrm>
              <a:custGeom>
                <a:rect b="b" l="l" r="r" t="t"/>
                <a:pathLst>
                  <a:path extrusionOk="0" h="3602" w="3054">
                    <a:moveTo>
                      <a:pt x="2990" y="85"/>
                    </a:moveTo>
                    <a:lnTo>
                      <a:pt x="1" y="85"/>
                    </a:lnTo>
                    <a:lnTo>
                      <a:pt x="3053" y="3602"/>
                    </a:lnTo>
                    <a:lnTo>
                      <a:pt x="305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9"/>
              <p:cNvSpPr/>
              <p:nvPr/>
            </p:nvSpPr>
            <p:spPr>
              <a:xfrm>
                <a:off x="7626010" y="2780188"/>
                <a:ext cx="859203" cy="350895"/>
              </a:xfrm>
              <a:custGeom>
                <a:rect b="b" l="l" r="r" t="t"/>
                <a:pathLst>
                  <a:path extrusionOk="0" h="4777" w="11697">
                    <a:moveTo>
                      <a:pt x="1" y="4045"/>
                    </a:moveTo>
                    <a:lnTo>
                      <a:pt x="3433" y="1"/>
                    </a:lnTo>
                    <a:lnTo>
                      <a:pt x="8061" y="1"/>
                    </a:lnTo>
                    <a:lnTo>
                      <a:pt x="11697" y="4045"/>
                    </a:lnTo>
                    <a:lnTo>
                      <a:pt x="11078" y="4776"/>
                    </a:lnTo>
                    <a:lnTo>
                      <a:pt x="10466" y="4776"/>
                    </a:lnTo>
                    <a:lnTo>
                      <a:pt x="7709" y="1675"/>
                    </a:lnTo>
                    <a:lnTo>
                      <a:pt x="4952" y="4776"/>
                    </a:lnTo>
                    <a:lnTo>
                      <a:pt x="556" y="477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9"/>
              <p:cNvSpPr/>
              <p:nvPr/>
            </p:nvSpPr>
            <p:spPr>
              <a:xfrm>
                <a:off x="7626010" y="2971905"/>
                <a:ext cx="90497" cy="105408"/>
              </a:xfrm>
              <a:custGeom>
                <a:rect b="b" l="l" r="r" t="t"/>
                <a:pathLst>
                  <a:path extrusionOk="0" h="1435" w="1232">
                    <a:moveTo>
                      <a:pt x="1232" y="0"/>
                    </a:moveTo>
                    <a:lnTo>
                      <a:pt x="1" y="1435"/>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9"/>
              <p:cNvSpPr/>
              <p:nvPr/>
            </p:nvSpPr>
            <p:spPr>
              <a:xfrm>
                <a:off x="7626010" y="3077239"/>
                <a:ext cx="363823" cy="53843"/>
              </a:xfrm>
              <a:custGeom>
                <a:rect b="b" l="l" r="r" t="t"/>
                <a:pathLst>
                  <a:path extrusionOk="0" h="733" w="4953">
                    <a:moveTo>
                      <a:pt x="1" y="1"/>
                    </a:moveTo>
                    <a:lnTo>
                      <a:pt x="556" y="732"/>
                    </a:lnTo>
                    <a:lnTo>
                      <a:pt x="4952" y="732"/>
                    </a:lnTo>
                    <a:lnTo>
                      <a:pt x="451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9"/>
              <p:cNvSpPr/>
              <p:nvPr/>
            </p:nvSpPr>
            <p:spPr>
              <a:xfrm>
                <a:off x="8192271" y="2877369"/>
                <a:ext cx="247470" cy="253714"/>
              </a:xfrm>
              <a:custGeom>
                <a:rect b="b" l="l" r="r" t="t"/>
                <a:pathLst>
                  <a:path extrusionOk="0" h="3454" w="3369">
                    <a:moveTo>
                      <a:pt x="3369" y="3453"/>
                    </a:moveTo>
                    <a:lnTo>
                      <a:pt x="2757" y="3453"/>
                    </a:lnTo>
                    <a:lnTo>
                      <a:pt x="0" y="352"/>
                    </a:lnTo>
                    <a:lnTo>
                      <a:pt x="29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9"/>
              <p:cNvSpPr/>
              <p:nvPr/>
            </p:nvSpPr>
            <p:spPr>
              <a:xfrm>
                <a:off x="7626010" y="2780188"/>
                <a:ext cx="592121" cy="297125"/>
              </a:xfrm>
              <a:custGeom>
                <a:rect b="b" l="l" r="r" t="t"/>
                <a:pathLst>
                  <a:path extrusionOk="0" h="4045" w="8061">
                    <a:moveTo>
                      <a:pt x="4516" y="4045"/>
                    </a:moveTo>
                    <a:lnTo>
                      <a:pt x="1" y="4045"/>
                    </a:lnTo>
                    <a:lnTo>
                      <a:pt x="3433" y="1"/>
                    </a:lnTo>
                    <a:lnTo>
                      <a:pt x="8061"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9"/>
              <p:cNvSpPr/>
              <p:nvPr/>
            </p:nvSpPr>
            <p:spPr>
              <a:xfrm>
                <a:off x="8080106" y="3081426"/>
                <a:ext cx="226388" cy="245413"/>
              </a:xfrm>
              <a:custGeom>
                <a:rect b="b" l="l" r="r" t="t"/>
                <a:pathLst>
                  <a:path extrusionOk="0" h="3341" w="3082">
                    <a:moveTo>
                      <a:pt x="1" y="3341"/>
                    </a:moveTo>
                    <a:lnTo>
                      <a:pt x="3081" y="3341"/>
                    </a:lnTo>
                    <a:lnTo>
                      <a:pt x="308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9"/>
              <p:cNvSpPr/>
              <p:nvPr/>
            </p:nvSpPr>
            <p:spPr>
              <a:xfrm>
                <a:off x="8080106" y="3081426"/>
                <a:ext cx="196419" cy="245413"/>
              </a:xfrm>
              <a:custGeom>
                <a:rect b="b" l="l" r="r" t="t"/>
                <a:pathLst>
                  <a:path extrusionOk="0" h="3341" w="2674">
                    <a:moveTo>
                      <a:pt x="1" y="3341"/>
                    </a:moveTo>
                    <a:lnTo>
                      <a:pt x="2673" y="3341"/>
                    </a:lnTo>
                    <a:lnTo>
                      <a:pt x="2673"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9"/>
              <p:cNvSpPr/>
              <p:nvPr/>
            </p:nvSpPr>
            <p:spPr>
              <a:xfrm>
                <a:off x="8134389" y="3123222"/>
                <a:ext cx="74998" cy="81241"/>
              </a:xfrm>
              <a:custGeom>
                <a:rect b="b" l="l" r="r" t="t"/>
                <a:pathLst>
                  <a:path extrusionOk="0" h="1106" w="1021">
                    <a:moveTo>
                      <a:pt x="936" y="1"/>
                    </a:moveTo>
                    <a:cubicBezTo>
                      <a:pt x="915" y="1"/>
                      <a:pt x="894" y="8"/>
                      <a:pt x="879" y="22"/>
                    </a:cubicBezTo>
                    <a:lnTo>
                      <a:pt x="28" y="957"/>
                    </a:lnTo>
                    <a:cubicBezTo>
                      <a:pt x="0" y="985"/>
                      <a:pt x="0" y="1049"/>
                      <a:pt x="57" y="1077"/>
                    </a:cubicBezTo>
                    <a:cubicBezTo>
                      <a:pt x="57" y="1105"/>
                      <a:pt x="85" y="1105"/>
                      <a:pt x="85" y="1105"/>
                    </a:cubicBezTo>
                    <a:cubicBezTo>
                      <a:pt x="113" y="1105"/>
                      <a:pt x="141" y="1077"/>
                      <a:pt x="141" y="1077"/>
                    </a:cubicBezTo>
                    <a:lnTo>
                      <a:pt x="992" y="134"/>
                    </a:lnTo>
                    <a:cubicBezTo>
                      <a:pt x="1020" y="106"/>
                      <a:pt x="1020"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9"/>
              <p:cNvSpPr/>
              <p:nvPr/>
            </p:nvSpPr>
            <p:spPr>
              <a:xfrm>
                <a:off x="8127631" y="3179268"/>
                <a:ext cx="73455" cy="80947"/>
              </a:xfrm>
              <a:custGeom>
                <a:rect b="b" l="l" r="r" t="t"/>
                <a:pathLst>
                  <a:path extrusionOk="0" h="1102" w="1000">
                    <a:moveTo>
                      <a:pt x="920" y="0"/>
                    </a:moveTo>
                    <a:cubicBezTo>
                      <a:pt x="895" y="0"/>
                      <a:pt x="868" y="14"/>
                      <a:pt x="852" y="47"/>
                    </a:cubicBezTo>
                    <a:lnTo>
                      <a:pt x="29" y="989"/>
                    </a:lnTo>
                    <a:cubicBezTo>
                      <a:pt x="1" y="1017"/>
                      <a:pt x="1" y="1073"/>
                      <a:pt x="29" y="1102"/>
                    </a:cubicBezTo>
                    <a:lnTo>
                      <a:pt x="92" y="1102"/>
                    </a:lnTo>
                    <a:cubicBezTo>
                      <a:pt x="120" y="1102"/>
                      <a:pt x="120" y="1102"/>
                      <a:pt x="149" y="1073"/>
                    </a:cubicBezTo>
                    <a:lnTo>
                      <a:pt x="971" y="138"/>
                    </a:lnTo>
                    <a:cubicBezTo>
                      <a:pt x="1000" y="110"/>
                      <a:pt x="1000" y="47"/>
                      <a:pt x="971" y="18"/>
                    </a:cubicBezTo>
                    <a:cubicBezTo>
                      <a:pt x="957" y="7"/>
                      <a:pt x="939" y="0"/>
                      <a:pt x="920"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9"/>
              <p:cNvSpPr/>
              <p:nvPr/>
            </p:nvSpPr>
            <p:spPr>
              <a:xfrm>
                <a:off x="7331091" y="3882157"/>
                <a:ext cx="506325" cy="368377"/>
              </a:xfrm>
              <a:custGeom>
                <a:rect b="b" l="l" r="r" t="t"/>
                <a:pathLst>
                  <a:path extrusionOk="0" h="5015" w="6893">
                    <a:moveTo>
                      <a:pt x="0" y="5015"/>
                    </a:moveTo>
                    <a:lnTo>
                      <a:pt x="6892" y="5015"/>
                    </a:lnTo>
                    <a:lnTo>
                      <a:pt x="6892"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9"/>
              <p:cNvSpPr/>
              <p:nvPr/>
            </p:nvSpPr>
            <p:spPr>
              <a:xfrm>
                <a:off x="7331091" y="3882157"/>
                <a:ext cx="469671" cy="368377"/>
              </a:xfrm>
              <a:custGeom>
                <a:rect b="b" l="l" r="r" t="t"/>
                <a:pathLst>
                  <a:path extrusionOk="0" h="5015" w="6394">
                    <a:moveTo>
                      <a:pt x="0" y="5015"/>
                    </a:moveTo>
                    <a:lnTo>
                      <a:pt x="6393" y="5015"/>
                    </a:lnTo>
                    <a:lnTo>
                      <a:pt x="6393"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9"/>
              <p:cNvSpPr/>
              <p:nvPr/>
            </p:nvSpPr>
            <p:spPr>
              <a:xfrm>
                <a:off x="7555274" y="3882157"/>
                <a:ext cx="21228" cy="368377"/>
              </a:xfrm>
              <a:custGeom>
                <a:rect b="b" l="l" r="r" t="t"/>
                <a:pathLst>
                  <a:path extrusionOk="0" h="5015" w="289">
                    <a:moveTo>
                      <a:pt x="0" y="5015"/>
                    </a:moveTo>
                    <a:lnTo>
                      <a:pt x="0" y="0"/>
                    </a:lnTo>
                    <a:lnTo>
                      <a:pt x="289" y="0"/>
                    </a:lnTo>
                    <a:lnTo>
                      <a:pt x="289" y="501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9"/>
              <p:cNvSpPr/>
              <p:nvPr/>
            </p:nvSpPr>
            <p:spPr>
              <a:xfrm>
                <a:off x="7778943" y="3882157"/>
                <a:ext cx="21816" cy="368377"/>
              </a:xfrm>
              <a:custGeom>
                <a:rect b="b" l="l" r="r" t="t"/>
                <a:pathLst>
                  <a:path extrusionOk="0" h="5015" w="297">
                    <a:moveTo>
                      <a:pt x="1" y="5015"/>
                    </a:moveTo>
                    <a:lnTo>
                      <a:pt x="296" y="5015"/>
                    </a:lnTo>
                    <a:lnTo>
                      <a:pt x="296"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9"/>
              <p:cNvSpPr/>
              <p:nvPr/>
            </p:nvSpPr>
            <p:spPr>
              <a:xfrm>
                <a:off x="7331091" y="4054702"/>
                <a:ext cx="469671" cy="23799"/>
              </a:xfrm>
              <a:custGeom>
                <a:rect b="b" l="l" r="r" t="t"/>
                <a:pathLst>
                  <a:path extrusionOk="0" h="324" w="6394">
                    <a:moveTo>
                      <a:pt x="0" y="324"/>
                    </a:moveTo>
                    <a:lnTo>
                      <a:pt x="6393" y="324"/>
                    </a:lnTo>
                    <a:lnTo>
                      <a:pt x="6393"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9"/>
              <p:cNvSpPr/>
              <p:nvPr/>
            </p:nvSpPr>
            <p:spPr>
              <a:xfrm>
                <a:off x="7372372" y="4130801"/>
                <a:ext cx="74998" cy="81021"/>
              </a:xfrm>
              <a:custGeom>
                <a:rect b="b" l="l" r="r" t="t"/>
                <a:pathLst>
                  <a:path extrusionOk="0" h="1103" w="1021">
                    <a:moveTo>
                      <a:pt x="935" y="1"/>
                    </a:moveTo>
                    <a:cubicBezTo>
                      <a:pt x="913" y="1"/>
                      <a:pt x="896" y="14"/>
                      <a:pt x="880" y="47"/>
                    </a:cubicBezTo>
                    <a:lnTo>
                      <a:pt x="29" y="983"/>
                    </a:lnTo>
                    <a:cubicBezTo>
                      <a:pt x="1" y="1011"/>
                      <a:pt x="1" y="1074"/>
                      <a:pt x="29" y="1102"/>
                    </a:cubicBezTo>
                    <a:lnTo>
                      <a:pt x="85" y="1102"/>
                    </a:lnTo>
                    <a:cubicBezTo>
                      <a:pt x="113" y="1102"/>
                      <a:pt x="141" y="1102"/>
                      <a:pt x="141" y="1074"/>
                    </a:cubicBezTo>
                    <a:lnTo>
                      <a:pt x="992" y="132"/>
                    </a:lnTo>
                    <a:cubicBezTo>
                      <a:pt x="1020" y="104"/>
                      <a:pt x="1020" y="47"/>
                      <a:pt x="992" y="19"/>
                    </a:cubicBezTo>
                    <a:cubicBezTo>
                      <a:pt x="969" y="8"/>
                      <a:pt x="951" y="1"/>
                      <a:pt x="935"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9"/>
              <p:cNvSpPr/>
              <p:nvPr/>
            </p:nvSpPr>
            <p:spPr>
              <a:xfrm>
                <a:off x="7434368" y="4111189"/>
                <a:ext cx="73455" cy="81021"/>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9"/>
              <p:cNvSpPr/>
              <p:nvPr/>
            </p:nvSpPr>
            <p:spPr>
              <a:xfrm>
                <a:off x="7645696" y="3938937"/>
                <a:ext cx="75438" cy="81241"/>
              </a:xfrm>
              <a:custGeom>
                <a:rect b="b" l="l" r="r" t="t"/>
                <a:pathLst>
                  <a:path extrusionOk="0" h="1106" w="1027">
                    <a:moveTo>
                      <a:pt x="936" y="1"/>
                    </a:moveTo>
                    <a:cubicBezTo>
                      <a:pt x="914" y="1"/>
                      <a:pt x="893" y="8"/>
                      <a:pt x="879" y="22"/>
                    </a:cubicBezTo>
                    <a:lnTo>
                      <a:pt x="28" y="957"/>
                    </a:lnTo>
                    <a:cubicBezTo>
                      <a:pt x="0" y="985"/>
                      <a:pt x="0" y="1049"/>
                      <a:pt x="56" y="1077"/>
                    </a:cubicBezTo>
                    <a:lnTo>
                      <a:pt x="85" y="1105"/>
                    </a:lnTo>
                    <a:cubicBezTo>
                      <a:pt x="113" y="1105"/>
                      <a:pt x="148" y="1077"/>
                      <a:pt x="148" y="1077"/>
                    </a:cubicBezTo>
                    <a:lnTo>
                      <a:pt x="992" y="142"/>
                    </a:lnTo>
                    <a:cubicBezTo>
                      <a:pt x="1027" y="106"/>
                      <a:pt x="1027" y="50"/>
                      <a:pt x="992" y="22"/>
                    </a:cubicBezTo>
                    <a:cubicBezTo>
                      <a:pt x="978" y="8"/>
                      <a:pt x="957" y="1"/>
                      <a:pt x="936"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9"/>
              <p:cNvSpPr/>
              <p:nvPr/>
            </p:nvSpPr>
            <p:spPr>
              <a:xfrm>
                <a:off x="6534695" y="4342938"/>
                <a:ext cx="357579" cy="802863"/>
              </a:xfrm>
              <a:custGeom>
                <a:rect b="b" l="l" r="r" t="t"/>
                <a:pathLst>
                  <a:path extrusionOk="0" h="10930" w="4868">
                    <a:moveTo>
                      <a:pt x="1" y="10930"/>
                    </a:moveTo>
                    <a:lnTo>
                      <a:pt x="4868" y="10930"/>
                    </a:lnTo>
                    <a:lnTo>
                      <a:pt x="4868"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9"/>
              <p:cNvSpPr/>
              <p:nvPr/>
            </p:nvSpPr>
            <p:spPr>
              <a:xfrm>
                <a:off x="6571645" y="4342938"/>
                <a:ext cx="316224" cy="802863"/>
              </a:xfrm>
              <a:custGeom>
                <a:rect b="b" l="l" r="r" t="t"/>
                <a:pathLst>
                  <a:path extrusionOk="0" h="10930" w="4305">
                    <a:moveTo>
                      <a:pt x="1" y="10930"/>
                    </a:moveTo>
                    <a:lnTo>
                      <a:pt x="4305" y="10930"/>
                    </a:lnTo>
                    <a:lnTo>
                      <a:pt x="430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9"/>
              <p:cNvSpPr/>
              <p:nvPr/>
            </p:nvSpPr>
            <p:spPr>
              <a:xfrm>
                <a:off x="6610429" y="4381723"/>
                <a:ext cx="212873" cy="79625"/>
              </a:xfrm>
              <a:custGeom>
                <a:rect b="b" l="l" r="r" t="t"/>
                <a:pathLst>
                  <a:path extrusionOk="0" h="1084" w="2898">
                    <a:moveTo>
                      <a:pt x="0" y="1083"/>
                    </a:moveTo>
                    <a:lnTo>
                      <a:pt x="2898" y="1083"/>
                    </a:lnTo>
                    <a:lnTo>
                      <a:pt x="2898"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9"/>
              <p:cNvSpPr/>
              <p:nvPr/>
            </p:nvSpPr>
            <p:spPr>
              <a:xfrm>
                <a:off x="6500394" y="4287186"/>
                <a:ext cx="415388" cy="55826"/>
              </a:xfrm>
              <a:custGeom>
                <a:rect b="b" l="l" r="r" t="t"/>
                <a:pathLst>
                  <a:path extrusionOk="0" h="760" w="5655">
                    <a:moveTo>
                      <a:pt x="0" y="0"/>
                    </a:moveTo>
                    <a:lnTo>
                      <a:pt x="5655" y="0"/>
                    </a:lnTo>
                    <a:lnTo>
                      <a:pt x="5655" y="760"/>
                    </a:lnTo>
                    <a:lnTo>
                      <a:pt x="0" y="76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9"/>
              <p:cNvSpPr/>
              <p:nvPr/>
            </p:nvSpPr>
            <p:spPr>
              <a:xfrm>
                <a:off x="6537048" y="4941154"/>
                <a:ext cx="350821" cy="204646"/>
              </a:xfrm>
              <a:custGeom>
                <a:rect b="b" l="l" r="r" t="t"/>
                <a:pathLst>
                  <a:path extrusionOk="0" h="2786" w="4776">
                    <a:moveTo>
                      <a:pt x="0" y="2786"/>
                    </a:moveTo>
                    <a:lnTo>
                      <a:pt x="4776" y="2786"/>
                    </a:lnTo>
                    <a:lnTo>
                      <a:pt x="4776" y="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9"/>
              <p:cNvSpPr/>
              <p:nvPr/>
            </p:nvSpPr>
            <p:spPr>
              <a:xfrm>
                <a:off x="6367075" y="5077051"/>
                <a:ext cx="312100" cy="79099"/>
              </a:xfrm>
              <a:custGeom>
                <a:rect b="b" l="l" r="r" t="t"/>
                <a:pathLst>
                  <a:path extrusionOk="0" h="936" w="4249">
                    <a:moveTo>
                      <a:pt x="1027" y="0"/>
                    </a:moveTo>
                    <a:lnTo>
                      <a:pt x="1027" y="0"/>
                    </a:lnTo>
                    <a:lnTo>
                      <a:pt x="1" y="0"/>
                    </a:lnTo>
                    <a:lnTo>
                      <a:pt x="1" y="936"/>
                    </a:lnTo>
                    <a:lnTo>
                      <a:pt x="4248" y="936"/>
                    </a:lnTo>
                    <a:lnTo>
                      <a:pt x="42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9"/>
              <p:cNvSpPr/>
              <p:nvPr/>
            </p:nvSpPr>
            <p:spPr>
              <a:xfrm>
                <a:off x="6442512" y="5012479"/>
                <a:ext cx="294555" cy="64640"/>
              </a:xfrm>
              <a:custGeom>
                <a:rect b="b" l="l" r="r" t="t"/>
                <a:pathLst>
                  <a:path extrusionOk="0" h="880" w="4010">
                    <a:moveTo>
                      <a:pt x="0" y="0"/>
                    </a:moveTo>
                    <a:lnTo>
                      <a:pt x="0" y="879"/>
                    </a:lnTo>
                    <a:lnTo>
                      <a:pt x="4009" y="879"/>
                    </a:lnTo>
                    <a:lnTo>
                      <a:pt x="4009" y="0"/>
                    </a:lnTo>
                    <a:lnTo>
                      <a:pt x="8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9"/>
              <p:cNvSpPr/>
              <p:nvPr/>
            </p:nvSpPr>
            <p:spPr>
              <a:xfrm>
                <a:off x="6502451" y="4941154"/>
                <a:ext cx="309980" cy="71398"/>
              </a:xfrm>
              <a:custGeom>
                <a:rect b="b" l="l" r="r" t="t"/>
                <a:pathLst>
                  <a:path extrusionOk="0" h="972" w="4220">
                    <a:moveTo>
                      <a:pt x="0" y="971"/>
                    </a:moveTo>
                    <a:lnTo>
                      <a:pt x="4220" y="971"/>
                    </a:lnTo>
                    <a:lnTo>
                      <a:pt x="4220"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9"/>
              <p:cNvSpPr/>
              <p:nvPr/>
            </p:nvSpPr>
            <p:spPr>
              <a:xfrm>
                <a:off x="6797371" y="4665846"/>
                <a:ext cx="60527" cy="60527"/>
              </a:xfrm>
              <a:custGeom>
                <a:rect b="b" l="l" r="r" t="t"/>
                <a:pathLst>
                  <a:path extrusionOk="0" h="824" w="824">
                    <a:moveTo>
                      <a:pt x="824" y="408"/>
                    </a:moveTo>
                    <a:cubicBezTo>
                      <a:pt x="824" y="619"/>
                      <a:pt x="648" y="823"/>
                      <a:pt x="409" y="823"/>
                    </a:cubicBezTo>
                    <a:cubicBezTo>
                      <a:pt x="177" y="823"/>
                      <a:pt x="1" y="619"/>
                      <a:pt x="1" y="408"/>
                    </a:cubicBezTo>
                    <a:cubicBezTo>
                      <a:pt x="1" y="176"/>
                      <a:pt x="177" y="0"/>
                      <a:pt x="409" y="0"/>
                    </a:cubicBezTo>
                    <a:cubicBezTo>
                      <a:pt x="648" y="0"/>
                      <a:pt x="824" y="176"/>
                      <a:pt x="824" y="408"/>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9"/>
              <p:cNvSpPr/>
              <p:nvPr/>
            </p:nvSpPr>
            <p:spPr>
              <a:xfrm>
                <a:off x="7970585" y="4241718"/>
                <a:ext cx="747111" cy="904084"/>
              </a:xfrm>
              <a:custGeom>
                <a:rect b="b" l="l" r="r" t="t"/>
                <a:pathLst>
                  <a:path extrusionOk="0" h="12308" w="10171">
                    <a:moveTo>
                      <a:pt x="9819" y="0"/>
                    </a:moveTo>
                    <a:lnTo>
                      <a:pt x="1" y="0"/>
                    </a:lnTo>
                    <a:lnTo>
                      <a:pt x="1" y="12308"/>
                    </a:lnTo>
                    <a:lnTo>
                      <a:pt x="10171" y="12308"/>
                    </a:lnTo>
                    <a:lnTo>
                      <a:pt x="10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9"/>
              <p:cNvSpPr/>
              <p:nvPr/>
            </p:nvSpPr>
            <p:spPr>
              <a:xfrm>
                <a:off x="8717617" y="4241718"/>
                <a:ext cx="921199" cy="904084"/>
              </a:xfrm>
              <a:custGeom>
                <a:rect b="b" l="l" r="r" t="t"/>
                <a:pathLst>
                  <a:path extrusionOk="0" h="12308" w="12541">
                    <a:moveTo>
                      <a:pt x="1" y="0"/>
                    </a:moveTo>
                    <a:lnTo>
                      <a:pt x="1" y="12308"/>
                    </a:lnTo>
                    <a:lnTo>
                      <a:pt x="12540" y="12308"/>
                    </a:lnTo>
                    <a:lnTo>
                      <a:pt x="1254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9"/>
              <p:cNvSpPr/>
              <p:nvPr/>
            </p:nvSpPr>
            <p:spPr>
              <a:xfrm>
                <a:off x="8872606" y="4564551"/>
                <a:ext cx="628261" cy="581249"/>
              </a:xfrm>
              <a:custGeom>
                <a:rect b="b" l="l" r="r" t="t"/>
                <a:pathLst>
                  <a:path extrusionOk="0" h="7913" w="8553">
                    <a:moveTo>
                      <a:pt x="0" y="7913"/>
                    </a:moveTo>
                    <a:lnTo>
                      <a:pt x="8553" y="7913"/>
                    </a:lnTo>
                    <a:lnTo>
                      <a:pt x="8553"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9"/>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9"/>
              <p:cNvSpPr/>
              <p:nvPr/>
            </p:nvSpPr>
            <p:spPr>
              <a:xfrm>
                <a:off x="8691761" y="3774692"/>
                <a:ext cx="1005452" cy="467100"/>
              </a:xfrm>
              <a:custGeom>
                <a:rect b="b" l="l" r="r" t="t"/>
                <a:pathLst>
                  <a:path extrusionOk="0" h="6359" w="13688">
                    <a:moveTo>
                      <a:pt x="2315" y="0"/>
                    </a:moveTo>
                    <a:lnTo>
                      <a:pt x="13687" y="5655"/>
                    </a:lnTo>
                    <a:lnTo>
                      <a:pt x="13476" y="6358"/>
                    </a:lnTo>
                    <a:lnTo>
                      <a:pt x="1" y="635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9"/>
              <p:cNvSpPr/>
              <p:nvPr/>
            </p:nvSpPr>
            <p:spPr>
              <a:xfrm>
                <a:off x="8125574" y="4467958"/>
                <a:ext cx="467100" cy="189147"/>
              </a:xfrm>
              <a:custGeom>
                <a:rect b="b" l="l" r="r" t="t"/>
                <a:pathLst>
                  <a:path extrusionOk="0" h="2575" w="6359">
                    <a:moveTo>
                      <a:pt x="1" y="2575"/>
                    </a:moveTo>
                    <a:lnTo>
                      <a:pt x="6359" y="2575"/>
                    </a:lnTo>
                    <a:lnTo>
                      <a:pt x="6359"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9"/>
              <p:cNvSpPr/>
              <p:nvPr/>
            </p:nvSpPr>
            <p:spPr>
              <a:xfrm>
                <a:off x="8160171" y="4467958"/>
                <a:ext cx="432503" cy="189147"/>
              </a:xfrm>
              <a:custGeom>
                <a:rect b="b" l="l" r="r" t="t"/>
                <a:pathLst>
                  <a:path extrusionOk="0" h="2575" w="5888">
                    <a:moveTo>
                      <a:pt x="1" y="2575"/>
                    </a:moveTo>
                    <a:lnTo>
                      <a:pt x="5888" y="2575"/>
                    </a:lnTo>
                    <a:lnTo>
                      <a:pt x="588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9"/>
              <p:cNvSpPr/>
              <p:nvPr/>
            </p:nvSpPr>
            <p:spPr>
              <a:xfrm>
                <a:off x="8230981" y="4467958"/>
                <a:ext cx="116279" cy="189147"/>
              </a:xfrm>
              <a:custGeom>
                <a:rect b="b" l="l" r="r" t="t"/>
                <a:pathLst>
                  <a:path extrusionOk="0" h="2575" w="1583">
                    <a:moveTo>
                      <a:pt x="352" y="2575"/>
                    </a:moveTo>
                    <a:lnTo>
                      <a:pt x="1583" y="1"/>
                    </a:lnTo>
                    <a:lnTo>
                      <a:pt x="1231" y="1"/>
                    </a:lnTo>
                    <a:lnTo>
                      <a:pt x="0"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9"/>
              <p:cNvSpPr/>
              <p:nvPr/>
            </p:nvSpPr>
            <p:spPr>
              <a:xfrm>
                <a:off x="8297605" y="4467958"/>
                <a:ext cx="116353" cy="189147"/>
              </a:xfrm>
              <a:custGeom>
                <a:rect b="b" l="l" r="r" t="t"/>
                <a:pathLst>
                  <a:path extrusionOk="0" h="2575" w="1584">
                    <a:moveTo>
                      <a:pt x="352" y="2575"/>
                    </a:moveTo>
                    <a:lnTo>
                      <a:pt x="1583" y="1"/>
                    </a:lnTo>
                    <a:lnTo>
                      <a:pt x="1232" y="1"/>
                    </a:lnTo>
                    <a:lnTo>
                      <a:pt x="1" y="2575"/>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9"/>
              <p:cNvSpPr/>
              <p:nvPr/>
            </p:nvSpPr>
            <p:spPr>
              <a:xfrm>
                <a:off x="9455835" y="4564551"/>
                <a:ext cx="45028" cy="581249"/>
              </a:xfrm>
              <a:custGeom>
                <a:rect b="b" l="l" r="r" t="t"/>
                <a:pathLst>
                  <a:path extrusionOk="0" h="7913" w="613">
                    <a:moveTo>
                      <a:pt x="1" y="7913"/>
                    </a:moveTo>
                    <a:lnTo>
                      <a:pt x="613" y="7913"/>
                    </a:lnTo>
                    <a:lnTo>
                      <a:pt x="613"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9"/>
              <p:cNvSpPr/>
              <p:nvPr/>
            </p:nvSpPr>
            <p:spPr>
              <a:xfrm>
                <a:off x="7341889" y="4418376"/>
                <a:ext cx="492957" cy="359636"/>
              </a:xfrm>
              <a:custGeom>
                <a:rect b="b" l="l" r="r" t="t"/>
                <a:pathLst>
                  <a:path extrusionOk="0" h="4896" w="6711">
                    <a:moveTo>
                      <a:pt x="1" y="4895"/>
                    </a:moveTo>
                    <a:lnTo>
                      <a:pt x="6710" y="4895"/>
                    </a:lnTo>
                    <a:lnTo>
                      <a:pt x="6710"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9"/>
              <p:cNvSpPr/>
              <p:nvPr/>
            </p:nvSpPr>
            <p:spPr>
              <a:xfrm>
                <a:off x="7341889" y="4418376"/>
                <a:ext cx="458873" cy="359636"/>
              </a:xfrm>
              <a:custGeom>
                <a:rect b="b" l="l" r="r" t="t"/>
                <a:pathLst>
                  <a:path extrusionOk="0" h="4896" w="6247">
                    <a:moveTo>
                      <a:pt x="1" y="4895"/>
                    </a:moveTo>
                    <a:lnTo>
                      <a:pt x="6246" y="4895"/>
                    </a:lnTo>
                    <a:lnTo>
                      <a:pt x="6246"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9"/>
              <p:cNvSpPr/>
              <p:nvPr/>
            </p:nvSpPr>
            <p:spPr>
              <a:xfrm>
                <a:off x="7561444" y="4418376"/>
                <a:ext cx="19686" cy="359636"/>
              </a:xfrm>
              <a:custGeom>
                <a:rect b="b" l="l" r="r" t="t"/>
                <a:pathLst>
                  <a:path extrusionOk="0" h="4896" w="268">
                    <a:moveTo>
                      <a:pt x="1" y="4895"/>
                    </a:moveTo>
                    <a:lnTo>
                      <a:pt x="1" y="0"/>
                    </a:lnTo>
                    <a:lnTo>
                      <a:pt x="268" y="0"/>
                    </a:lnTo>
                    <a:lnTo>
                      <a:pt x="268" y="48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9"/>
              <p:cNvSpPr/>
              <p:nvPr/>
            </p:nvSpPr>
            <p:spPr>
              <a:xfrm>
                <a:off x="7776886" y="4418376"/>
                <a:ext cx="23873" cy="359636"/>
              </a:xfrm>
              <a:custGeom>
                <a:rect b="b" l="l" r="r" t="t"/>
                <a:pathLst>
                  <a:path extrusionOk="0" h="4896" w="325">
                    <a:moveTo>
                      <a:pt x="1" y="4895"/>
                    </a:moveTo>
                    <a:lnTo>
                      <a:pt x="324" y="4895"/>
                    </a:lnTo>
                    <a:lnTo>
                      <a:pt x="324" y="0"/>
                    </a:lnTo>
                    <a:lnTo>
                      <a:pt x="1"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9"/>
              <p:cNvSpPr/>
              <p:nvPr/>
            </p:nvSpPr>
            <p:spPr>
              <a:xfrm>
                <a:off x="7341889" y="4586294"/>
                <a:ext cx="458873" cy="21743"/>
              </a:xfrm>
              <a:custGeom>
                <a:rect b="b" l="l" r="r" t="t"/>
                <a:pathLst>
                  <a:path extrusionOk="0" h="296" w="6247">
                    <a:moveTo>
                      <a:pt x="1" y="296"/>
                    </a:moveTo>
                    <a:lnTo>
                      <a:pt x="6246" y="296"/>
                    </a:lnTo>
                    <a:lnTo>
                      <a:pt x="624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9"/>
              <p:cNvSpPr/>
              <p:nvPr/>
            </p:nvSpPr>
            <p:spPr>
              <a:xfrm>
                <a:off x="7408512" y="4476846"/>
                <a:ext cx="71398" cy="79552"/>
              </a:xfrm>
              <a:custGeom>
                <a:rect b="b" l="l" r="r" t="t"/>
                <a:pathLst>
                  <a:path extrusionOk="0" h="1083" w="972">
                    <a:moveTo>
                      <a:pt x="884" y="1"/>
                    </a:moveTo>
                    <a:cubicBezTo>
                      <a:pt x="861" y="1"/>
                      <a:pt x="838" y="10"/>
                      <a:pt x="824" y="27"/>
                    </a:cubicBezTo>
                    <a:lnTo>
                      <a:pt x="36" y="935"/>
                    </a:lnTo>
                    <a:cubicBezTo>
                      <a:pt x="1" y="963"/>
                      <a:pt x="1" y="1019"/>
                      <a:pt x="36" y="1047"/>
                    </a:cubicBezTo>
                    <a:cubicBezTo>
                      <a:pt x="36" y="1047"/>
                      <a:pt x="64" y="1082"/>
                      <a:pt x="92" y="1082"/>
                    </a:cubicBezTo>
                    <a:cubicBezTo>
                      <a:pt x="92" y="1082"/>
                      <a:pt x="121" y="1047"/>
                      <a:pt x="149" y="1047"/>
                    </a:cubicBezTo>
                    <a:lnTo>
                      <a:pt x="943" y="112"/>
                    </a:lnTo>
                    <a:cubicBezTo>
                      <a:pt x="972" y="84"/>
                      <a:pt x="972" y="55"/>
                      <a:pt x="943" y="27"/>
                    </a:cubicBezTo>
                    <a:cubicBezTo>
                      <a:pt x="929" y="10"/>
                      <a:pt x="906" y="1"/>
                      <a:pt x="88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9"/>
              <p:cNvSpPr/>
              <p:nvPr/>
            </p:nvSpPr>
            <p:spPr>
              <a:xfrm>
                <a:off x="7669422" y="4638447"/>
                <a:ext cx="72941" cy="79111"/>
              </a:xfrm>
              <a:custGeom>
                <a:rect b="b" l="l" r="r" t="t"/>
                <a:pathLst>
                  <a:path extrusionOk="0" h="1077" w="993">
                    <a:moveTo>
                      <a:pt x="907" y="1"/>
                    </a:moveTo>
                    <a:cubicBezTo>
                      <a:pt x="885" y="1"/>
                      <a:pt x="862" y="8"/>
                      <a:pt x="845" y="22"/>
                    </a:cubicBezTo>
                    <a:lnTo>
                      <a:pt x="29" y="929"/>
                    </a:lnTo>
                    <a:cubicBezTo>
                      <a:pt x="1" y="957"/>
                      <a:pt x="29" y="1020"/>
                      <a:pt x="57" y="1048"/>
                    </a:cubicBezTo>
                    <a:lnTo>
                      <a:pt x="85" y="1077"/>
                    </a:lnTo>
                    <a:cubicBezTo>
                      <a:pt x="113" y="1077"/>
                      <a:pt x="141" y="1048"/>
                      <a:pt x="141" y="1048"/>
                    </a:cubicBezTo>
                    <a:lnTo>
                      <a:pt x="964" y="113"/>
                    </a:lnTo>
                    <a:cubicBezTo>
                      <a:pt x="992" y="78"/>
                      <a:pt x="992" y="50"/>
                      <a:pt x="964" y="22"/>
                    </a:cubicBezTo>
                    <a:cubicBezTo>
                      <a:pt x="950" y="8"/>
                      <a:pt x="929" y="1"/>
                      <a:pt x="907"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9"/>
              <p:cNvSpPr/>
              <p:nvPr/>
            </p:nvSpPr>
            <p:spPr>
              <a:xfrm>
                <a:off x="7619840" y="4655488"/>
                <a:ext cx="70811" cy="79111"/>
              </a:xfrm>
              <a:custGeom>
                <a:rect b="b" l="l" r="r" t="t"/>
                <a:pathLst>
                  <a:path extrusionOk="0" h="1077" w="964">
                    <a:moveTo>
                      <a:pt x="894" y="1"/>
                    </a:moveTo>
                    <a:cubicBezTo>
                      <a:pt x="880" y="1"/>
                      <a:pt x="866" y="8"/>
                      <a:pt x="851" y="22"/>
                    </a:cubicBezTo>
                    <a:lnTo>
                      <a:pt x="29" y="964"/>
                    </a:lnTo>
                    <a:cubicBezTo>
                      <a:pt x="0" y="992"/>
                      <a:pt x="0" y="1020"/>
                      <a:pt x="29" y="1048"/>
                    </a:cubicBezTo>
                    <a:cubicBezTo>
                      <a:pt x="29" y="1077"/>
                      <a:pt x="57" y="1077"/>
                      <a:pt x="85" y="1077"/>
                    </a:cubicBezTo>
                    <a:cubicBezTo>
                      <a:pt x="85" y="1077"/>
                      <a:pt x="113" y="1077"/>
                      <a:pt x="148" y="1048"/>
                    </a:cubicBezTo>
                    <a:lnTo>
                      <a:pt x="964" y="141"/>
                    </a:lnTo>
                    <a:cubicBezTo>
                      <a:pt x="964" y="113"/>
                      <a:pt x="964" y="57"/>
                      <a:pt x="936" y="22"/>
                    </a:cubicBezTo>
                    <a:cubicBezTo>
                      <a:pt x="922" y="8"/>
                      <a:pt x="908" y="1"/>
                      <a:pt x="894" y="1"/>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9"/>
              <p:cNvSpPr/>
              <p:nvPr/>
            </p:nvSpPr>
            <p:spPr>
              <a:xfrm>
                <a:off x="7921004" y="3774692"/>
                <a:ext cx="940812" cy="467100"/>
              </a:xfrm>
              <a:custGeom>
                <a:rect b="b" l="l" r="r" t="t"/>
                <a:pathLst>
                  <a:path extrusionOk="0" h="6359" w="12808">
                    <a:moveTo>
                      <a:pt x="1" y="5683"/>
                    </a:moveTo>
                    <a:lnTo>
                      <a:pt x="233" y="6358"/>
                    </a:lnTo>
                    <a:lnTo>
                      <a:pt x="10494" y="6358"/>
                    </a:lnTo>
                    <a:lnTo>
                      <a:pt x="12808" y="0"/>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9"/>
            <p:cNvGrpSpPr/>
            <p:nvPr/>
          </p:nvGrpSpPr>
          <p:grpSpPr>
            <a:xfrm>
              <a:off x="2924601" y="4282269"/>
              <a:ext cx="1312462" cy="976771"/>
              <a:chOff x="5951675" y="3577056"/>
              <a:chExt cx="1387821" cy="1032855"/>
            </a:xfrm>
          </p:grpSpPr>
          <p:sp>
            <p:nvSpPr>
              <p:cNvPr id="2061" name="Google Shape;2061;p49"/>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9"/>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63" name="Google Shape;2063;p49"/>
          <p:cNvGrpSpPr/>
          <p:nvPr/>
        </p:nvGrpSpPr>
        <p:grpSpPr>
          <a:xfrm>
            <a:off x="3840172" y="3474237"/>
            <a:ext cx="4341495" cy="1085502"/>
            <a:chOff x="5619422" y="1873987"/>
            <a:chExt cx="4341495" cy="1085502"/>
          </a:xfrm>
        </p:grpSpPr>
        <p:sp>
          <p:nvSpPr>
            <p:cNvPr id="2064" name="Google Shape;2064;p49"/>
            <p:cNvSpPr/>
            <p:nvPr/>
          </p:nvSpPr>
          <p:spPr>
            <a:xfrm>
              <a:off x="8545491" y="257916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9"/>
            <p:cNvSpPr/>
            <p:nvPr/>
          </p:nvSpPr>
          <p:spPr>
            <a:xfrm>
              <a:off x="5619422" y="2205395"/>
              <a:ext cx="958632" cy="256898"/>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9"/>
            <p:cNvSpPr/>
            <p:nvPr/>
          </p:nvSpPr>
          <p:spPr>
            <a:xfrm>
              <a:off x="8080896" y="1873987"/>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987"/>
                                        </p:tgtEl>
                                        <p:attrNameLst>
                                          <p:attrName>style.visibility</p:attrName>
                                        </p:attrNameLst>
                                      </p:cBhvr>
                                      <p:to>
                                        <p:strVal val="visible"/>
                                      </p:to>
                                    </p:set>
                                    <p:anim calcmode="lin" valueType="num">
                                      <p:cBhvr additive="base">
                                        <p:cTn dur="300"/>
                                        <p:tgtEl>
                                          <p:spTgt spid="198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063"/>
                                        </p:tgtEl>
                                        <p:attrNameLst>
                                          <p:attrName>style.visibility</p:attrName>
                                        </p:attrNameLst>
                                      </p:cBhvr>
                                      <p:to>
                                        <p:strVal val="visible"/>
                                      </p:to>
                                    </p:set>
                                    <p:anim calcmode="lin" valueType="num">
                                      <p:cBhvr additive="base">
                                        <p:cTn dur="300"/>
                                        <p:tgtEl>
                                          <p:spTgt spid="206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1986"/>
                                        </p:tgtEl>
                                        <p:attrNameLst>
                                          <p:attrName>style.visibility</p:attrName>
                                        </p:attrNameLst>
                                      </p:cBhvr>
                                      <p:to>
                                        <p:strVal val="visible"/>
                                      </p:to>
                                    </p:set>
                                    <p:anim calcmode="lin" valueType="num">
                                      <p:cBhvr additive="base">
                                        <p:cTn dur="300"/>
                                        <p:tgtEl>
                                          <p:spTgt spid="19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0" name="Shape 2070"/>
        <p:cNvGrpSpPr/>
        <p:nvPr/>
      </p:nvGrpSpPr>
      <p:grpSpPr>
        <a:xfrm>
          <a:off x="0" y="0"/>
          <a:ext cx="0" cy="0"/>
          <a:chOff x="0" y="0"/>
          <a:chExt cx="0" cy="0"/>
        </a:xfrm>
      </p:grpSpPr>
      <p:pic>
        <p:nvPicPr>
          <p:cNvPr id="2071" name="Google Shape;2071;p50"/>
          <p:cNvPicPr preferRelativeResize="0"/>
          <p:nvPr/>
        </p:nvPicPr>
        <p:blipFill>
          <a:blip r:embed="rId3">
            <a:alphaModFix/>
          </a:blip>
          <a:stretch>
            <a:fillRect/>
          </a:stretch>
        </p:blipFill>
        <p:spPr>
          <a:xfrm>
            <a:off x="144500" y="288713"/>
            <a:ext cx="5706574" cy="4566063"/>
          </a:xfrm>
          <a:prstGeom prst="rect">
            <a:avLst/>
          </a:prstGeom>
          <a:noFill/>
          <a:ln>
            <a:noFill/>
          </a:ln>
        </p:spPr>
      </p:pic>
      <p:sp>
        <p:nvSpPr>
          <p:cNvPr id="2072" name="Google Shape;2072;p50"/>
          <p:cNvSpPr txBox="1"/>
          <p:nvPr/>
        </p:nvSpPr>
        <p:spPr>
          <a:xfrm>
            <a:off x="5851075" y="935225"/>
            <a:ext cx="2650200" cy="40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property ages:</a:t>
            </a:r>
            <a:endParaRPr sz="1200" u="sng">
              <a:solidFill>
                <a:schemeClr val="dk1"/>
              </a:solidFill>
            </a:endParaRPr>
          </a:p>
          <a:p>
            <a:pPr indent="0" lvl="0" marL="0" rtl="0" algn="l">
              <a:spcBef>
                <a:spcPts val="0"/>
              </a:spcBef>
              <a:spcAft>
                <a:spcPts val="0"/>
              </a:spcAft>
              <a:buNone/>
            </a:pPr>
            <a:r>
              <a:t/>
            </a:r>
            <a:endParaRPr sz="1200">
              <a:solidFill>
                <a:schemeClr val="dk1"/>
              </a:solidFill>
            </a:endParaRPr>
          </a:p>
          <a:p>
            <a:pPr indent="0" lvl="0" marL="0" marR="0" rtl="0" algn="l">
              <a:lnSpc>
                <a:spcPct val="100000"/>
              </a:lnSpc>
              <a:spcBef>
                <a:spcPts val="0"/>
              </a:spcBef>
              <a:spcAft>
                <a:spcPts val="0"/>
              </a:spcAft>
              <a:buNone/>
            </a:pPr>
            <a:r>
              <a:rPr lang="en" sz="1500">
                <a:solidFill>
                  <a:schemeClr val="dk1"/>
                </a:solidFill>
              </a:rPr>
              <a:t>Age group of 0 - 20 years olds is the </a:t>
            </a:r>
            <a:r>
              <a:rPr b="1" lang="en" sz="1700">
                <a:solidFill>
                  <a:srgbClr val="4A86E8"/>
                </a:solidFill>
              </a:rPr>
              <a:t>second-largest</a:t>
            </a:r>
            <a:r>
              <a:rPr b="1" lang="en" sz="1500">
                <a:solidFill>
                  <a:schemeClr val="dk1"/>
                </a:solidFill>
              </a:rPr>
              <a:t> </a:t>
            </a:r>
            <a:r>
              <a:rPr lang="en" sz="1500">
                <a:solidFill>
                  <a:schemeClr val="dk1"/>
                </a:solidFill>
              </a:rPr>
              <a:t>segment of properties that with 61,330 demands. </a:t>
            </a:r>
            <a:endParaRPr sz="15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a:p>
            <a:pPr indent="0" lvl="0" marL="0" marR="0" rtl="0" algn="l">
              <a:lnSpc>
                <a:spcPct val="100000"/>
              </a:lnSpc>
              <a:spcBef>
                <a:spcPts val="0"/>
              </a:spcBef>
              <a:spcAft>
                <a:spcPts val="0"/>
              </a:spcAft>
              <a:buNone/>
            </a:pPr>
            <a:r>
              <a:rPr lang="en" sz="1500">
                <a:solidFill>
                  <a:schemeClr val="dk1"/>
                </a:solidFill>
              </a:rPr>
              <a:t>This indicates a preference for </a:t>
            </a:r>
            <a:r>
              <a:rPr lang="en" sz="1500">
                <a:solidFill>
                  <a:schemeClr val="dk1"/>
                </a:solidFill>
              </a:rPr>
              <a:t>properties</a:t>
            </a:r>
            <a:r>
              <a:rPr lang="en" sz="1500">
                <a:solidFill>
                  <a:schemeClr val="dk1"/>
                </a:solidFill>
              </a:rPr>
              <a:t> that are modern amenities or less need for immediate maintenance.</a:t>
            </a:r>
            <a:endParaRPr sz="1200">
              <a:solidFill>
                <a:schemeClr val="dk1"/>
              </a:solidFill>
            </a:endParaRPr>
          </a:p>
          <a:p>
            <a:pPr indent="0" lvl="0" marL="0" rtl="0" algn="l">
              <a:spcBef>
                <a:spcPts val="0"/>
              </a:spcBef>
              <a:spcAft>
                <a:spcPts val="0"/>
              </a:spcAft>
              <a:buNone/>
            </a:pPr>
            <a:r>
              <a:t/>
            </a:r>
            <a:endParaRPr sz="12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200">
              <a:solidFill>
                <a:schemeClr val="dk1"/>
              </a:solidFill>
              <a:latin typeface="Montserrat SemiBold"/>
              <a:ea typeface="Montserrat SemiBold"/>
              <a:cs typeface="Montserrat SemiBold"/>
              <a:sym typeface="Montserrat SemiBold"/>
            </a:endParaRPr>
          </a:p>
        </p:txBody>
      </p:sp>
      <p:sp>
        <p:nvSpPr>
          <p:cNvPr id="2073" name="Google Shape;2073;p50"/>
          <p:cNvSpPr txBox="1"/>
          <p:nvPr/>
        </p:nvSpPr>
        <p:spPr>
          <a:xfrm>
            <a:off x="5851200" y="288725"/>
            <a:ext cx="259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rPr>
              <a:t> 0 - 20 years</a:t>
            </a:r>
            <a:endParaRPr sz="3000"/>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072"/>
                                        </p:tgtEl>
                                        <p:attrNameLst>
                                          <p:attrName>style.visibility</p:attrName>
                                        </p:attrNameLst>
                                      </p:cBhvr>
                                      <p:to>
                                        <p:strVal val="visible"/>
                                      </p:to>
                                    </p:set>
                                    <p:anim calcmode="lin" valueType="num">
                                      <p:cBhvr additive="base">
                                        <p:cTn dur="300"/>
                                        <p:tgtEl>
                                          <p:spTgt spid="20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7" name="Shape 2077"/>
        <p:cNvGrpSpPr/>
        <p:nvPr/>
      </p:nvGrpSpPr>
      <p:grpSpPr>
        <a:xfrm>
          <a:off x="0" y="0"/>
          <a:ext cx="0" cy="0"/>
          <a:chOff x="0" y="0"/>
          <a:chExt cx="0" cy="0"/>
        </a:xfrm>
      </p:grpSpPr>
      <p:pic>
        <p:nvPicPr>
          <p:cNvPr id="2078" name="Google Shape;2078;p51"/>
          <p:cNvPicPr preferRelativeResize="0"/>
          <p:nvPr/>
        </p:nvPicPr>
        <p:blipFill>
          <a:blip r:embed="rId3">
            <a:alphaModFix/>
          </a:blip>
          <a:stretch>
            <a:fillRect/>
          </a:stretch>
        </p:blipFill>
        <p:spPr>
          <a:xfrm>
            <a:off x="144500" y="288625"/>
            <a:ext cx="5706574" cy="4566052"/>
          </a:xfrm>
          <a:prstGeom prst="rect">
            <a:avLst/>
          </a:prstGeom>
          <a:noFill/>
          <a:ln>
            <a:noFill/>
          </a:ln>
        </p:spPr>
      </p:pic>
      <p:sp>
        <p:nvSpPr>
          <p:cNvPr id="2079" name="Google Shape;2079;p51"/>
          <p:cNvSpPr txBox="1"/>
          <p:nvPr/>
        </p:nvSpPr>
        <p:spPr>
          <a:xfrm>
            <a:off x="5851075" y="935225"/>
            <a:ext cx="2592600" cy="40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property ages:</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Age group of 21 - 40 years olds is the </a:t>
            </a:r>
            <a:r>
              <a:rPr b="1" lang="en" sz="1700">
                <a:solidFill>
                  <a:srgbClr val="4A86E8"/>
                </a:solidFill>
              </a:rPr>
              <a:t>largest</a:t>
            </a:r>
            <a:r>
              <a:rPr lang="en" sz="1500">
                <a:solidFill>
                  <a:schemeClr val="dk1"/>
                </a:solidFill>
              </a:rPr>
              <a:t> segment of properties that with 84,744  demands.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This </a:t>
            </a:r>
            <a:r>
              <a:rPr lang="en" sz="1500">
                <a:solidFill>
                  <a:schemeClr val="dk1"/>
                </a:solidFill>
              </a:rPr>
              <a:t>indicates a strong preference for properties that are not too old but have possibly undergone some depreciation, which might make them more affordable</a:t>
            </a:r>
            <a:endParaRPr sz="1500">
              <a:solidFill>
                <a:schemeClr val="dk1"/>
              </a:solidFill>
            </a:endParaRPr>
          </a:p>
        </p:txBody>
      </p:sp>
      <p:sp>
        <p:nvSpPr>
          <p:cNvPr id="2080" name="Google Shape;2080;p51"/>
          <p:cNvSpPr txBox="1"/>
          <p:nvPr/>
        </p:nvSpPr>
        <p:spPr>
          <a:xfrm>
            <a:off x="5851200" y="288725"/>
            <a:ext cx="2658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rPr>
              <a:t>21 - 40 years</a:t>
            </a:r>
            <a:endParaRPr sz="30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079"/>
                                        </p:tgtEl>
                                        <p:attrNameLst>
                                          <p:attrName>style.visibility</p:attrName>
                                        </p:attrNameLst>
                                      </p:cBhvr>
                                      <p:to>
                                        <p:strVal val="visible"/>
                                      </p:to>
                                    </p:set>
                                    <p:anim calcmode="lin" valueType="num">
                                      <p:cBhvr additive="base">
                                        <p:cTn dur="300"/>
                                        <p:tgtEl>
                                          <p:spTgt spid="20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4" name="Shape 2084"/>
        <p:cNvGrpSpPr/>
        <p:nvPr/>
      </p:nvGrpSpPr>
      <p:grpSpPr>
        <a:xfrm>
          <a:off x="0" y="0"/>
          <a:ext cx="0" cy="0"/>
          <a:chOff x="0" y="0"/>
          <a:chExt cx="0" cy="0"/>
        </a:xfrm>
      </p:grpSpPr>
      <p:pic>
        <p:nvPicPr>
          <p:cNvPr id="2085" name="Google Shape;2085;p52"/>
          <p:cNvPicPr preferRelativeResize="0"/>
          <p:nvPr/>
        </p:nvPicPr>
        <p:blipFill>
          <a:blip r:embed="rId3">
            <a:alphaModFix/>
          </a:blip>
          <a:stretch>
            <a:fillRect/>
          </a:stretch>
        </p:blipFill>
        <p:spPr>
          <a:xfrm>
            <a:off x="144500" y="288713"/>
            <a:ext cx="5706574" cy="4566063"/>
          </a:xfrm>
          <a:prstGeom prst="rect">
            <a:avLst/>
          </a:prstGeom>
          <a:noFill/>
          <a:ln>
            <a:noFill/>
          </a:ln>
        </p:spPr>
      </p:pic>
      <p:sp>
        <p:nvSpPr>
          <p:cNvPr id="2086" name="Google Shape;2086;p52"/>
          <p:cNvSpPr txBox="1"/>
          <p:nvPr/>
        </p:nvSpPr>
        <p:spPr>
          <a:xfrm>
            <a:off x="5851075" y="935225"/>
            <a:ext cx="2592600" cy="40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property ages:</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Age group of 41 - 60 years olds shows a </a:t>
            </a:r>
            <a:r>
              <a:rPr b="1" lang="en" sz="1700">
                <a:solidFill>
                  <a:srgbClr val="4A86E8"/>
                </a:solidFill>
              </a:rPr>
              <a:t>significant</a:t>
            </a:r>
            <a:r>
              <a:rPr lang="en" sz="1500">
                <a:solidFill>
                  <a:schemeClr val="dk1"/>
                </a:solidFill>
              </a:rPr>
              <a:t> </a:t>
            </a:r>
            <a:r>
              <a:rPr b="1" lang="en" sz="1700">
                <a:solidFill>
                  <a:srgbClr val="4A86E8"/>
                </a:solidFill>
              </a:rPr>
              <a:t>drop in demand</a:t>
            </a:r>
            <a:r>
              <a:rPr lang="en" sz="1500">
                <a:solidFill>
                  <a:schemeClr val="dk1"/>
                </a:solidFill>
              </a:rPr>
              <a:t> with  only 6,997 demands.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This suggests that properties of this age are less preferred, which might be due to the need for more maintenance or they might not meet the modern living standards without renovation.</a:t>
            </a:r>
            <a:endParaRPr sz="1500">
              <a:solidFill>
                <a:schemeClr val="dk1"/>
              </a:solidFill>
            </a:endParaRPr>
          </a:p>
        </p:txBody>
      </p:sp>
      <p:sp>
        <p:nvSpPr>
          <p:cNvPr id="2087" name="Google Shape;2087;p52"/>
          <p:cNvSpPr txBox="1"/>
          <p:nvPr/>
        </p:nvSpPr>
        <p:spPr>
          <a:xfrm>
            <a:off x="5851200" y="288725"/>
            <a:ext cx="2592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rPr>
              <a:t>41 - 60 years</a:t>
            </a:r>
            <a:endParaRPr sz="30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086"/>
                                        </p:tgtEl>
                                        <p:attrNameLst>
                                          <p:attrName>style.visibility</p:attrName>
                                        </p:attrNameLst>
                                      </p:cBhvr>
                                      <p:to>
                                        <p:strVal val="visible"/>
                                      </p:to>
                                    </p:set>
                                    <p:anim calcmode="lin" valueType="num">
                                      <p:cBhvr additive="base">
                                        <p:cTn dur="300"/>
                                        <p:tgtEl>
                                          <p:spTgt spid="208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pic>
        <p:nvPicPr>
          <p:cNvPr id="2092" name="Google Shape;2092;p53"/>
          <p:cNvPicPr preferRelativeResize="0"/>
          <p:nvPr/>
        </p:nvPicPr>
        <p:blipFill>
          <a:blip r:embed="rId3">
            <a:alphaModFix/>
          </a:blip>
          <a:stretch>
            <a:fillRect/>
          </a:stretch>
        </p:blipFill>
        <p:spPr>
          <a:xfrm>
            <a:off x="144513" y="288625"/>
            <a:ext cx="5706557" cy="4566049"/>
          </a:xfrm>
          <a:prstGeom prst="rect">
            <a:avLst/>
          </a:prstGeom>
          <a:noFill/>
          <a:ln>
            <a:noFill/>
          </a:ln>
        </p:spPr>
      </p:pic>
      <p:sp>
        <p:nvSpPr>
          <p:cNvPr id="2093" name="Google Shape;2093;p53"/>
          <p:cNvSpPr txBox="1"/>
          <p:nvPr/>
        </p:nvSpPr>
        <p:spPr>
          <a:xfrm>
            <a:off x="5851075" y="935225"/>
            <a:ext cx="2592600" cy="40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property ages:</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Age group of 61 - 80 years olds shows a significantly </a:t>
            </a:r>
            <a:r>
              <a:rPr b="1" lang="en" sz="1700">
                <a:solidFill>
                  <a:srgbClr val="4A86E8"/>
                </a:solidFill>
              </a:rPr>
              <a:t>little demand</a:t>
            </a:r>
            <a:r>
              <a:rPr lang="en" sz="1500">
                <a:solidFill>
                  <a:schemeClr val="dk1"/>
                </a:solidFill>
              </a:rPr>
              <a:t> with  only 345 demands.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The little demand could be attributed to the potential for higher maintenance costs and outdated designs</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2094" name="Google Shape;2094;p53"/>
          <p:cNvSpPr txBox="1"/>
          <p:nvPr/>
        </p:nvSpPr>
        <p:spPr>
          <a:xfrm>
            <a:off x="5851200" y="288725"/>
            <a:ext cx="2592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rPr>
              <a:t>61 - 80 years</a:t>
            </a:r>
            <a:endParaRPr sz="30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093"/>
                                        </p:tgtEl>
                                        <p:attrNameLst>
                                          <p:attrName>style.visibility</p:attrName>
                                        </p:attrNameLst>
                                      </p:cBhvr>
                                      <p:to>
                                        <p:strVal val="visible"/>
                                      </p:to>
                                    </p:set>
                                    <p:anim calcmode="lin" valueType="num">
                                      <p:cBhvr additive="base">
                                        <p:cTn dur="300"/>
                                        <p:tgtEl>
                                          <p:spTgt spid="209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27"/>
          <p:cNvSpPr txBox="1"/>
          <p:nvPr>
            <p:ph idx="1" type="subTitle"/>
          </p:nvPr>
        </p:nvSpPr>
        <p:spPr>
          <a:xfrm>
            <a:off x="638900" y="1855925"/>
            <a:ext cx="5154900" cy="2831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latin typeface="Arial"/>
                <a:ea typeface="Arial"/>
                <a:cs typeface="Arial"/>
                <a:sym typeface="Arial"/>
              </a:rPr>
              <a:t>We are given Beijing housing price information.</a:t>
            </a:r>
            <a:endParaRPr sz="1500">
              <a:latin typeface="Arial"/>
              <a:ea typeface="Arial"/>
              <a:cs typeface="Arial"/>
              <a:sym typeface="Arial"/>
            </a:endParaRPr>
          </a:p>
          <a:p>
            <a:pPr indent="0" lvl="0" marL="0" rtl="0" algn="l">
              <a:lnSpc>
                <a:spcPct val="150000"/>
              </a:lnSpc>
              <a:spcBef>
                <a:spcPts val="0"/>
              </a:spcBef>
              <a:spcAft>
                <a:spcPts val="0"/>
              </a:spcAft>
              <a:buNone/>
            </a:pPr>
            <a:r>
              <a:t/>
            </a:r>
            <a:endParaRPr sz="1500">
              <a:latin typeface="Arial"/>
              <a:ea typeface="Arial"/>
              <a:cs typeface="Arial"/>
              <a:sym typeface="Arial"/>
            </a:endParaRPr>
          </a:p>
          <a:p>
            <a:pPr indent="0" lvl="0" marL="0" rtl="0" algn="l">
              <a:lnSpc>
                <a:spcPct val="150000"/>
              </a:lnSpc>
              <a:spcBef>
                <a:spcPts val="0"/>
              </a:spcBef>
              <a:spcAft>
                <a:spcPts val="0"/>
              </a:spcAft>
              <a:buNone/>
            </a:pPr>
            <a:r>
              <a:rPr lang="en" sz="1500">
                <a:latin typeface="Arial"/>
                <a:ea typeface="Arial"/>
                <a:cs typeface="Arial"/>
                <a:sym typeface="Arial"/>
              </a:rPr>
              <a:t>Through our presentation, we seek to:</a:t>
            </a:r>
            <a:endParaRPr sz="1500">
              <a:latin typeface="Arial"/>
              <a:ea typeface="Arial"/>
              <a:cs typeface="Arial"/>
              <a:sym typeface="Arial"/>
            </a:endParaRPr>
          </a:p>
          <a:p>
            <a:pPr indent="0" lvl="0" marL="0" rtl="0" algn="l">
              <a:lnSpc>
                <a:spcPct val="150000"/>
              </a:lnSpc>
              <a:spcBef>
                <a:spcPts val="0"/>
              </a:spcBef>
              <a:spcAft>
                <a:spcPts val="0"/>
              </a:spcAft>
              <a:buNone/>
            </a:pPr>
            <a:r>
              <a:t/>
            </a:r>
            <a:endParaRPr sz="1500">
              <a:latin typeface="Arial"/>
              <a:ea typeface="Arial"/>
              <a:cs typeface="Arial"/>
              <a:sym typeface="Arial"/>
            </a:endParaRPr>
          </a:p>
          <a:p>
            <a:pPr indent="-336550" lvl="0" marL="457200" rtl="0" algn="l">
              <a:lnSpc>
                <a:spcPct val="150000"/>
              </a:lnSpc>
              <a:spcBef>
                <a:spcPts val="0"/>
              </a:spcBef>
              <a:spcAft>
                <a:spcPts val="0"/>
              </a:spcAft>
              <a:buClr>
                <a:schemeClr val="dk1"/>
              </a:buClr>
              <a:buSzPts val="1700"/>
              <a:buFont typeface="Arial"/>
              <a:buAutoNum type="arabicPeriod"/>
            </a:pPr>
            <a:r>
              <a:rPr b="1" lang="en" sz="1700">
                <a:latin typeface="Arial"/>
                <a:ea typeface="Arial"/>
                <a:cs typeface="Arial"/>
                <a:sym typeface="Arial"/>
              </a:rPr>
              <a:t>Identify properties worth investing</a:t>
            </a:r>
            <a:endParaRPr b="1" sz="1700">
              <a:latin typeface="Arial"/>
              <a:ea typeface="Arial"/>
              <a:cs typeface="Arial"/>
              <a:sym typeface="Arial"/>
            </a:endParaRPr>
          </a:p>
          <a:p>
            <a:pPr indent="-336550" lvl="0" marL="457200" rtl="0" algn="l">
              <a:lnSpc>
                <a:spcPct val="150000"/>
              </a:lnSpc>
              <a:spcBef>
                <a:spcPts val="0"/>
              </a:spcBef>
              <a:spcAft>
                <a:spcPts val="0"/>
              </a:spcAft>
              <a:buClr>
                <a:schemeClr val="dk1"/>
              </a:buClr>
              <a:buSzPts val="1700"/>
              <a:buFont typeface="Arial"/>
              <a:buAutoNum type="arabicPeriod"/>
            </a:pPr>
            <a:r>
              <a:rPr b="1" lang="en" sz="1700">
                <a:latin typeface="Arial"/>
                <a:ea typeface="Arial"/>
                <a:cs typeface="Arial"/>
                <a:sym typeface="Arial"/>
              </a:rPr>
              <a:t>Offer recommendations to management</a:t>
            </a:r>
            <a:endParaRPr b="1" sz="1700">
              <a:latin typeface="Arial"/>
              <a:ea typeface="Arial"/>
              <a:cs typeface="Arial"/>
              <a:sym typeface="Arial"/>
            </a:endParaRPr>
          </a:p>
        </p:txBody>
      </p:sp>
      <p:grpSp>
        <p:nvGrpSpPr>
          <p:cNvPr id="1347" name="Google Shape;1347;p27"/>
          <p:cNvGrpSpPr/>
          <p:nvPr/>
        </p:nvGrpSpPr>
        <p:grpSpPr>
          <a:xfrm flipH="1">
            <a:off x="5978321" y="1259973"/>
            <a:ext cx="1416256" cy="652339"/>
            <a:chOff x="8259609" y="727348"/>
            <a:chExt cx="1416256" cy="652339"/>
          </a:xfrm>
        </p:grpSpPr>
        <p:sp>
          <p:nvSpPr>
            <p:cNvPr id="1348" name="Google Shape;1348;p27"/>
            <p:cNvSpPr/>
            <p:nvPr/>
          </p:nvSpPr>
          <p:spPr>
            <a:xfrm>
              <a:off x="8259609" y="1218342"/>
              <a:ext cx="602060" cy="161345"/>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7"/>
            <p:cNvSpPr/>
            <p:nvPr/>
          </p:nvSpPr>
          <p:spPr>
            <a:xfrm>
              <a:off x="8697876" y="727348"/>
              <a:ext cx="977989" cy="262775"/>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27"/>
          <p:cNvSpPr txBox="1"/>
          <p:nvPr>
            <p:ph type="title"/>
          </p:nvPr>
        </p:nvSpPr>
        <p:spPr>
          <a:xfrm>
            <a:off x="643800" y="1283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rial"/>
                <a:ea typeface="Arial"/>
                <a:cs typeface="Arial"/>
                <a:sym typeface="Arial"/>
              </a:rPr>
              <a:t>Background Information </a:t>
            </a:r>
            <a:endParaRPr b="1" sz="3000">
              <a:latin typeface="Arial"/>
              <a:ea typeface="Arial"/>
              <a:cs typeface="Arial"/>
              <a:sym typeface="Arial"/>
            </a:endParaRPr>
          </a:p>
        </p:txBody>
      </p:sp>
      <p:grpSp>
        <p:nvGrpSpPr>
          <p:cNvPr id="1351" name="Google Shape;1351;p27"/>
          <p:cNvGrpSpPr/>
          <p:nvPr/>
        </p:nvGrpSpPr>
        <p:grpSpPr>
          <a:xfrm>
            <a:off x="6237026" y="504025"/>
            <a:ext cx="2906966" cy="4764365"/>
            <a:chOff x="6678301" y="502525"/>
            <a:chExt cx="2906966" cy="4764365"/>
          </a:xfrm>
        </p:grpSpPr>
        <p:grpSp>
          <p:nvGrpSpPr>
            <p:cNvPr id="1352" name="Google Shape;1352;p27"/>
            <p:cNvGrpSpPr/>
            <p:nvPr/>
          </p:nvGrpSpPr>
          <p:grpSpPr>
            <a:xfrm>
              <a:off x="6678301" y="4290119"/>
              <a:ext cx="1312462" cy="976771"/>
              <a:chOff x="5951675" y="3577056"/>
              <a:chExt cx="1387821" cy="1032855"/>
            </a:xfrm>
          </p:grpSpPr>
          <p:sp>
            <p:nvSpPr>
              <p:cNvPr id="1353" name="Google Shape;1353;p27"/>
              <p:cNvSpPr/>
              <p:nvPr/>
            </p:nvSpPr>
            <p:spPr>
              <a:xfrm>
                <a:off x="5951675" y="3812955"/>
                <a:ext cx="737887" cy="796955"/>
              </a:xfrm>
              <a:custGeom>
                <a:rect b="b" l="l" r="r" t="t"/>
                <a:pathLst>
                  <a:path extrusionOk="0" h="4277" w="3960">
                    <a:moveTo>
                      <a:pt x="1146" y="4276"/>
                    </a:moveTo>
                    <a:cubicBezTo>
                      <a:pt x="499" y="4276"/>
                      <a:pt x="0" y="3749"/>
                      <a:pt x="0" y="3130"/>
                    </a:cubicBezTo>
                    <a:cubicBezTo>
                      <a:pt x="0" y="2666"/>
                      <a:pt x="267" y="2286"/>
                      <a:pt x="675" y="2110"/>
                    </a:cubicBezTo>
                    <a:cubicBezTo>
                      <a:pt x="647" y="2019"/>
                      <a:pt x="619" y="1899"/>
                      <a:pt x="619" y="1815"/>
                    </a:cubicBezTo>
                    <a:cubicBezTo>
                      <a:pt x="619" y="1372"/>
                      <a:pt x="907" y="1020"/>
                      <a:pt x="1322" y="936"/>
                    </a:cubicBezTo>
                    <a:cubicBezTo>
                      <a:pt x="1294" y="844"/>
                      <a:pt x="1294" y="788"/>
                      <a:pt x="1294" y="703"/>
                    </a:cubicBezTo>
                    <a:cubicBezTo>
                      <a:pt x="1294" y="317"/>
                      <a:pt x="1611" y="0"/>
                      <a:pt x="1997" y="0"/>
                    </a:cubicBezTo>
                    <a:cubicBezTo>
                      <a:pt x="2377" y="0"/>
                      <a:pt x="2701" y="317"/>
                      <a:pt x="2701" y="703"/>
                    </a:cubicBezTo>
                    <a:cubicBezTo>
                      <a:pt x="2701" y="788"/>
                      <a:pt x="2701" y="844"/>
                      <a:pt x="2666" y="936"/>
                    </a:cubicBezTo>
                    <a:cubicBezTo>
                      <a:pt x="3052" y="1055"/>
                      <a:pt x="3341" y="1407"/>
                      <a:pt x="3341" y="1815"/>
                    </a:cubicBezTo>
                    <a:cubicBezTo>
                      <a:pt x="3341" y="1899"/>
                      <a:pt x="3313" y="2019"/>
                      <a:pt x="3284" y="2110"/>
                    </a:cubicBezTo>
                    <a:cubicBezTo>
                      <a:pt x="3692" y="2286"/>
                      <a:pt x="3960" y="2666"/>
                      <a:pt x="3960" y="3130"/>
                    </a:cubicBezTo>
                    <a:cubicBezTo>
                      <a:pt x="3960" y="3749"/>
                      <a:pt x="3460" y="4276"/>
                      <a:pt x="2813" y="4276"/>
                    </a:cubicBezTo>
                    <a:close/>
                  </a:path>
                </a:pathLst>
              </a:cu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a:off x="6377448" y="3577056"/>
                <a:ext cx="962048" cy="1032855"/>
              </a:xfrm>
              <a:custGeom>
                <a:rect b="b" l="l" r="r" t="t"/>
                <a:pathLst>
                  <a:path extrusionOk="0" h="5543" w="5163">
                    <a:moveTo>
                      <a:pt x="1499" y="5542"/>
                    </a:moveTo>
                    <a:cubicBezTo>
                      <a:pt x="676" y="5542"/>
                      <a:pt x="1" y="4867"/>
                      <a:pt x="1" y="4044"/>
                    </a:cubicBezTo>
                    <a:cubicBezTo>
                      <a:pt x="1" y="3460"/>
                      <a:pt x="352" y="2961"/>
                      <a:pt x="880" y="2729"/>
                    </a:cubicBezTo>
                    <a:cubicBezTo>
                      <a:pt x="824" y="2609"/>
                      <a:pt x="796" y="2462"/>
                      <a:pt x="796" y="2349"/>
                    </a:cubicBezTo>
                    <a:cubicBezTo>
                      <a:pt x="796" y="1794"/>
                      <a:pt x="1203" y="1322"/>
                      <a:pt x="1731" y="1203"/>
                    </a:cubicBezTo>
                    <a:cubicBezTo>
                      <a:pt x="1703" y="1118"/>
                      <a:pt x="1675" y="999"/>
                      <a:pt x="1675" y="879"/>
                    </a:cubicBezTo>
                    <a:cubicBezTo>
                      <a:pt x="1675" y="387"/>
                      <a:pt x="2083" y="0"/>
                      <a:pt x="2582" y="0"/>
                    </a:cubicBezTo>
                    <a:cubicBezTo>
                      <a:pt x="3109" y="0"/>
                      <a:pt x="3517" y="387"/>
                      <a:pt x="3517" y="879"/>
                    </a:cubicBezTo>
                    <a:cubicBezTo>
                      <a:pt x="3517" y="999"/>
                      <a:pt x="3489" y="1118"/>
                      <a:pt x="3461" y="1203"/>
                    </a:cubicBezTo>
                    <a:cubicBezTo>
                      <a:pt x="3960" y="1351"/>
                      <a:pt x="4340" y="1822"/>
                      <a:pt x="4340" y="2349"/>
                    </a:cubicBezTo>
                    <a:cubicBezTo>
                      <a:pt x="4340" y="2462"/>
                      <a:pt x="4312" y="2609"/>
                      <a:pt x="4284" y="2729"/>
                    </a:cubicBezTo>
                    <a:cubicBezTo>
                      <a:pt x="4811" y="2961"/>
                      <a:pt x="5163" y="3460"/>
                      <a:pt x="5163" y="4044"/>
                    </a:cubicBezTo>
                    <a:cubicBezTo>
                      <a:pt x="5163" y="4867"/>
                      <a:pt x="4488" y="5542"/>
                      <a:pt x="3637" y="5542"/>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a:off x="7601086" y="1910212"/>
              <a:ext cx="1984181" cy="3233330"/>
              <a:chOff x="525125" y="1486050"/>
              <a:chExt cx="2124163" cy="3461439"/>
            </a:xfrm>
          </p:grpSpPr>
          <p:sp>
            <p:nvSpPr>
              <p:cNvPr id="1356" name="Google Shape;1356;p27"/>
              <p:cNvSpPr/>
              <p:nvPr/>
            </p:nvSpPr>
            <p:spPr>
              <a:xfrm>
                <a:off x="2089519" y="1606352"/>
                <a:ext cx="464572" cy="3341135"/>
              </a:xfrm>
              <a:custGeom>
                <a:rect b="b" l="l" r="r" t="t"/>
                <a:pathLst>
                  <a:path extrusionOk="0" h="50379" w="7005">
                    <a:moveTo>
                      <a:pt x="4044" y="1"/>
                    </a:moveTo>
                    <a:lnTo>
                      <a:pt x="0" y="7533"/>
                    </a:lnTo>
                    <a:lnTo>
                      <a:pt x="0" y="50378"/>
                    </a:lnTo>
                    <a:lnTo>
                      <a:pt x="7005" y="50378"/>
                    </a:lnTo>
                    <a:lnTo>
                      <a:pt x="7005" y="830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2250873" y="2667452"/>
                <a:ext cx="174952" cy="392813"/>
              </a:xfrm>
              <a:custGeom>
                <a:rect b="b" l="l" r="r" t="t"/>
                <a:pathLst>
                  <a:path extrusionOk="0" h="5923" w="2638">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2369318" y="2671697"/>
                <a:ext cx="56505" cy="388569"/>
              </a:xfrm>
              <a:custGeom>
                <a:rect b="b" l="l" r="r" t="t"/>
                <a:pathLst>
                  <a:path extrusionOk="0" h="5859" w="852">
                    <a:moveTo>
                      <a:pt x="1" y="5831"/>
                    </a:moveTo>
                    <a:lnTo>
                      <a:pt x="852" y="5859"/>
                    </a:lnTo>
                    <a:lnTo>
                      <a:pt x="852" y="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7"/>
              <p:cNvSpPr/>
              <p:nvPr/>
            </p:nvSpPr>
            <p:spPr>
              <a:xfrm>
                <a:off x="653386" y="1524780"/>
                <a:ext cx="1436226" cy="3422709"/>
              </a:xfrm>
              <a:custGeom>
                <a:rect b="b" l="l" r="r" t="t"/>
                <a:pathLst>
                  <a:path extrusionOk="0" h="51609" w="21656">
                    <a:moveTo>
                      <a:pt x="1" y="51608"/>
                    </a:moveTo>
                    <a:lnTo>
                      <a:pt x="21655" y="51608"/>
                    </a:lnTo>
                    <a:lnTo>
                      <a:pt x="21655" y="0"/>
                    </a:lnTo>
                    <a:lnTo>
                      <a:pt x="6035" y="0"/>
                    </a:lnTo>
                    <a:lnTo>
                      <a:pt x="1" y="938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7"/>
              <p:cNvSpPr/>
              <p:nvPr/>
            </p:nvSpPr>
            <p:spPr>
              <a:xfrm>
                <a:off x="1502266" y="2648353"/>
                <a:ext cx="359720" cy="363434"/>
              </a:xfrm>
              <a:custGeom>
                <a:rect b="b" l="l" r="r" t="t"/>
                <a:pathLst>
                  <a:path extrusionOk="0" h="5480" w="5424">
                    <a:moveTo>
                      <a:pt x="1" y="5479"/>
                    </a:moveTo>
                    <a:lnTo>
                      <a:pt x="5423" y="5479"/>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7"/>
              <p:cNvSpPr/>
              <p:nvPr/>
            </p:nvSpPr>
            <p:spPr>
              <a:xfrm>
                <a:off x="1537283" y="2648353"/>
                <a:ext cx="324703" cy="363434"/>
              </a:xfrm>
              <a:custGeom>
                <a:rect b="b" l="l" r="r" t="t"/>
                <a:pathLst>
                  <a:path extrusionOk="0" h="5480" w="4896">
                    <a:moveTo>
                      <a:pt x="0" y="5479"/>
                    </a:moveTo>
                    <a:lnTo>
                      <a:pt x="4895" y="5479"/>
                    </a:lnTo>
                    <a:lnTo>
                      <a:pt x="4895"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7"/>
              <p:cNvSpPr/>
              <p:nvPr/>
            </p:nvSpPr>
            <p:spPr>
              <a:xfrm>
                <a:off x="653386" y="4570469"/>
                <a:ext cx="1436226" cy="376963"/>
              </a:xfrm>
              <a:custGeom>
                <a:rect b="b" l="l" r="r" t="t"/>
                <a:pathLst>
                  <a:path extrusionOk="0" h="5684" w="21656">
                    <a:moveTo>
                      <a:pt x="1" y="5683"/>
                    </a:moveTo>
                    <a:lnTo>
                      <a:pt x="21655" y="5683"/>
                    </a:lnTo>
                    <a:lnTo>
                      <a:pt x="21655"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7"/>
              <p:cNvSpPr/>
              <p:nvPr/>
            </p:nvSpPr>
            <p:spPr>
              <a:xfrm>
                <a:off x="2089519" y="4570469"/>
                <a:ext cx="464572" cy="376963"/>
              </a:xfrm>
              <a:custGeom>
                <a:rect b="b" l="l" r="r" t="t"/>
                <a:pathLst>
                  <a:path extrusionOk="0" h="5684" w="7005">
                    <a:moveTo>
                      <a:pt x="0" y="5683"/>
                    </a:moveTo>
                    <a:lnTo>
                      <a:pt x="7005" y="5683"/>
                    </a:lnTo>
                    <a:lnTo>
                      <a:pt x="7005" y="0"/>
                    </a:lnTo>
                    <a:lnTo>
                      <a:pt x="0" y="0"/>
                    </a:lnTo>
                    <a:close/>
                  </a:path>
                </a:pathLst>
              </a:custGeom>
              <a:solidFill>
                <a:srgbClr val="FAE9DC">
                  <a:alpha val="39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80527" y="2648353"/>
                <a:ext cx="357796" cy="363434"/>
              </a:xfrm>
              <a:custGeom>
                <a:rect b="b" l="l" r="r" t="t"/>
                <a:pathLst>
                  <a:path extrusionOk="0" h="5480" w="5395">
                    <a:moveTo>
                      <a:pt x="1" y="5479"/>
                    </a:moveTo>
                    <a:lnTo>
                      <a:pt x="5395" y="5479"/>
                    </a:lnTo>
                    <a:lnTo>
                      <a:pt x="5395"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907586" y="2648353"/>
                <a:ext cx="330738" cy="363434"/>
              </a:xfrm>
              <a:custGeom>
                <a:rect b="b" l="l" r="r" t="t"/>
                <a:pathLst>
                  <a:path extrusionOk="0" h="5480" w="4987">
                    <a:moveTo>
                      <a:pt x="1" y="5479"/>
                    </a:moveTo>
                    <a:lnTo>
                      <a:pt x="4987" y="5479"/>
                    </a:lnTo>
                    <a:lnTo>
                      <a:pt x="4987"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526982" y="4801325"/>
                <a:ext cx="2120449" cy="146103"/>
              </a:xfrm>
              <a:custGeom>
                <a:rect b="b" l="l" r="r" t="t"/>
                <a:pathLst>
                  <a:path extrusionOk="0" h="2203" w="31973">
                    <a:moveTo>
                      <a:pt x="1" y="2202"/>
                    </a:moveTo>
                    <a:lnTo>
                      <a:pt x="31973" y="2202"/>
                    </a:lnTo>
                    <a:lnTo>
                      <a:pt x="31973" y="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2157562" y="4801325"/>
                <a:ext cx="489840" cy="146103"/>
              </a:xfrm>
              <a:custGeom>
                <a:rect b="b" l="l" r="r" t="t"/>
                <a:pathLst>
                  <a:path extrusionOk="0" h="2203" w="7386">
                    <a:moveTo>
                      <a:pt x="1" y="2202"/>
                    </a:moveTo>
                    <a:lnTo>
                      <a:pt x="7386" y="2202"/>
                    </a:lnTo>
                    <a:lnTo>
                      <a:pt x="738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1096462" y="3635308"/>
                <a:ext cx="520612" cy="872705"/>
              </a:xfrm>
              <a:custGeom>
                <a:rect b="b" l="l" r="r" t="t"/>
                <a:pathLst>
                  <a:path extrusionOk="0" h="13159" w="7850">
                    <a:moveTo>
                      <a:pt x="1" y="13159"/>
                    </a:moveTo>
                    <a:lnTo>
                      <a:pt x="7850" y="13159"/>
                    </a:lnTo>
                    <a:lnTo>
                      <a:pt x="7850"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7"/>
              <p:cNvSpPr/>
              <p:nvPr/>
            </p:nvSpPr>
            <p:spPr>
              <a:xfrm>
                <a:off x="1158536" y="3635308"/>
                <a:ext cx="458536" cy="872705"/>
              </a:xfrm>
              <a:custGeom>
                <a:rect b="b" l="l" r="r" t="t"/>
                <a:pathLst>
                  <a:path extrusionOk="0" h="13159" w="6914">
                    <a:moveTo>
                      <a:pt x="0" y="13159"/>
                    </a:moveTo>
                    <a:lnTo>
                      <a:pt x="6914" y="13159"/>
                    </a:lnTo>
                    <a:lnTo>
                      <a:pt x="6914"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7"/>
              <p:cNvSpPr/>
              <p:nvPr/>
            </p:nvSpPr>
            <p:spPr>
              <a:xfrm>
                <a:off x="1214973" y="3693603"/>
                <a:ext cx="308852" cy="114800"/>
              </a:xfrm>
              <a:custGeom>
                <a:rect b="b" l="l" r="r" t="t"/>
                <a:pathLst>
                  <a:path extrusionOk="0" h="1731" w="4657">
                    <a:moveTo>
                      <a:pt x="0" y="1731"/>
                    </a:moveTo>
                    <a:lnTo>
                      <a:pt x="4656" y="1731"/>
                    </a:lnTo>
                    <a:lnTo>
                      <a:pt x="465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1251780" y="3693603"/>
                <a:ext cx="272045" cy="114800"/>
              </a:xfrm>
              <a:custGeom>
                <a:rect b="b" l="l" r="r" t="t"/>
                <a:pathLst>
                  <a:path extrusionOk="0" h="1731" w="4102">
                    <a:moveTo>
                      <a:pt x="1" y="1731"/>
                    </a:moveTo>
                    <a:lnTo>
                      <a:pt x="4101" y="1731"/>
                    </a:lnTo>
                    <a:lnTo>
                      <a:pt x="4101"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1055476" y="3553670"/>
                <a:ext cx="600793" cy="81706"/>
              </a:xfrm>
              <a:custGeom>
                <a:rect b="b" l="l" r="r" t="t"/>
                <a:pathLst>
                  <a:path extrusionOk="0" h="1232" w="9059">
                    <a:moveTo>
                      <a:pt x="0" y="1"/>
                    </a:moveTo>
                    <a:lnTo>
                      <a:pt x="9059" y="1"/>
                    </a:lnTo>
                    <a:lnTo>
                      <a:pt x="9059"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1306361" y="4504217"/>
                <a:ext cx="310709" cy="297180"/>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7"/>
              <p:cNvSpPr/>
              <p:nvPr/>
            </p:nvSpPr>
            <p:spPr>
              <a:xfrm>
                <a:off x="859107" y="4702444"/>
                <a:ext cx="454823" cy="98949"/>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7"/>
              <p:cNvSpPr/>
              <p:nvPr/>
            </p:nvSpPr>
            <p:spPr>
              <a:xfrm>
                <a:off x="971981" y="4607342"/>
                <a:ext cx="427764" cy="95169"/>
              </a:xfrm>
              <a:custGeom>
                <a:rect b="b" l="l" r="r" t="t"/>
                <a:pathLst>
                  <a:path extrusionOk="0" h="1435" w="6450">
                    <a:moveTo>
                      <a:pt x="0" y="0"/>
                    </a:moveTo>
                    <a:lnTo>
                      <a:pt x="0" y="1435"/>
                    </a:lnTo>
                    <a:lnTo>
                      <a:pt x="6449" y="1435"/>
                    </a:lnTo>
                    <a:lnTo>
                      <a:pt x="6449" y="0"/>
                    </a:lnTo>
                    <a:lnTo>
                      <a:pt x="1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1057333" y="4504217"/>
                <a:ext cx="451109" cy="1031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1485023" y="4104049"/>
                <a:ext cx="87277" cy="87277"/>
              </a:xfrm>
              <a:custGeom>
                <a:rect b="b" l="l" r="r" t="t"/>
                <a:pathLst>
                  <a:path extrusionOk="0" h="1316" w="1316">
                    <a:moveTo>
                      <a:pt x="1316" y="640"/>
                    </a:moveTo>
                    <a:cubicBezTo>
                      <a:pt x="1316" y="1020"/>
                      <a:pt x="1027" y="1316"/>
                      <a:pt x="676" y="1316"/>
                    </a:cubicBezTo>
                    <a:cubicBezTo>
                      <a:pt x="296" y="1316"/>
                      <a:pt x="0" y="1020"/>
                      <a:pt x="0" y="640"/>
                    </a:cubicBezTo>
                    <a:cubicBezTo>
                      <a:pt x="0" y="289"/>
                      <a:pt x="296" y="0"/>
                      <a:pt x="676" y="0"/>
                    </a:cubicBezTo>
                    <a:cubicBezTo>
                      <a:pt x="1027" y="0"/>
                      <a:pt x="1316" y="289"/>
                      <a:pt x="1316" y="64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2386628" y="2671697"/>
                <a:ext cx="39195" cy="388569"/>
              </a:xfrm>
              <a:custGeom>
                <a:rect b="b" l="l" r="r" t="t"/>
                <a:pathLst>
                  <a:path extrusionOk="0" h="5859" w="591">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7"/>
              <p:cNvSpPr/>
              <p:nvPr/>
            </p:nvSpPr>
            <p:spPr>
              <a:xfrm>
                <a:off x="2250873" y="3289655"/>
                <a:ext cx="174952" cy="392349"/>
              </a:xfrm>
              <a:custGeom>
                <a:rect b="b" l="l" r="r" t="t"/>
                <a:pathLst>
                  <a:path extrusionOk="0" h="5916" w="2638">
                    <a:moveTo>
                      <a:pt x="1" y="1"/>
                    </a:moveTo>
                    <a:lnTo>
                      <a:pt x="2638" y="85"/>
                    </a:lnTo>
                    <a:lnTo>
                      <a:pt x="2638" y="5916"/>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a:off x="2369318" y="3293435"/>
                <a:ext cx="56505" cy="388569"/>
              </a:xfrm>
              <a:custGeom>
                <a:rect b="b" l="l" r="r" t="t"/>
                <a:pathLst>
                  <a:path extrusionOk="0" h="5859" w="852">
                    <a:moveTo>
                      <a:pt x="1" y="5831"/>
                    </a:moveTo>
                    <a:lnTo>
                      <a:pt x="852" y="5859"/>
                    </a:lnTo>
                    <a:lnTo>
                      <a:pt x="852" y="2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a:off x="2386628" y="3293435"/>
                <a:ext cx="39195" cy="388569"/>
              </a:xfrm>
              <a:custGeom>
                <a:rect b="b" l="l" r="r" t="t"/>
                <a:pathLst>
                  <a:path extrusionOk="0" h="5859" w="591">
                    <a:moveTo>
                      <a:pt x="0" y="5831"/>
                    </a:moveTo>
                    <a:lnTo>
                      <a:pt x="591" y="5859"/>
                    </a:lnTo>
                    <a:lnTo>
                      <a:pt x="591" y="28"/>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a:off x="880527" y="2648353"/>
                <a:ext cx="357796" cy="114800"/>
              </a:xfrm>
              <a:custGeom>
                <a:rect b="b" l="l" r="r" t="t"/>
                <a:pathLst>
                  <a:path extrusionOk="0" h="1731" w="5395">
                    <a:moveTo>
                      <a:pt x="1" y="1731"/>
                    </a:moveTo>
                    <a:lnTo>
                      <a:pt x="5395" y="1731"/>
                    </a:lnTo>
                    <a:lnTo>
                      <a:pt x="5395"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a:off x="843721" y="3005612"/>
                <a:ext cx="433335" cy="99414"/>
              </a:xfrm>
              <a:custGeom>
                <a:rect b="b" l="l" r="r" t="t"/>
                <a:pathLst>
                  <a:path extrusionOk="0" h="1499" w="6534">
                    <a:moveTo>
                      <a:pt x="0" y="1499"/>
                    </a:moveTo>
                    <a:lnTo>
                      <a:pt x="6534" y="1499"/>
                    </a:lnTo>
                    <a:lnTo>
                      <a:pt x="6534"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a:off x="1502266" y="2648353"/>
                <a:ext cx="359720" cy="114800"/>
              </a:xfrm>
              <a:custGeom>
                <a:rect b="b" l="l" r="r" t="t"/>
                <a:pathLst>
                  <a:path extrusionOk="0" h="1731" w="5424">
                    <a:moveTo>
                      <a:pt x="1" y="1731"/>
                    </a:moveTo>
                    <a:lnTo>
                      <a:pt x="5423" y="173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7"/>
              <p:cNvSpPr/>
              <p:nvPr/>
            </p:nvSpPr>
            <p:spPr>
              <a:xfrm>
                <a:off x="1467316" y="3005612"/>
                <a:ext cx="431478" cy="99414"/>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7"/>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rgbClr val="C556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25125" y="1486050"/>
                <a:ext cx="2124163" cy="773424"/>
              </a:xfrm>
              <a:custGeom>
                <a:rect b="b" l="l" r="r" t="t"/>
                <a:pathLst>
                  <a:path extrusionOk="0" h="11662" w="32029">
                    <a:moveTo>
                      <a:pt x="32029" y="10930"/>
                    </a:moveTo>
                    <a:lnTo>
                      <a:pt x="27893" y="0"/>
                    </a:lnTo>
                    <a:lnTo>
                      <a:pt x="6415" y="0"/>
                    </a:lnTo>
                    <a:lnTo>
                      <a:pt x="1" y="10817"/>
                    </a:lnTo>
                    <a:lnTo>
                      <a:pt x="493" y="11661"/>
                    </a:lnTo>
                    <a:lnTo>
                      <a:pt x="22330" y="11661"/>
                    </a:lnTo>
                    <a:lnTo>
                      <a:pt x="27633" y="1815"/>
                    </a:lnTo>
                    <a:lnTo>
                      <a:pt x="31150" y="11661"/>
                    </a:lnTo>
                    <a:lnTo>
                      <a:pt x="31649" y="1166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25125" y="1486050"/>
                <a:ext cx="1849930" cy="717450"/>
              </a:xfrm>
              <a:custGeom>
                <a:rect b="b" l="l" r="r" t="t"/>
                <a:pathLst>
                  <a:path extrusionOk="0" h="10818" w="27894">
                    <a:moveTo>
                      <a:pt x="27893" y="0"/>
                    </a:moveTo>
                    <a:lnTo>
                      <a:pt x="6415" y="0"/>
                    </a:lnTo>
                    <a:lnTo>
                      <a:pt x="1" y="10817"/>
                    </a:lnTo>
                    <a:lnTo>
                      <a:pt x="21943" y="10817"/>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7"/>
              <p:cNvSpPr/>
              <p:nvPr/>
            </p:nvSpPr>
            <p:spPr>
              <a:xfrm>
                <a:off x="2355789" y="1579360"/>
                <a:ext cx="268264" cy="680112"/>
              </a:xfrm>
              <a:custGeom>
                <a:rect b="b" l="l" r="r" t="t"/>
                <a:pathLst>
                  <a:path extrusionOk="0" h="10255" w="4045">
                    <a:moveTo>
                      <a:pt x="4045" y="10254"/>
                    </a:moveTo>
                    <a:lnTo>
                      <a:pt x="261" y="0"/>
                    </a:lnTo>
                    <a:lnTo>
                      <a:pt x="1" y="471"/>
                    </a:lnTo>
                    <a:lnTo>
                      <a:pt x="2990" y="8707"/>
                    </a:lnTo>
                    <a:lnTo>
                      <a:pt x="2990" y="10254"/>
                    </a:lnTo>
                    <a:lnTo>
                      <a:pt x="3630" y="10254"/>
                    </a:lnTo>
                    <a:lnTo>
                      <a:pt x="3630" y="1025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0" name="Google Shape;1390;p27"/>
              <p:cNvGrpSpPr/>
              <p:nvPr/>
            </p:nvGrpSpPr>
            <p:grpSpPr>
              <a:xfrm>
                <a:off x="973439" y="2819098"/>
                <a:ext cx="174934" cy="130542"/>
                <a:chOff x="2714005" y="3446776"/>
                <a:chExt cx="330750" cy="246818"/>
              </a:xfrm>
            </p:grpSpPr>
            <p:sp>
              <p:nvSpPr>
                <p:cNvPr id="1391" name="Google Shape;1391;p27"/>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a:off x="1640414" y="2819098"/>
                <a:ext cx="174934" cy="130542"/>
                <a:chOff x="2714005" y="3446776"/>
                <a:chExt cx="330750" cy="246818"/>
              </a:xfrm>
            </p:grpSpPr>
            <p:sp>
              <p:nvSpPr>
                <p:cNvPr id="1394" name="Google Shape;1394;p27"/>
                <p:cNvSpPr/>
                <p:nvPr/>
              </p:nvSpPr>
              <p:spPr>
                <a:xfrm>
                  <a:off x="271400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2821035" y="3446776"/>
                  <a:ext cx="223720" cy="246818"/>
                </a:xfrm>
                <a:custGeom>
                  <a:rect b="b" l="l" r="r" t="t"/>
                  <a:pathLst>
                    <a:path extrusionOk="0" h="1103" w="1000">
                      <a:moveTo>
                        <a:pt x="923" y="0"/>
                      </a:moveTo>
                      <a:cubicBezTo>
                        <a:pt x="897" y="0"/>
                        <a:pt x="868" y="14"/>
                        <a:pt x="852" y="47"/>
                      </a:cubicBezTo>
                      <a:lnTo>
                        <a:pt x="36" y="990"/>
                      </a:lnTo>
                      <a:cubicBezTo>
                        <a:pt x="1" y="1018"/>
                        <a:pt x="1" y="1074"/>
                        <a:pt x="36" y="1102"/>
                      </a:cubicBezTo>
                      <a:lnTo>
                        <a:pt x="92" y="1102"/>
                      </a:lnTo>
                      <a:cubicBezTo>
                        <a:pt x="120" y="1102"/>
                        <a:pt x="120" y="1102"/>
                        <a:pt x="148" y="1074"/>
                      </a:cubicBezTo>
                      <a:lnTo>
                        <a:pt x="971" y="139"/>
                      </a:lnTo>
                      <a:cubicBezTo>
                        <a:pt x="999" y="110"/>
                        <a:pt x="999" y="47"/>
                        <a:pt x="971" y="19"/>
                      </a:cubicBezTo>
                      <a:cubicBezTo>
                        <a:pt x="960" y="7"/>
                        <a:pt x="942" y="0"/>
                        <a:pt x="923" y="0"/>
                      </a:cubicBez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6" name="Google Shape;1396;p27"/>
            <p:cNvSpPr/>
            <p:nvPr/>
          </p:nvSpPr>
          <p:spPr>
            <a:xfrm>
              <a:off x="8040900" y="502525"/>
              <a:ext cx="840952" cy="1162694"/>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rotWithShape="0" algn="bl" dir="8280000" dist="29527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351"/>
                                        </p:tgtEl>
                                        <p:attrNameLst>
                                          <p:attrName>style.visibility</p:attrName>
                                        </p:attrNameLst>
                                      </p:cBhvr>
                                      <p:to>
                                        <p:strVal val="visible"/>
                                      </p:to>
                                    </p:set>
                                    <p:anim calcmode="lin" valueType="num">
                                      <p:cBhvr additive="base">
                                        <p:cTn dur="300"/>
                                        <p:tgtEl>
                                          <p:spTgt spid="13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346"/>
                                        </p:tgtEl>
                                        <p:attrNameLst>
                                          <p:attrName>style.visibility</p:attrName>
                                        </p:attrNameLst>
                                      </p:cBhvr>
                                      <p:to>
                                        <p:strVal val="visible"/>
                                      </p:to>
                                    </p:set>
                                    <p:anim calcmode="lin" valueType="num">
                                      <p:cBhvr additive="base">
                                        <p:cTn dur="300"/>
                                        <p:tgtEl>
                                          <p:spTgt spid="134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pic>
        <p:nvPicPr>
          <p:cNvPr id="2099" name="Google Shape;2099;p54"/>
          <p:cNvPicPr preferRelativeResize="0"/>
          <p:nvPr/>
        </p:nvPicPr>
        <p:blipFill>
          <a:blip r:embed="rId3">
            <a:alphaModFix/>
          </a:blip>
          <a:stretch>
            <a:fillRect/>
          </a:stretch>
        </p:blipFill>
        <p:spPr>
          <a:xfrm>
            <a:off x="144500" y="288713"/>
            <a:ext cx="5706574" cy="4566063"/>
          </a:xfrm>
          <a:prstGeom prst="rect">
            <a:avLst/>
          </a:prstGeom>
          <a:noFill/>
          <a:ln>
            <a:noFill/>
          </a:ln>
        </p:spPr>
      </p:pic>
      <p:sp>
        <p:nvSpPr>
          <p:cNvPr id="2100" name="Google Shape;2100;p54"/>
          <p:cNvSpPr txBox="1"/>
          <p:nvPr/>
        </p:nvSpPr>
        <p:spPr>
          <a:xfrm>
            <a:off x="5851075" y="935225"/>
            <a:ext cx="2592600" cy="40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property ages:</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Age group of more than 80 years olds shows the </a:t>
            </a:r>
            <a:r>
              <a:rPr b="1" lang="en" sz="1700">
                <a:solidFill>
                  <a:srgbClr val="4A86E8"/>
                </a:solidFill>
              </a:rPr>
              <a:t>least demand</a:t>
            </a:r>
            <a:r>
              <a:rPr lang="en" sz="1500">
                <a:solidFill>
                  <a:schemeClr val="dk1"/>
                </a:solidFill>
              </a:rPr>
              <a:t> with only 2 demands.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This suggests that properties of this age might be considered too old, possibly historic, and may require extensive renovation to meet current standards, thus making them less attractive to most buyers.</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2101" name="Google Shape;2101;p54"/>
          <p:cNvSpPr txBox="1"/>
          <p:nvPr/>
        </p:nvSpPr>
        <p:spPr>
          <a:xfrm>
            <a:off x="5851200" y="288725"/>
            <a:ext cx="2592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rPr>
              <a:t>&gt; 80 years</a:t>
            </a:r>
            <a:endParaRPr sz="30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100"/>
                                        </p:tgtEl>
                                        <p:attrNameLst>
                                          <p:attrName>style.visibility</p:attrName>
                                        </p:attrNameLst>
                                      </p:cBhvr>
                                      <p:to>
                                        <p:strVal val="visible"/>
                                      </p:to>
                                    </p:set>
                                    <p:anim calcmode="lin" valueType="num">
                                      <p:cBhvr additive="base">
                                        <p:cTn dur="300"/>
                                        <p:tgtEl>
                                          <p:spTgt spid="210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55"/>
          <p:cNvSpPr txBox="1"/>
          <p:nvPr/>
        </p:nvSpPr>
        <p:spPr>
          <a:xfrm>
            <a:off x="5851075" y="935225"/>
            <a:ext cx="2592600" cy="40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property ages:</a:t>
            </a:r>
            <a:endParaRPr sz="1500" u="sng">
              <a:solidFill>
                <a:schemeClr val="dk1"/>
              </a:solidFill>
            </a:endParaRPr>
          </a:p>
          <a:p>
            <a:pPr indent="0" lvl="0" marL="0" rtl="0" algn="l">
              <a:spcBef>
                <a:spcPts val="0"/>
              </a:spcBef>
              <a:spcAft>
                <a:spcPts val="0"/>
              </a:spcAft>
              <a:buNone/>
            </a:pPr>
            <a:r>
              <a:t/>
            </a:r>
            <a:endParaRPr sz="1500" u="sng">
              <a:solidFill>
                <a:schemeClr val="dk1"/>
              </a:solidFill>
            </a:endParaRPr>
          </a:p>
          <a:p>
            <a:pPr indent="0" lvl="0" marL="0" rtl="0" algn="l">
              <a:spcBef>
                <a:spcPts val="0"/>
              </a:spcBef>
              <a:spcAft>
                <a:spcPts val="0"/>
              </a:spcAft>
              <a:buNone/>
            </a:pPr>
            <a:r>
              <a:t/>
            </a:r>
            <a:endParaRPr sz="1500" u="sng">
              <a:solidFill>
                <a:schemeClr val="dk1"/>
              </a:solidFill>
            </a:endParaRPr>
          </a:p>
          <a:p>
            <a:pPr indent="0" lvl="0" marL="0" rtl="0" algn="l">
              <a:spcBef>
                <a:spcPts val="0"/>
              </a:spcBef>
              <a:spcAft>
                <a:spcPts val="0"/>
              </a:spcAft>
              <a:buNone/>
            </a:pPr>
            <a:r>
              <a:rPr lang="en" sz="1500">
                <a:solidFill>
                  <a:schemeClr val="dk1"/>
                </a:solidFill>
              </a:rPr>
              <a:t>There is a clear </a:t>
            </a:r>
            <a:r>
              <a:rPr b="1" lang="en" sz="1700">
                <a:solidFill>
                  <a:srgbClr val="4A86E8"/>
                </a:solidFill>
              </a:rPr>
              <a:t>preference</a:t>
            </a:r>
            <a:r>
              <a:rPr lang="en" sz="1500">
                <a:solidFill>
                  <a:schemeClr val="dk1"/>
                </a:solidFill>
              </a:rPr>
              <a:t> for properties that are </a:t>
            </a:r>
            <a:r>
              <a:rPr b="1" lang="en" sz="1700">
                <a:solidFill>
                  <a:srgbClr val="4A86E8"/>
                </a:solidFill>
              </a:rPr>
              <a:t>less than 40 years old</a:t>
            </a:r>
            <a:r>
              <a:rPr lang="en" sz="1500">
                <a:solidFill>
                  <a:schemeClr val="dk1"/>
                </a:solidFill>
              </a:rPr>
              <a:t>, with the demand sharply decreasing as the property age increases beyond 40 years. </a:t>
            </a:r>
            <a:endParaRPr sz="1500">
              <a:solidFill>
                <a:schemeClr val="dk1"/>
              </a:solidFill>
            </a:endParaRPr>
          </a:p>
        </p:txBody>
      </p:sp>
      <p:sp>
        <p:nvSpPr>
          <p:cNvPr id="2107" name="Google Shape;2107;p55"/>
          <p:cNvSpPr txBox="1"/>
          <p:nvPr/>
        </p:nvSpPr>
        <p:spPr>
          <a:xfrm>
            <a:off x="5851200" y="288725"/>
            <a:ext cx="2592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rPr>
              <a:t>Conclusion</a:t>
            </a:r>
            <a:endParaRPr sz="3000"/>
          </a:p>
        </p:txBody>
      </p:sp>
      <p:pic>
        <p:nvPicPr>
          <p:cNvPr id="2108" name="Google Shape;2108;p55"/>
          <p:cNvPicPr preferRelativeResize="0"/>
          <p:nvPr/>
        </p:nvPicPr>
        <p:blipFill>
          <a:blip r:embed="rId3">
            <a:alphaModFix/>
          </a:blip>
          <a:stretch>
            <a:fillRect/>
          </a:stretch>
        </p:blipFill>
        <p:spPr>
          <a:xfrm>
            <a:off x="144500" y="288713"/>
            <a:ext cx="5706574" cy="4566063"/>
          </a:xfrm>
          <a:prstGeom prst="rect">
            <a:avLst/>
          </a:prstGeom>
          <a:noFill/>
          <a:ln>
            <a:noFill/>
          </a:ln>
        </p:spPr>
      </p:pic>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106"/>
                                        </p:tgtEl>
                                        <p:attrNameLst>
                                          <p:attrName>style.visibility</p:attrName>
                                        </p:attrNameLst>
                                      </p:cBhvr>
                                      <p:to>
                                        <p:strVal val="visible"/>
                                      </p:to>
                                    </p:set>
                                    <p:anim calcmode="lin" valueType="num">
                                      <p:cBhvr additive="base">
                                        <p:cTn dur="300"/>
                                        <p:tgtEl>
                                          <p:spTgt spid="210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2" name="Shape 2112"/>
        <p:cNvGrpSpPr/>
        <p:nvPr/>
      </p:nvGrpSpPr>
      <p:grpSpPr>
        <a:xfrm>
          <a:off x="0" y="0"/>
          <a:ext cx="0" cy="0"/>
          <a:chOff x="0" y="0"/>
          <a:chExt cx="0" cy="0"/>
        </a:xfrm>
      </p:grpSpPr>
      <p:sp>
        <p:nvSpPr>
          <p:cNvPr id="2113" name="Google Shape;2113;p56"/>
          <p:cNvSpPr txBox="1"/>
          <p:nvPr>
            <p:ph type="title"/>
          </p:nvPr>
        </p:nvSpPr>
        <p:spPr>
          <a:xfrm>
            <a:off x="981225" y="1334625"/>
            <a:ext cx="5348400" cy="3312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3000" u="sng">
                <a:solidFill>
                  <a:schemeClr val="lt1"/>
                </a:solidFill>
                <a:latin typeface="Arial"/>
                <a:ea typeface="Arial"/>
                <a:cs typeface="Arial"/>
                <a:sym typeface="Arial"/>
              </a:rPr>
              <a:t>LEVEL III QUESTION</a:t>
            </a:r>
            <a:endParaRPr b="1" sz="3000" u="sng">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t/>
            </a:r>
            <a:endParaRPr b="1" sz="3000">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lang="en" sz="3000">
                <a:solidFill>
                  <a:schemeClr val="lt1"/>
                </a:solidFill>
                <a:latin typeface="Arial"/>
                <a:ea typeface="Arial"/>
                <a:cs typeface="Arial"/>
                <a:sym typeface="Arial"/>
              </a:rPr>
              <a:t>What kind of houses should we invest in to minimise risk of investment loss?</a:t>
            </a:r>
            <a:r>
              <a:rPr b="1" lang="en" sz="3000">
                <a:latin typeface="Arial"/>
                <a:ea typeface="Arial"/>
                <a:cs typeface="Arial"/>
                <a:sym typeface="Arial"/>
              </a:rPr>
              <a:t> </a:t>
            </a:r>
            <a:endParaRPr b="1" sz="3000">
              <a:latin typeface="Arial"/>
              <a:ea typeface="Arial"/>
              <a:cs typeface="Arial"/>
              <a:sym typeface="Arial"/>
            </a:endParaRPr>
          </a:p>
        </p:txBody>
      </p:sp>
      <p:grpSp>
        <p:nvGrpSpPr>
          <p:cNvPr id="2114" name="Google Shape;2114;p56"/>
          <p:cNvGrpSpPr/>
          <p:nvPr/>
        </p:nvGrpSpPr>
        <p:grpSpPr>
          <a:xfrm>
            <a:off x="6641871" y="1486463"/>
            <a:ext cx="2727246" cy="3657137"/>
            <a:chOff x="6641871" y="1486463"/>
            <a:chExt cx="2727246" cy="3657137"/>
          </a:xfrm>
        </p:grpSpPr>
        <p:grpSp>
          <p:nvGrpSpPr>
            <p:cNvPr id="2115" name="Google Shape;2115;p56"/>
            <p:cNvGrpSpPr/>
            <p:nvPr/>
          </p:nvGrpSpPr>
          <p:grpSpPr>
            <a:xfrm>
              <a:off x="6641871" y="2358025"/>
              <a:ext cx="2727246" cy="2785575"/>
              <a:chOff x="6641871" y="2358025"/>
              <a:chExt cx="2727246" cy="2785575"/>
            </a:xfrm>
          </p:grpSpPr>
          <p:grpSp>
            <p:nvGrpSpPr>
              <p:cNvPr id="2116" name="Google Shape;2116;p56"/>
              <p:cNvGrpSpPr/>
              <p:nvPr/>
            </p:nvGrpSpPr>
            <p:grpSpPr>
              <a:xfrm>
                <a:off x="6641871" y="2358025"/>
                <a:ext cx="2727246" cy="1674702"/>
                <a:chOff x="6914646" y="2189175"/>
                <a:chExt cx="2727246" cy="1674702"/>
              </a:xfrm>
            </p:grpSpPr>
            <p:sp>
              <p:nvSpPr>
                <p:cNvPr id="2117" name="Google Shape;2117;p56"/>
                <p:cNvSpPr/>
                <p:nvPr/>
              </p:nvSpPr>
              <p:spPr>
                <a:xfrm>
                  <a:off x="6914646" y="2963250"/>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6"/>
                <p:cNvSpPr/>
                <p:nvPr/>
              </p:nvSpPr>
              <p:spPr>
                <a:xfrm>
                  <a:off x="8570671" y="2189175"/>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6"/>
                <p:cNvSpPr/>
                <p:nvPr/>
              </p:nvSpPr>
              <p:spPr>
                <a:xfrm>
                  <a:off x="8226466" y="3483553"/>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0" name="Google Shape;2120;p56"/>
              <p:cNvGrpSpPr/>
              <p:nvPr/>
            </p:nvGrpSpPr>
            <p:grpSpPr>
              <a:xfrm>
                <a:off x="7135335" y="2700517"/>
                <a:ext cx="1415460" cy="2443083"/>
                <a:chOff x="4537475" y="1366675"/>
                <a:chExt cx="1878265" cy="3241882"/>
              </a:xfrm>
            </p:grpSpPr>
            <p:sp>
              <p:nvSpPr>
                <p:cNvPr id="2121" name="Google Shape;2121;p56"/>
                <p:cNvSpPr/>
                <p:nvPr/>
              </p:nvSpPr>
              <p:spPr>
                <a:xfrm>
                  <a:off x="4537475" y="1460411"/>
                  <a:ext cx="1404092" cy="143402"/>
                </a:xfrm>
                <a:custGeom>
                  <a:rect b="b" l="l" r="r" t="t"/>
                  <a:pathLst>
                    <a:path extrusionOk="0" h="2463" w="24117">
                      <a:moveTo>
                        <a:pt x="2167" y="2462"/>
                      </a:moveTo>
                      <a:lnTo>
                        <a:pt x="23793" y="2462"/>
                      </a:lnTo>
                      <a:lnTo>
                        <a:pt x="23793" y="2462"/>
                      </a:lnTo>
                      <a:lnTo>
                        <a:pt x="24117" y="2462"/>
                      </a:lnTo>
                      <a:lnTo>
                        <a:pt x="24117" y="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6"/>
                <p:cNvSpPr/>
                <p:nvPr/>
              </p:nvSpPr>
              <p:spPr>
                <a:xfrm>
                  <a:off x="5934610" y="1460411"/>
                  <a:ext cx="479500" cy="143402"/>
                </a:xfrm>
                <a:custGeom>
                  <a:rect b="b" l="l" r="r" t="t"/>
                  <a:pathLst>
                    <a:path extrusionOk="0" h="2463" w="8236">
                      <a:moveTo>
                        <a:pt x="267" y="1"/>
                      </a:moveTo>
                      <a:lnTo>
                        <a:pt x="28" y="1"/>
                      </a:lnTo>
                      <a:lnTo>
                        <a:pt x="0" y="2462"/>
                      </a:lnTo>
                      <a:lnTo>
                        <a:pt x="6801" y="2462"/>
                      </a:lnTo>
                      <a:lnTo>
                        <a:pt x="6801" y="2462"/>
                      </a:lnTo>
                      <a:lnTo>
                        <a:pt x="6857" y="2462"/>
                      </a:lnTo>
                      <a:lnTo>
                        <a:pt x="823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6"/>
                <p:cNvSpPr/>
                <p:nvPr/>
              </p:nvSpPr>
              <p:spPr>
                <a:xfrm>
                  <a:off x="5922733" y="1603752"/>
                  <a:ext cx="407889" cy="3004805"/>
                </a:xfrm>
                <a:custGeom>
                  <a:rect b="b" l="l" r="r" t="t"/>
                  <a:pathLst>
                    <a:path extrusionOk="0" h="51609" w="7006">
                      <a:moveTo>
                        <a:pt x="0" y="51608"/>
                      </a:moveTo>
                      <a:lnTo>
                        <a:pt x="7005" y="51608"/>
                      </a:lnTo>
                      <a:lnTo>
                        <a:pt x="7005" y="0"/>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6"/>
                <p:cNvSpPr/>
                <p:nvPr/>
              </p:nvSpPr>
              <p:spPr>
                <a:xfrm>
                  <a:off x="6064385" y="2606907"/>
                  <a:ext cx="153643" cy="344852"/>
                </a:xfrm>
                <a:custGeom>
                  <a:rect b="b" l="l" r="r" t="t"/>
                  <a:pathLst>
                    <a:path extrusionOk="0" h="5923" w="2639">
                      <a:moveTo>
                        <a:pt x="1" y="1"/>
                      </a:moveTo>
                      <a:lnTo>
                        <a:pt x="2638" y="64"/>
                      </a:lnTo>
                      <a:lnTo>
                        <a:pt x="2638" y="5923"/>
                      </a:lnTo>
                      <a:lnTo>
                        <a:pt x="1" y="583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6"/>
                <p:cNvSpPr/>
                <p:nvPr/>
              </p:nvSpPr>
              <p:spPr>
                <a:xfrm>
                  <a:off x="6064385" y="1939923"/>
                  <a:ext cx="153643" cy="343163"/>
                </a:xfrm>
                <a:custGeom>
                  <a:rect b="b" l="l" r="r" t="t"/>
                  <a:pathLst>
                    <a:path extrusionOk="0" h="5894" w="2639">
                      <a:moveTo>
                        <a:pt x="1" y="0"/>
                      </a:moveTo>
                      <a:lnTo>
                        <a:pt x="2638" y="64"/>
                      </a:lnTo>
                      <a:lnTo>
                        <a:pt x="2638" y="5894"/>
                      </a:lnTo>
                      <a:lnTo>
                        <a:pt x="1" y="583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6"/>
                <p:cNvSpPr/>
                <p:nvPr/>
              </p:nvSpPr>
              <p:spPr>
                <a:xfrm>
                  <a:off x="4661952" y="1603752"/>
                  <a:ext cx="1260812" cy="3004805"/>
                </a:xfrm>
                <a:custGeom>
                  <a:rect b="b" l="l" r="r" t="t"/>
                  <a:pathLst>
                    <a:path extrusionOk="0" h="51609" w="21656">
                      <a:moveTo>
                        <a:pt x="1" y="51608"/>
                      </a:moveTo>
                      <a:lnTo>
                        <a:pt x="21655" y="51608"/>
                      </a:lnTo>
                      <a:lnTo>
                        <a:pt x="21655" y="0"/>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6"/>
                <p:cNvSpPr/>
                <p:nvPr/>
              </p:nvSpPr>
              <p:spPr>
                <a:xfrm>
                  <a:off x="5931291" y="1366675"/>
                  <a:ext cx="484449" cy="93796"/>
                </a:xfrm>
                <a:custGeom>
                  <a:rect b="b" l="l" r="r" t="t"/>
                  <a:pathLst>
                    <a:path extrusionOk="0" h="1611" w="8321">
                      <a:moveTo>
                        <a:pt x="1" y="1611"/>
                      </a:moveTo>
                      <a:lnTo>
                        <a:pt x="8321" y="1611"/>
                      </a:lnTo>
                      <a:lnTo>
                        <a:pt x="8321"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6"/>
                <p:cNvSpPr/>
                <p:nvPr/>
              </p:nvSpPr>
              <p:spPr>
                <a:xfrm>
                  <a:off x="5407591" y="2590139"/>
                  <a:ext cx="315378" cy="319059"/>
                </a:xfrm>
                <a:custGeom>
                  <a:rect b="b" l="l" r="r" t="t"/>
                  <a:pathLst>
                    <a:path extrusionOk="0" h="5480" w="5417">
                      <a:moveTo>
                        <a:pt x="1" y="5479"/>
                      </a:moveTo>
                      <a:lnTo>
                        <a:pt x="5416" y="5479"/>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6"/>
                <p:cNvSpPr/>
                <p:nvPr/>
              </p:nvSpPr>
              <p:spPr>
                <a:xfrm>
                  <a:off x="5438332" y="2590139"/>
                  <a:ext cx="284638" cy="319059"/>
                </a:xfrm>
                <a:custGeom>
                  <a:rect b="b" l="l" r="r" t="t"/>
                  <a:pathLst>
                    <a:path extrusionOk="0" h="5480" w="4889">
                      <a:moveTo>
                        <a:pt x="0" y="5479"/>
                      </a:moveTo>
                      <a:lnTo>
                        <a:pt x="4888" y="5479"/>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6"/>
                <p:cNvSpPr/>
                <p:nvPr/>
              </p:nvSpPr>
              <p:spPr>
                <a:xfrm>
                  <a:off x="4661952" y="4277570"/>
                  <a:ext cx="1260812" cy="330937"/>
                </a:xfrm>
                <a:custGeom>
                  <a:rect b="b" l="l" r="r" t="t"/>
                  <a:pathLst>
                    <a:path extrusionOk="0" h="5684" w="21656">
                      <a:moveTo>
                        <a:pt x="1" y="5683"/>
                      </a:moveTo>
                      <a:lnTo>
                        <a:pt x="21655" y="5683"/>
                      </a:lnTo>
                      <a:lnTo>
                        <a:pt x="21655" y="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6"/>
                <p:cNvSpPr/>
                <p:nvPr/>
              </p:nvSpPr>
              <p:spPr>
                <a:xfrm>
                  <a:off x="5922733" y="4277570"/>
                  <a:ext cx="407889" cy="330937"/>
                </a:xfrm>
                <a:custGeom>
                  <a:rect b="b" l="l" r="r" t="t"/>
                  <a:pathLst>
                    <a:path extrusionOk="0" h="5684" w="7006">
                      <a:moveTo>
                        <a:pt x="0" y="5683"/>
                      </a:moveTo>
                      <a:lnTo>
                        <a:pt x="7005" y="5683"/>
                      </a:lnTo>
                      <a:lnTo>
                        <a:pt x="7005" y="0"/>
                      </a:lnTo>
                      <a:lnTo>
                        <a:pt x="0" y="0"/>
                      </a:lnTo>
                      <a:close/>
                    </a:path>
                  </a:pathLst>
                </a:custGeom>
                <a:solidFill>
                  <a:srgbClr val="4E4958">
                    <a:alpha val="16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6"/>
                <p:cNvSpPr/>
                <p:nvPr/>
              </p:nvSpPr>
              <p:spPr>
                <a:xfrm>
                  <a:off x="5407591" y="1921059"/>
                  <a:ext cx="315378" cy="317429"/>
                </a:xfrm>
                <a:custGeom>
                  <a:rect b="b" l="l" r="r" t="t"/>
                  <a:pathLst>
                    <a:path extrusionOk="0" h="5452" w="5417">
                      <a:moveTo>
                        <a:pt x="1" y="5451"/>
                      </a:moveTo>
                      <a:lnTo>
                        <a:pt x="5416" y="5451"/>
                      </a:lnTo>
                      <a:lnTo>
                        <a:pt x="5416"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6"/>
                <p:cNvSpPr/>
                <p:nvPr/>
              </p:nvSpPr>
              <p:spPr>
                <a:xfrm>
                  <a:off x="5438332" y="1921059"/>
                  <a:ext cx="284638" cy="317429"/>
                </a:xfrm>
                <a:custGeom>
                  <a:rect b="b" l="l" r="r" t="t"/>
                  <a:pathLst>
                    <a:path extrusionOk="0" h="5452" w="4889">
                      <a:moveTo>
                        <a:pt x="0" y="5451"/>
                      </a:moveTo>
                      <a:lnTo>
                        <a:pt x="4888" y="5451"/>
                      </a:lnTo>
                      <a:lnTo>
                        <a:pt x="4888" y="1"/>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6"/>
                <p:cNvSpPr/>
                <p:nvPr/>
              </p:nvSpPr>
              <p:spPr>
                <a:xfrm>
                  <a:off x="5407591" y="1921059"/>
                  <a:ext cx="315378" cy="121277"/>
                </a:xfrm>
                <a:custGeom>
                  <a:rect b="b" l="l" r="r" t="t"/>
                  <a:pathLst>
                    <a:path extrusionOk="0" h="2083" w="5417">
                      <a:moveTo>
                        <a:pt x="1" y="2083"/>
                      </a:moveTo>
                      <a:lnTo>
                        <a:pt x="5416" y="2083"/>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6"/>
                <p:cNvSpPr/>
                <p:nvPr/>
              </p:nvSpPr>
              <p:spPr>
                <a:xfrm>
                  <a:off x="5376909"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6"/>
                <p:cNvSpPr/>
                <p:nvPr/>
              </p:nvSpPr>
              <p:spPr>
                <a:xfrm>
                  <a:off x="4861360" y="2590139"/>
                  <a:ext cx="315785" cy="319059"/>
                </a:xfrm>
                <a:custGeom>
                  <a:rect b="b" l="l" r="r" t="t"/>
                  <a:pathLst>
                    <a:path extrusionOk="0" h="5480" w="5424">
                      <a:moveTo>
                        <a:pt x="1" y="5479"/>
                      </a:moveTo>
                      <a:lnTo>
                        <a:pt x="5423" y="5479"/>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6"/>
                <p:cNvSpPr/>
                <p:nvPr/>
              </p:nvSpPr>
              <p:spPr>
                <a:xfrm>
                  <a:off x="4885521" y="2590139"/>
                  <a:ext cx="291624" cy="319059"/>
                </a:xfrm>
                <a:custGeom>
                  <a:rect b="b" l="l" r="r" t="t"/>
                  <a:pathLst>
                    <a:path extrusionOk="0" h="5480" w="5009">
                      <a:moveTo>
                        <a:pt x="1" y="5479"/>
                      </a:moveTo>
                      <a:lnTo>
                        <a:pt x="5008" y="5479"/>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6"/>
                <p:cNvSpPr/>
                <p:nvPr/>
              </p:nvSpPr>
              <p:spPr>
                <a:xfrm>
                  <a:off x="4861360" y="1921059"/>
                  <a:ext cx="315785" cy="317429"/>
                </a:xfrm>
                <a:custGeom>
                  <a:rect b="b" l="l" r="r" t="t"/>
                  <a:pathLst>
                    <a:path extrusionOk="0" h="5452" w="5424">
                      <a:moveTo>
                        <a:pt x="1" y="5451"/>
                      </a:moveTo>
                      <a:lnTo>
                        <a:pt x="5423" y="5451"/>
                      </a:lnTo>
                      <a:lnTo>
                        <a:pt x="5423" y="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6"/>
                <p:cNvSpPr/>
                <p:nvPr/>
              </p:nvSpPr>
              <p:spPr>
                <a:xfrm>
                  <a:off x="4885521" y="1921059"/>
                  <a:ext cx="291624" cy="317429"/>
                </a:xfrm>
                <a:custGeom>
                  <a:rect b="b" l="l" r="r" t="t"/>
                  <a:pathLst>
                    <a:path extrusionOk="0" h="5452" w="5009">
                      <a:moveTo>
                        <a:pt x="1" y="5451"/>
                      </a:moveTo>
                      <a:lnTo>
                        <a:pt x="5008" y="5451"/>
                      </a:lnTo>
                      <a:lnTo>
                        <a:pt x="5008" y="1"/>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6"/>
                <p:cNvSpPr/>
                <p:nvPr/>
              </p:nvSpPr>
              <p:spPr>
                <a:xfrm>
                  <a:off x="4861360" y="1921059"/>
                  <a:ext cx="315785" cy="121277"/>
                </a:xfrm>
                <a:custGeom>
                  <a:rect b="b" l="l" r="r" t="t"/>
                  <a:pathLst>
                    <a:path extrusionOk="0" h="2083" w="5424">
                      <a:moveTo>
                        <a:pt x="1" y="2083"/>
                      </a:moveTo>
                      <a:lnTo>
                        <a:pt x="5423" y="2083"/>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6"/>
                <p:cNvSpPr/>
                <p:nvPr/>
              </p:nvSpPr>
              <p:spPr>
                <a:xfrm>
                  <a:off x="4830677" y="2236794"/>
                  <a:ext cx="378779" cy="87276"/>
                </a:xfrm>
                <a:custGeom>
                  <a:rect b="b" l="l" r="r" t="t"/>
                  <a:pathLst>
                    <a:path extrusionOk="0" h="1499" w="6506">
                      <a:moveTo>
                        <a:pt x="0" y="1498"/>
                      </a:moveTo>
                      <a:lnTo>
                        <a:pt x="6506" y="1498"/>
                      </a:lnTo>
                      <a:lnTo>
                        <a:pt x="6506" y="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6"/>
                <p:cNvSpPr/>
                <p:nvPr/>
              </p:nvSpPr>
              <p:spPr>
                <a:xfrm>
                  <a:off x="4583353" y="4480238"/>
                  <a:ext cx="1830728" cy="128264"/>
                </a:xfrm>
                <a:custGeom>
                  <a:rect b="b" l="l" r="r" t="t"/>
                  <a:pathLst>
                    <a:path extrusionOk="0" h="2203" w="31445">
                      <a:moveTo>
                        <a:pt x="0" y="2202"/>
                      </a:moveTo>
                      <a:lnTo>
                        <a:pt x="31445" y="2202"/>
                      </a:lnTo>
                      <a:lnTo>
                        <a:pt x="31445"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6"/>
                <p:cNvSpPr/>
                <p:nvPr/>
              </p:nvSpPr>
              <p:spPr>
                <a:xfrm>
                  <a:off x="5985786" y="4480238"/>
                  <a:ext cx="428325" cy="128264"/>
                </a:xfrm>
                <a:custGeom>
                  <a:rect b="b" l="l" r="r" t="t"/>
                  <a:pathLst>
                    <a:path extrusionOk="0" h="2203" w="7357">
                      <a:moveTo>
                        <a:pt x="0" y="2202"/>
                      </a:moveTo>
                      <a:lnTo>
                        <a:pt x="7357" y="2202"/>
                      </a:lnTo>
                      <a:lnTo>
                        <a:pt x="7357" y="1"/>
                      </a:lnTo>
                      <a:lnTo>
                        <a:pt x="0" y="1"/>
                      </a:lnTo>
                      <a:close/>
                    </a:path>
                  </a:pathLst>
                </a:custGeom>
                <a:solidFill>
                  <a:srgbClr val="332B45">
                    <a:alpha val="568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6"/>
                <p:cNvSpPr/>
                <p:nvPr/>
              </p:nvSpPr>
              <p:spPr>
                <a:xfrm>
                  <a:off x="5050986" y="3456590"/>
                  <a:ext cx="456969" cy="766150"/>
                </a:xfrm>
                <a:custGeom>
                  <a:rect b="b" l="l" r="r" t="t"/>
                  <a:pathLst>
                    <a:path extrusionOk="0" h="13159" w="7849">
                      <a:moveTo>
                        <a:pt x="0" y="13159"/>
                      </a:moveTo>
                      <a:lnTo>
                        <a:pt x="7849" y="13159"/>
                      </a:lnTo>
                      <a:lnTo>
                        <a:pt x="7849" y="0"/>
                      </a:lnTo>
                      <a:lnTo>
                        <a:pt x="0" y="0"/>
                      </a:lnTo>
                      <a:close/>
                    </a:path>
                  </a:pathLst>
                </a:custGeom>
                <a:solidFill>
                  <a:srgbClr val="332B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6"/>
                <p:cNvSpPr/>
                <p:nvPr/>
              </p:nvSpPr>
              <p:spPr>
                <a:xfrm>
                  <a:off x="5107053" y="3456590"/>
                  <a:ext cx="400903" cy="766150"/>
                </a:xfrm>
                <a:custGeom>
                  <a:rect b="b" l="l" r="r" t="t"/>
                  <a:pathLst>
                    <a:path extrusionOk="0" h="13159" w="6886">
                      <a:moveTo>
                        <a:pt x="1" y="13159"/>
                      </a:moveTo>
                      <a:lnTo>
                        <a:pt x="6886" y="13159"/>
                      </a:lnTo>
                      <a:lnTo>
                        <a:pt x="6886"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6"/>
                <p:cNvSpPr/>
                <p:nvPr/>
              </p:nvSpPr>
              <p:spPr>
                <a:xfrm>
                  <a:off x="5187340" y="3507766"/>
                  <a:ext cx="238760" cy="100783"/>
                </a:xfrm>
                <a:custGeom>
                  <a:rect b="b" l="l" r="r" t="t"/>
                  <a:pathLst>
                    <a:path extrusionOk="0" h="1731" w="4101">
                      <a:moveTo>
                        <a:pt x="0" y="1731"/>
                      </a:moveTo>
                      <a:lnTo>
                        <a:pt x="4100" y="1731"/>
                      </a:lnTo>
                      <a:lnTo>
                        <a:pt x="4100" y="0"/>
                      </a:lnTo>
                      <a:lnTo>
                        <a:pt x="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6"/>
                <p:cNvSpPr/>
                <p:nvPr/>
              </p:nvSpPr>
              <p:spPr>
                <a:xfrm>
                  <a:off x="5014947" y="3384919"/>
                  <a:ext cx="529045" cy="71730"/>
                </a:xfrm>
                <a:custGeom>
                  <a:rect b="b" l="l" r="r" t="t"/>
                  <a:pathLst>
                    <a:path extrusionOk="0" h="1232" w="9087">
                      <a:moveTo>
                        <a:pt x="0" y="1"/>
                      </a:moveTo>
                      <a:lnTo>
                        <a:pt x="9087" y="1"/>
                      </a:lnTo>
                      <a:lnTo>
                        <a:pt x="9087" y="1231"/>
                      </a:lnTo>
                      <a:lnTo>
                        <a:pt x="0" y="123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6"/>
                <p:cNvSpPr/>
                <p:nvPr/>
              </p:nvSpPr>
              <p:spPr>
                <a:xfrm>
                  <a:off x="5235198" y="4219406"/>
                  <a:ext cx="272761" cy="260895"/>
                </a:xfrm>
                <a:custGeom>
                  <a:rect b="b" l="l" r="r" t="t"/>
                  <a:pathLst>
                    <a:path extrusionOk="0" h="4481" w="4685">
                      <a:moveTo>
                        <a:pt x="3046" y="1"/>
                      </a:moveTo>
                      <a:lnTo>
                        <a:pt x="3046" y="1555"/>
                      </a:lnTo>
                      <a:lnTo>
                        <a:pt x="1407" y="1555"/>
                      </a:lnTo>
                      <a:lnTo>
                        <a:pt x="1407" y="2990"/>
                      </a:lnTo>
                      <a:lnTo>
                        <a:pt x="113" y="2990"/>
                      </a:lnTo>
                      <a:lnTo>
                        <a:pt x="113" y="4481"/>
                      </a:lnTo>
                      <a:lnTo>
                        <a:pt x="1" y="4481"/>
                      </a:lnTo>
                      <a:lnTo>
                        <a:pt x="4685" y="4481"/>
                      </a:lnTo>
                      <a:lnTo>
                        <a:pt x="46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6"/>
                <p:cNvSpPr/>
                <p:nvPr/>
              </p:nvSpPr>
              <p:spPr>
                <a:xfrm>
                  <a:off x="4842554" y="4393430"/>
                  <a:ext cx="399273" cy="86868"/>
                </a:xfrm>
                <a:custGeom>
                  <a:rect b="b" l="l" r="r" t="t"/>
                  <a:pathLst>
                    <a:path extrusionOk="0" h="1492" w="6858">
                      <a:moveTo>
                        <a:pt x="1702" y="1"/>
                      </a:moveTo>
                      <a:lnTo>
                        <a:pt x="1702" y="1"/>
                      </a:lnTo>
                      <a:lnTo>
                        <a:pt x="0" y="1"/>
                      </a:lnTo>
                      <a:lnTo>
                        <a:pt x="0" y="1492"/>
                      </a:lnTo>
                      <a:lnTo>
                        <a:pt x="6857" y="1492"/>
                      </a:lnTo>
                      <a:lnTo>
                        <a:pt x="6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6"/>
                <p:cNvSpPr/>
                <p:nvPr/>
              </p:nvSpPr>
              <p:spPr>
                <a:xfrm>
                  <a:off x="4941647" y="4309941"/>
                  <a:ext cx="375519" cy="83549"/>
                </a:xfrm>
                <a:custGeom>
                  <a:rect b="b" l="l" r="r" t="t"/>
                  <a:pathLst>
                    <a:path extrusionOk="0" h="1435" w="6450">
                      <a:moveTo>
                        <a:pt x="0" y="0"/>
                      </a:moveTo>
                      <a:lnTo>
                        <a:pt x="0" y="1435"/>
                      </a:lnTo>
                      <a:lnTo>
                        <a:pt x="6449" y="1435"/>
                      </a:lnTo>
                      <a:lnTo>
                        <a:pt x="6449" y="0"/>
                      </a:lnTo>
                      <a:lnTo>
                        <a:pt x="12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6"/>
                <p:cNvSpPr/>
                <p:nvPr/>
              </p:nvSpPr>
              <p:spPr>
                <a:xfrm>
                  <a:off x="5016577" y="4219406"/>
                  <a:ext cx="396012" cy="90594"/>
                </a:xfrm>
                <a:custGeom>
                  <a:rect b="b" l="l" r="r" t="t"/>
                  <a:pathLst>
                    <a:path extrusionOk="0" h="1556" w="6802">
                      <a:moveTo>
                        <a:pt x="0" y="1555"/>
                      </a:moveTo>
                      <a:lnTo>
                        <a:pt x="6801" y="1555"/>
                      </a:lnTo>
                      <a:lnTo>
                        <a:pt x="6801"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6"/>
                <p:cNvSpPr/>
                <p:nvPr/>
              </p:nvSpPr>
              <p:spPr>
                <a:xfrm>
                  <a:off x="5393676" y="3868099"/>
                  <a:ext cx="77025" cy="76621"/>
                </a:xfrm>
                <a:custGeom>
                  <a:rect b="b" l="l" r="r" t="t"/>
                  <a:pathLst>
                    <a:path extrusionOk="0" h="1316" w="1323">
                      <a:moveTo>
                        <a:pt x="1323" y="640"/>
                      </a:moveTo>
                      <a:cubicBezTo>
                        <a:pt x="1323" y="1020"/>
                        <a:pt x="999" y="1316"/>
                        <a:pt x="648" y="1316"/>
                      </a:cubicBezTo>
                      <a:cubicBezTo>
                        <a:pt x="296" y="1316"/>
                        <a:pt x="1" y="1020"/>
                        <a:pt x="1" y="640"/>
                      </a:cubicBezTo>
                      <a:cubicBezTo>
                        <a:pt x="1" y="289"/>
                        <a:pt x="296" y="0"/>
                        <a:pt x="648" y="0"/>
                      </a:cubicBezTo>
                      <a:cubicBezTo>
                        <a:pt x="999" y="0"/>
                        <a:pt x="1323" y="289"/>
                        <a:pt x="1323" y="6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6"/>
                <p:cNvSpPr/>
                <p:nvPr/>
              </p:nvSpPr>
              <p:spPr>
                <a:xfrm>
                  <a:off x="6183564" y="2610633"/>
                  <a:ext cx="34466" cy="341126"/>
                </a:xfrm>
                <a:custGeom>
                  <a:rect b="b" l="l" r="r" t="t"/>
                  <a:pathLst>
                    <a:path extrusionOk="0" h="5859" w="592">
                      <a:moveTo>
                        <a:pt x="0" y="5831"/>
                      </a:moveTo>
                      <a:lnTo>
                        <a:pt x="591" y="5859"/>
                      </a:lnTo>
                      <a:lnTo>
                        <a:pt x="591" y="0"/>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6"/>
                <p:cNvSpPr/>
                <p:nvPr/>
              </p:nvSpPr>
              <p:spPr>
                <a:xfrm>
                  <a:off x="6183564" y="1943591"/>
                  <a:ext cx="34466" cy="339495"/>
                </a:xfrm>
                <a:custGeom>
                  <a:rect b="b" l="l" r="r" t="t"/>
                  <a:pathLst>
                    <a:path extrusionOk="0" h="5831" w="592">
                      <a:moveTo>
                        <a:pt x="0" y="5831"/>
                      </a:moveTo>
                      <a:lnTo>
                        <a:pt x="591" y="5831"/>
                      </a:lnTo>
                      <a:lnTo>
                        <a:pt x="591" y="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6"/>
                <p:cNvSpPr/>
                <p:nvPr/>
              </p:nvSpPr>
              <p:spPr>
                <a:xfrm>
                  <a:off x="4537475" y="1366675"/>
                  <a:ext cx="1412708" cy="93796"/>
                </a:xfrm>
                <a:custGeom>
                  <a:rect b="b" l="l" r="r" t="t"/>
                  <a:pathLst>
                    <a:path extrusionOk="0" h="1611" w="24265">
                      <a:moveTo>
                        <a:pt x="1" y="1611"/>
                      </a:moveTo>
                      <a:lnTo>
                        <a:pt x="24264" y="1611"/>
                      </a:lnTo>
                      <a:lnTo>
                        <a:pt x="24264" y="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6"/>
                <p:cNvSpPr/>
                <p:nvPr/>
              </p:nvSpPr>
              <p:spPr>
                <a:xfrm>
                  <a:off x="4861360" y="2590139"/>
                  <a:ext cx="315785" cy="100783"/>
                </a:xfrm>
                <a:custGeom>
                  <a:rect b="b" l="l" r="r" t="t"/>
                  <a:pathLst>
                    <a:path extrusionOk="0" h="1731" w="5424">
                      <a:moveTo>
                        <a:pt x="1" y="1731"/>
                      </a:moveTo>
                      <a:lnTo>
                        <a:pt x="5423" y="1731"/>
                      </a:lnTo>
                      <a:lnTo>
                        <a:pt x="5423"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6"/>
                <p:cNvSpPr/>
                <p:nvPr/>
              </p:nvSpPr>
              <p:spPr>
                <a:xfrm>
                  <a:off x="4830677"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6"/>
                <p:cNvSpPr/>
                <p:nvPr/>
              </p:nvSpPr>
              <p:spPr>
                <a:xfrm>
                  <a:off x="5407591" y="2590139"/>
                  <a:ext cx="315378" cy="100783"/>
                </a:xfrm>
                <a:custGeom>
                  <a:rect b="b" l="l" r="r" t="t"/>
                  <a:pathLst>
                    <a:path extrusionOk="0" h="1731" w="5417">
                      <a:moveTo>
                        <a:pt x="1" y="1731"/>
                      </a:moveTo>
                      <a:lnTo>
                        <a:pt x="5416" y="1731"/>
                      </a:lnTo>
                      <a:lnTo>
                        <a:pt x="5416" y="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6"/>
                <p:cNvSpPr/>
                <p:nvPr/>
              </p:nvSpPr>
              <p:spPr>
                <a:xfrm>
                  <a:off x="5376909" y="2903778"/>
                  <a:ext cx="378779" cy="87276"/>
                </a:xfrm>
                <a:custGeom>
                  <a:rect b="b" l="l" r="r" t="t"/>
                  <a:pathLst>
                    <a:path extrusionOk="0" h="1499" w="6506">
                      <a:moveTo>
                        <a:pt x="0" y="1499"/>
                      </a:moveTo>
                      <a:lnTo>
                        <a:pt x="6506" y="1499"/>
                      </a:lnTo>
                      <a:lnTo>
                        <a:pt x="6506" y="1"/>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60" name="Google Shape;2160;p56"/>
            <p:cNvSpPr/>
            <p:nvPr/>
          </p:nvSpPr>
          <p:spPr>
            <a:xfrm flipH="1">
              <a:off x="7909500" y="4504025"/>
              <a:ext cx="1234500" cy="639475"/>
            </a:xfrm>
            <a:custGeom>
              <a:rect b="b" l="l" r="r" t="t"/>
              <a:pathLst>
                <a:path extrusionOk="0" h="25579" w="49380">
                  <a:moveTo>
                    <a:pt x="0" y="28"/>
                  </a:moveTo>
                  <a:lnTo>
                    <a:pt x="0" y="25579"/>
                  </a:lnTo>
                  <a:lnTo>
                    <a:pt x="49379" y="25579"/>
                  </a:lnTo>
                  <a:cubicBezTo>
                    <a:pt x="45335" y="20480"/>
                    <a:pt x="38801" y="18019"/>
                    <a:pt x="32380" y="18757"/>
                  </a:cubicBezTo>
                  <a:cubicBezTo>
                    <a:pt x="32029" y="17315"/>
                    <a:pt x="31473" y="15909"/>
                    <a:pt x="30622" y="14594"/>
                  </a:cubicBezTo>
                  <a:cubicBezTo>
                    <a:pt x="27021" y="8876"/>
                    <a:pt x="19812" y="6506"/>
                    <a:pt x="13335" y="8468"/>
                  </a:cubicBezTo>
                  <a:cubicBezTo>
                    <a:pt x="13068" y="7265"/>
                    <a:pt x="12632" y="6098"/>
                    <a:pt x="11928" y="4979"/>
                  </a:cubicBezTo>
                  <a:cubicBezTo>
                    <a:pt x="10226" y="2286"/>
                    <a:pt x="7441" y="556"/>
                    <a:pt x="4424" y="0"/>
                  </a:cubicBezTo>
                  <a:lnTo>
                    <a:pt x="120" y="0"/>
                  </a:lnTo>
                  <a:cubicBezTo>
                    <a:pt x="92" y="0"/>
                    <a:pt x="29" y="28"/>
                    <a:pt x="0" y="28"/>
                  </a:cubicBezTo>
                  <a:close/>
                </a:path>
              </a:pathLst>
            </a:custGeom>
            <a:solidFill>
              <a:schemeClr val="accent2"/>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161" name="Google Shape;2161;p56"/>
            <p:cNvSpPr/>
            <p:nvPr/>
          </p:nvSpPr>
          <p:spPr>
            <a:xfrm>
              <a:off x="7573517" y="1486463"/>
              <a:ext cx="539098" cy="745325"/>
            </a:xfrm>
            <a:custGeom>
              <a:rect b="b" l="l" r="r" t="t"/>
              <a:pathLst>
                <a:path extrusionOk="0" h="17785" w="12864">
                  <a:moveTo>
                    <a:pt x="6478" y="3219"/>
                  </a:moveTo>
                  <a:cubicBezTo>
                    <a:pt x="8152" y="3219"/>
                    <a:pt x="9495" y="4569"/>
                    <a:pt x="9495" y="6243"/>
                  </a:cubicBezTo>
                  <a:cubicBezTo>
                    <a:pt x="9495" y="7910"/>
                    <a:pt x="8116" y="9260"/>
                    <a:pt x="6450" y="9260"/>
                  </a:cubicBezTo>
                  <a:cubicBezTo>
                    <a:pt x="4811" y="9260"/>
                    <a:pt x="3461" y="7882"/>
                    <a:pt x="3461" y="6243"/>
                  </a:cubicBezTo>
                  <a:cubicBezTo>
                    <a:pt x="3461" y="4569"/>
                    <a:pt x="4811" y="3219"/>
                    <a:pt x="6478" y="3219"/>
                  </a:cubicBezTo>
                  <a:close/>
                  <a:moveTo>
                    <a:pt x="6470" y="1"/>
                  </a:moveTo>
                  <a:cubicBezTo>
                    <a:pt x="4106" y="1"/>
                    <a:pt x="1916" y="1340"/>
                    <a:pt x="880" y="3458"/>
                  </a:cubicBezTo>
                  <a:cubicBezTo>
                    <a:pt x="148" y="4949"/>
                    <a:pt x="0" y="6475"/>
                    <a:pt x="591" y="8030"/>
                  </a:cubicBezTo>
                  <a:cubicBezTo>
                    <a:pt x="795" y="8557"/>
                    <a:pt x="1027" y="9085"/>
                    <a:pt x="1259" y="9612"/>
                  </a:cubicBezTo>
                  <a:cubicBezTo>
                    <a:pt x="2202" y="11546"/>
                    <a:pt x="3341" y="13361"/>
                    <a:pt x="4572" y="15119"/>
                  </a:cubicBezTo>
                  <a:cubicBezTo>
                    <a:pt x="5163" y="16026"/>
                    <a:pt x="5803" y="16877"/>
                    <a:pt x="6450" y="17784"/>
                  </a:cubicBezTo>
                  <a:cubicBezTo>
                    <a:pt x="6569" y="17672"/>
                    <a:pt x="6625" y="17609"/>
                    <a:pt x="6682" y="17524"/>
                  </a:cubicBezTo>
                  <a:cubicBezTo>
                    <a:pt x="7737" y="15998"/>
                    <a:pt x="8820" y="14472"/>
                    <a:pt x="9847" y="12925"/>
                  </a:cubicBezTo>
                  <a:cubicBezTo>
                    <a:pt x="10754" y="11483"/>
                    <a:pt x="11577" y="9992"/>
                    <a:pt x="12224" y="8409"/>
                  </a:cubicBezTo>
                  <a:cubicBezTo>
                    <a:pt x="12751" y="7122"/>
                    <a:pt x="12864" y="5828"/>
                    <a:pt x="12456" y="4485"/>
                  </a:cubicBezTo>
                  <a:cubicBezTo>
                    <a:pt x="11752" y="2023"/>
                    <a:pt x="9586" y="230"/>
                    <a:pt x="7033" y="26"/>
                  </a:cubicBezTo>
                  <a:cubicBezTo>
                    <a:pt x="6845" y="9"/>
                    <a:pt x="6657" y="1"/>
                    <a:pt x="6470" y="1"/>
                  </a:cubicBezTo>
                  <a:close/>
                </a:path>
              </a:pathLst>
            </a:custGeom>
            <a:solidFill>
              <a:schemeClr val="lt1"/>
            </a:solidFill>
            <a:ln>
              <a:noFill/>
            </a:ln>
            <a:effectLst>
              <a:outerShdw blurRad="128588" rotWithShape="0" algn="bl" dir="8280000" dist="29527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13"/>
                                        </p:tgtEl>
                                        <p:attrNameLst>
                                          <p:attrName>style.visibility</p:attrName>
                                        </p:attrNameLst>
                                      </p:cBhvr>
                                      <p:to>
                                        <p:strVal val="visible"/>
                                      </p:to>
                                    </p:set>
                                    <p:anim calcmode="lin" valueType="num">
                                      <p:cBhvr additive="base">
                                        <p:cTn dur="100"/>
                                        <p:tgtEl>
                                          <p:spTgt spid="211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114"/>
                                        </p:tgtEl>
                                        <p:attrNameLst>
                                          <p:attrName>style.visibility</p:attrName>
                                        </p:attrNameLst>
                                      </p:cBhvr>
                                      <p:to>
                                        <p:strVal val="visible"/>
                                      </p:to>
                                    </p:set>
                                    <p:anim calcmode="lin" valueType="num">
                                      <p:cBhvr additive="base">
                                        <p:cTn dur="100"/>
                                        <p:tgtEl>
                                          <p:spTgt spid="211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5" name="Shape 2165"/>
        <p:cNvGrpSpPr/>
        <p:nvPr/>
      </p:nvGrpSpPr>
      <p:grpSpPr>
        <a:xfrm>
          <a:off x="0" y="0"/>
          <a:ext cx="0" cy="0"/>
          <a:chOff x="0" y="0"/>
          <a:chExt cx="0" cy="0"/>
        </a:xfrm>
      </p:grpSpPr>
      <p:sp>
        <p:nvSpPr>
          <p:cNvPr id="2166" name="Google Shape;2166;p57"/>
          <p:cNvSpPr txBox="1"/>
          <p:nvPr/>
        </p:nvSpPr>
        <p:spPr>
          <a:xfrm>
            <a:off x="5851075" y="935225"/>
            <a:ext cx="2592600" cy="3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demand by location:</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n" sz="1500">
                <a:solidFill>
                  <a:schemeClr val="dk1"/>
                </a:solidFill>
              </a:rPr>
              <a:t>Filtered to </a:t>
            </a:r>
            <a:r>
              <a:rPr b="1" lang="en" sz="1700">
                <a:solidFill>
                  <a:srgbClr val="4A86E8"/>
                </a:solidFill>
              </a:rPr>
              <a:t>Top 5 </a:t>
            </a:r>
            <a:r>
              <a:rPr lang="en" sz="1500">
                <a:solidFill>
                  <a:schemeClr val="dk1"/>
                </a:solidFill>
              </a:rPr>
              <a:t>properties with the greatest demand</a:t>
            </a:r>
            <a:endParaRPr sz="1500">
              <a:solidFill>
                <a:schemeClr val="dk1"/>
              </a:solidFill>
            </a:endParaRPr>
          </a:p>
          <a:p>
            <a:pPr indent="0" lvl="0" marL="457200" marR="0" rtl="0" algn="l">
              <a:lnSpc>
                <a:spcPct val="100000"/>
              </a:lnSpc>
              <a:spcBef>
                <a:spcPts val="1000"/>
              </a:spcBef>
              <a:spcAft>
                <a:spcPts val="0"/>
              </a:spcAft>
              <a:buNone/>
            </a:pPr>
            <a:r>
              <a:t/>
            </a:r>
            <a:endParaRPr sz="1500">
              <a:solidFill>
                <a:schemeClr val="dk1"/>
              </a:solidFill>
            </a:endParaRPr>
          </a:p>
          <a:p>
            <a:pPr indent="0" lvl="0" marL="0" rtl="0" algn="l">
              <a:spcBef>
                <a:spcPts val="100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p:txBody>
      </p:sp>
      <p:pic>
        <p:nvPicPr>
          <p:cNvPr id="2167" name="Google Shape;2167;p57"/>
          <p:cNvPicPr preferRelativeResize="0"/>
          <p:nvPr/>
        </p:nvPicPr>
        <p:blipFill>
          <a:blip r:embed="rId3">
            <a:alphaModFix/>
          </a:blip>
          <a:stretch>
            <a:fillRect/>
          </a:stretch>
        </p:blipFill>
        <p:spPr>
          <a:xfrm>
            <a:off x="192050" y="974550"/>
            <a:ext cx="5546277" cy="3742942"/>
          </a:xfrm>
          <a:prstGeom prst="rect">
            <a:avLst/>
          </a:prstGeom>
          <a:noFill/>
          <a:ln>
            <a:noFill/>
          </a:ln>
        </p:spPr>
      </p:pic>
      <p:sp>
        <p:nvSpPr>
          <p:cNvPr id="2168" name="Google Shape;2168;p57"/>
          <p:cNvSpPr txBox="1"/>
          <p:nvPr/>
        </p:nvSpPr>
        <p:spPr>
          <a:xfrm>
            <a:off x="531650" y="428250"/>
            <a:ext cx="77973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Location</a:t>
            </a:r>
            <a:endParaRPr b="1" sz="30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166"/>
                                        </p:tgtEl>
                                        <p:attrNameLst>
                                          <p:attrName>style.visibility</p:attrName>
                                        </p:attrNameLst>
                                      </p:cBhvr>
                                      <p:to>
                                        <p:strVal val="visible"/>
                                      </p:to>
                                    </p:set>
                                    <p:anim calcmode="lin" valueType="num">
                                      <p:cBhvr additive="base">
                                        <p:cTn dur="300"/>
                                        <p:tgtEl>
                                          <p:spTgt spid="21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58"/>
          <p:cNvSpPr txBox="1"/>
          <p:nvPr/>
        </p:nvSpPr>
        <p:spPr>
          <a:xfrm>
            <a:off x="531650" y="428250"/>
            <a:ext cx="77973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Location </a:t>
            </a:r>
            <a:endParaRPr b="1" sz="3000">
              <a:solidFill>
                <a:schemeClr val="dk1"/>
              </a:solidFill>
              <a:latin typeface="Montserrat"/>
              <a:ea typeface="Montserrat"/>
              <a:cs typeface="Montserrat"/>
              <a:sym typeface="Montserrat"/>
            </a:endParaRPr>
          </a:p>
        </p:txBody>
      </p:sp>
      <p:sp>
        <p:nvSpPr>
          <p:cNvPr id="2174" name="Google Shape;2174;p58"/>
          <p:cNvSpPr txBox="1"/>
          <p:nvPr/>
        </p:nvSpPr>
        <p:spPr>
          <a:xfrm>
            <a:off x="5851075" y="935225"/>
            <a:ext cx="2592600" cy="3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demand by location:</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a:p>
            <a:pPr indent="-323850" lvl="0" marL="457200" marR="0" rtl="0" algn="l">
              <a:lnSpc>
                <a:spcPct val="100000"/>
              </a:lnSpc>
              <a:spcBef>
                <a:spcPts val="0"/>
              </a:spcBef>
              <a:spcAft>
                <a:spcPts val="0"/>
              </a:spcAft>
              <a:buClr>
                <a:srgbClr val="212121"/>
              </a:buClr>
              <a:buSzPts val="1500"/>
              <a:buChar char="●"/>
            </a:pPr>
            <a:r>
              <a:rPr b="1" lang="en" sz="1700">
                <a:solidFill>
                  <a:srgbClr val="4A86E8"/>
                </a:solidFill>
              </a:rPr>
              <a:t>Huilongguan</a:t>
            </a:r>
            <a:r>
              <a:rPr lang="en" sz="1500">
                <a:solidFill>
                  <a:srgbClr val="4A86E8"/>
                </a:solidFill>
              </a:rPr>
              <a:t> </a:t>
            </a:r>
            <a:endParaRPr sz="1500">
              <a:solidFill>
                <a:srgbClr val="4A86E8"/>
              </a:solidFill>
            </a:endParaRPr>
          </a:p>
          <a:p>
            <a:pPr indent="-323850" lvl="0" marL="457200" marR="0" rtl="0" algn="l">
              <a:lnSpc>
                <a:spcPct val="100000"/>
              </a:lnSpc>
              <a:spcBef>
                <a:spcPts val="1000"/>
              </a:spcBef>
              <a:spcAft>
                <a:spcPts val="0"/>
              </a:spcAft>
              <a:buClr>
                <a:schemeClr val="dk1"/>
              </a:buClr>
              <a:buSzPts val="1500"/>
              <a:buChar char="●"/>
            </a:pPr>
            <a:r>
              <a:rPr lang="en" sz="1500">
                <a:solidFill>
                  <a:schemeClr val="dk1"/>
                </a:solidFill>
              </a:rPr>
              <a:t>The property with the highest demand is near several </a:t>
            </a:r>
            <a:r>
              <a:rPr lang="en" sz="1500">
                <a:solidFill>
                  <a:schemeClr val="dk1"/>
                </a:solidFill>
              </a:rPr>
              <a:t>facilities</a:t>
            </a:r>
            <a:r>
              <a:rPr lang="en" sz="1500">
                <a:solidFill>
                  <a:schemeClr val="dk1"/>
                </a:solidFill>
              </a:rPr>
              <a:t> such as:</a:t>
            </a:r>
            <a:br>
              <a:rPr lang="en" sz="1500">
                <a:solidFill>
                  <a:schemeClr val="dk1"/>
                </a:solidFill>
              </a:rPr>
            </a:br>
            <a:r>
              <a:rPr b="1" lang="en" sz="1700">
                <a:solidFill>
                  <a:srgbClr val="4A86E8"/>
                </a:solidFill>
              </a:rPr>
              <a:t>- Supermarkets</a:t>
            </a:r>
            <a:br>
              <a:rPr b="1" lang="en" sz="1700">
                <a:solidFill>
                  <a:srgbClr val="4A86E8"/>
                </a:solidFill>
              </a:rPr>
            </a:br>
            <a:r>
              <a:rPr b="1" lang="en" sz="1700">
                <a:solidFill>
                  <a:srgbClr val="4A86E8"/>
                </a:solidFill>
              </a:rPr>
              <a:t>- Hospitals</a:t>
            </a:r>
            <a:br>
              <a:rPr b="1" lang="en" sz="1700">
                <a:solidFill>
                  <a:srgbClr val="4A86E8"/>
                </a:solidFill>
              </a:rPr>
            </a:br>
            <a:r>
              <a:rPr b="1" lang="en" sz="1700">
                <a:solidFill>
                  <a:srgbClr val="4A86E8"/>
                </a:solidFill>
              </a:rPr>
              <a:t>- Train stations</a:t>
            </a:r>
            <a:endParaRPr b="1" sz="1700">
              <a:solidFill>
                <a:srgbClr val="4A86E8"/>
              </a:solidFill>
            </a:endParaRPr>
          </a:p>
          <a:p>
            <a:pPr indent="0" lvl="0" marL="457200" marR="0" rtl="0" algn="l">
              <a:lnSpc>
                <a:spcPct val="100000"/>
              </a:lnSpc>
              <a:spcBef>
                <a:spcPts val="1000"/>
              </a:spcBef>
              <a:spcAft>
                <a:spcPts val="0"/>
              </a:spcAft>
              <a:buNone/>
            </a:pPr>
            <a:br>
              <a:rPr lang="en" sz="1500">
                <a:solidFill>
                  <a:schemeClr val="dk1"/>
                </a:solidFill>
              </a:rPr>
            </a:br>
            <a:endParaRPr sz="1500">
              <a:solidFill>
                <a:schemeClr val="dk1"/>
              </a:solidFill>
            </a:endParaRPr>
          </a:p>
          <a:p>
            <a:pPr indent="0" lvl="0" marL="457200" marR="0" rtl="0" algn="l">
              <a:lnSpc>
                <a:spcPct val="100000"/>
              </a:lnSpc>
              <a:spcBef>
                <a:spcPts val="1000"/>
              </a:spcBef>
              <a:spcAft>
                <a:spcPts val="0"/>
              </a:spcAft>
              <a:buNone/>
            </a:pPr>
            <a:r>
              <a:t/>
            </a:r>
            <a:endParaRPr sz="1500">
              <a:solidFill>
                <a:schemeClr val="dk1"/>
              </a:solidFill>
            </a:endParaRPr>
          </a:p>
          <a:p>
            <a:pPr indent="0" lvl="0" marL="0" rtl="0" algn="l">
              <a:spcBef>
                <a:spcPts val="100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p:txBody>
      </p:sp>
      <p:pic>
        <p:nvPicPr>
          <p:cNvPr id="2175" name="Google Shape;2175;p58"/>
          <p:cNvPicPr preferRelativeResize="0"/>
          <p:nvPr/>
        </p:nvPicPr>
        <p:blipFill>
          <a:blip r:embed="rId3">
            <a:alphaModFix/>
          </a:blip>
          <a:stretch>
            <a:fillRect/>
          </a:stretch>
        </p:blipFill>
        <p:spPr>
          <a:xfrm>
            <a:off x="152400" y="1126950"/>
            <a:ext cx="5546276" cy="3717185"/>
          </a:xfrm>
          <a:prstGeom prst="rect">
            <a:avLst/>
          </a:prstGeom>
          <a:noFill/>
          <a:ln>
            <a:noFill/>
          </a:ln>
        </p:spPr>
      </p:pic>
      <p:sp>
        <p:nvSpPr>
          <p:cNvPr id="2176" name="Google Shape;2176;p58"/>
          <p:cNvSpPr/>
          <p:nvPr/>
        </p:nvSpPr>
        <p:spPr>
          <a:xfrm>
            <a:off x="4185450" y="2529950"/>
            <a:ext cx="673200" cy="636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77" name="Google Shape;2177;p58"/>
          <p:cNvSpPr/>
          <p:nvPr/>
        </p:nvSpPr>
        <p:spPr>
          <a:xfrm>
            <a:off x="4298548" y="2929475"/>
            <a:ext cx="560100" cy="19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Hospital</a:t>
            </a:r>
            <a:endParaRPr sz="700">
              <a:latin typeface="Montserrat"/>
              <a:ea typeface="Montserrat"/>
              <a:cs typeface="Montserrat"/>
              <a:sym typeface="Montserrat"/>
            </a:endParaRPr>
          </a:p>
        </p:txBody>
      </p:sp>
      <p:sp>
        <p:nvSpPr>
          <p:cNvPr id="2178" name="Google Shape;2178;p58"/>
          <p:cNvSpPr/>
          <p:nvPr/>
        </p:nvSpPr>
        <p:spPr>
          <a:xfrm>
            <a:off x="2717400" y="3507675"/>
            <a:ext cx="560100" cy="37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79" name="Google Shape;2179;p58"/>
          <p:cNvSpPr/>
          <p:nvPr/>
        </p:nvSpPr>
        <p:spPr>
          <a:xfrm>
            <a:off x="2933600" y="3800800"/>
            <a:ext cx="560100" cy="19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Train Station</a:t>
            </a:r>
            <a:endParaRPr sz="700">
              <a:latin typeface="Montserrat"/>
              <a:ea typeface="Montserrat"/>
              <a:cs typeface="Montserrat"/>
              <a:sym typeface="Montserrat"/>
            </a:endParaRPr>
          </a:p>
        </p:txBody>
      </p:sp>
      <p:sp>
        <p:nvSpPr>
          <p:cNvPr id="2180" name="Google Shape;2180;p58"/>
          <p:cNvSpPr/>
          <p:nvPr/>
        </p:nvSpPr>
        <p:spPr>
          <a:xfrm>
            <a:off x="1347900" y="3554275"/>
            <a:ext cx="560100" cy="371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81" name="Google Shape;2181;p58"/>
          <p:cNvSpPr/>
          <p:nvPr/>
        </p:nvSpPr>
        <p:spPr>
          <a:xfrm>
            <a:off x="1564100" y="3847400"/>
            <a:ext cx="560100" cy="19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Train Station</a:t>
            </a:r>
            <a:endParaRPr sz="700">
              <a:latin typeface="Montserrat"/>
              <a:ea typeface="Montserrat"/>
              <a:cs typeface="Montserrat"/>
              <a:sym typeface="Montserrat"/>
            </a:endParaRPr>
          </a:p>
        </p:txBody>
      </p:sp>
      <p:sp>
        <p:nvSpPr>
          <p:cNvPr id="2182" name="Google Shape;2182;p58"/>
          <p:cNvSpPr/>
          <p:nvPr/>
        </p:nvSpPr>
        <p:spPr>
          <a:xfrm>
            <a:off x="2192300" y="3991900"/>
            <a:ext cx="673200" cy="636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83" name="Google Shape;2183;p58"/>
          <p:cNvSpPr/>
          <p:nvPr/>
        </p:nvSpPr>
        <p:spPr>
          <a:xfrm>
            <a:off x="2305398" y="4391425"/>
            <a:ext cx="560100" cy="19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Hospital</a:t>
            </a:r>
            <a:endParaRPr sz="700">
              <a:latin typeface="Montserrat"/>
              <a:ea typeface="Montserrat"/>
              <a:cs typeface="Montserrat"/>
              <a:sym typeface="Montserrat"/>
            </a:endParaRPr>
          </a:p>
        </p:txBody>
      </p:sp>
      <p:sp>
        <p:nvSpPr>
          <p:cNvPr id="2184" name="Google Shape;2184;p58"/>
          <p:cNvSpPr/>
          <p:nvPr/>
        </p:nvSpPr>
        <p:spPr>
          <a:xfrm>
            <a:off x="1451000" y="1893950"/>
            <a:ext cx="673200" cy="636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85" name="Google Shape;2185;p58"/>
          <p:cNvSpPr/>
          <p:nvPr/>
        </p:nvSpPr>
        <p:spPr>
          <a:xfrm>
            <a:off x="1564098" y="2293475"/>
            <a:ext cx="560100" cy="19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Hospital</a:t>
            </a:r>
            <a:endParaRPr sz="700">
              <a:latin typeface="Montserrat"/>
              <a:ea typeface="Montserrat"/>
              <a:cs typeface="Montserrat"/>
              <a:sym typeface="Montserrat"/>
            </a:endParaRPr>
          </a:p>
        </p:txBody>
      </p:sp>
      <p:sp>
        <p:nvSpPr>
          <p:cNvPr id="2186" name="Google Shape;2186;p58"/>
          <p:cNvSpPr/>
          <p:nvPr/>
        </p:nvSpPr>
        <p:spPr>
          <a:xfrm>
            <a:off x="2717400" y="2253750"/>
            <a:ext cx="832800" cy="636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87" name="Google Shape;2187;p58"/>
          <p:cNvSpPr/>
          <p:nvPr/>
        </p:nvSpPr>
        <p:spPr>
          <a:xfrm>
            <a:off x="2717401" y="2292125"/>
            <a:ext cx="871500" cy="19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Supermarkets</a:t>
            </a:r>
            <a:endParaRPr sz="700">
              <a:latin typeface="Montserrat"/>
              <a:ea typeface="Montserrat"/>
              <a:cs typeface="Montserrat"/>
              <a:sym typeface="Montserrat"/>
            </a:endParaRPr>
          </a:p>
        </p:txBody>
      </p:sp>
      <p:sp>
        <p:nvSpPr>
          <p:cNvPr id="2188" name="Google Shape;2188;p58"/>
          <p:cNvSpPr/>
          <p:nvPr/>
        </p:nvSpPr>
        <p:spPr>
          <a:xfrm>
            <a:off x="2588025" y="3009275"/>
            <a:ext cx="277500" cy="29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89" name="Google Shape;2189;p58"/>
          <p:cNvSpPr/>
          <p:nvPr/>
        </p:nvSpPr>
        <p:spPr>
          <a:xfrm>
            <a:off x="2124198" y="3243450"/>
            <a:ext cx="560100" cy="1911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Hospital</a:t>
            </a:r>
            <a:endParaRPr sz="700">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174"/>
                                        </p:tgtEl>
                                        <p:attrNameLst>
                                          <p:attrName>style.visibility</p:attrName>
                                        </p:attrNameLst>
                                      </p:cBhvr>
                                      <p:to>
                                        <p:strVal val="visible"/>
                                      </p:to>
                                    </p:set>
                                    <p:anim calcmode="lin" valueType="num">
                                      <p:cBhvr additive="base">
                                        <p:cTn dur="300"/>
                                        <p:tgtEl>
                                          <p:spTgt spid="21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3" name="Shape 2193"/>
        <p:cNvGrpSpPr/>
        <p:nvPr/>
      </p:nvGrpSpPr>
      <p:grpSpPr>
        <a:xfrm>
          <a:off x="0" y="0"/>
          <a:ext cx="0" cy="0"/>
          <a:chOff x="0" y="0"/>
          <a:chExt cx="0" cy="0"/>
        </a:xfrm>
      </p:grpSpPr>
      <p:sp>
        <p:nvSpPr>
          <p:cNvPr id="2194" name="Google Shape;2194;p59"/>
          <p:cNvSpPr txBox="1"/>
          <p:nvPr/>
        </p:nvSpPr>
        <p:spPr>
          <a:xfrm>
            <a:off x="531650" y="428250"/>
            <a:ext cx="77973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Location</a:t>
            </a:r>
            <a:endParaRPr b="1" sz="3000">
              <a:solidFill>
                <a:schemeClr val="dk1"/>
              </a:solidFill>
              <a:latin typeface="Montserrat"/>
              <a:ea typeface="Montserrat"/>
              <a:cs typeface="Montserrat"/>
              <a:sym typeface="Montserrat"/>
            </a:endParaRPr>
          </a:p>
        </p:txBody>
      </p:sp>
      <p:pic>
        <p:nvPicPr>
          <p:cNvPr id="2195" name="Google Shape;2195;p59"/>
          <p:cNvPicPr preferRelativeResize="0"/>
          <p:nvPr/>
        </p:nvPicPr>
        <p:blipFill>
          <a:blip r:embed="rId3">
            <a:alphaModFix/>
          </a:blip>
          <a:stretch>
            <a:fillRect/>
          </a:stretch>
        </p:blipFill>
        <p:spPr>
          <a:xfrm>
            <a:off x="107100" y="1081625"/>
            <a:ext cx="5697452" cy="3821632"/>
          </a:xfrm>
          <a:prstGeom prst="rect">
            <a:avLst/>
          </a:prstGeom>
          <a:noFill/>
          <a:ln>
            <a:noFill/>
          </a:ln>
        </p:spPr>
      </p:pic>
      <p:sp>
        <p:nvSpPr>
          <p:cNvPr id="2196" name="Google Shape;2196;p59"/>
          <p:cNvSpPr txBox="1"/>
          <p:nvPr/>
        </p:nvSpPr>
        <p:spPr>
          <a:xfrm>
            <a:off x="5851075" y="935225"/>
            <a:ext cx="2592600" cy="3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demand by location:</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a:p>
            <a:pPr indent="-323850" lvl="0" marL="457200" marR="0" rtl="0" algn="l">
              <a:lnSpc>
                <a:spcPct val="100000"/>
              </a:lnSpc>
              <a:spcBef>
                <a:spcPts val="0"/>
              </a:spcBef>
              <a:spcAft>
                <a:spcPts val="0"/>
              </a:spcAft>
              <a:buClr>
                <a:schemeClr val="dk1"/>
              </a:buClr>
              <a:buSzPts val="1500"/>
              <a:buChar char="●"/>
            </a:pPr>
            <a:r>
              <a:rPr lang="en" sz="1500">
                <a:solidFill>
                  <a:schemeClr val="dk1"/>
                </a:solidFill>
              </a:rPr>
              <a:t>The second area with high demand is </a:t>
            </a:r>
            <a:r>
              <a:rPr b="1" lang="en" sz="1700">
                <a:solidFill>
                  <a:srgbClr val="4A86E8"/>
                </a:solidFill>
              </a:rPr>
              <a:t>Tiantongyuan</a:t>
            </a:r>
            <a:endParaRPr b="1" sz="1700">
              <a:solidFill>
                <a:srgbClr val="4A86E8"/>
              </a:solidFill>
            </a:endParaRPr>
          </a:p>
          <a:p>
            <a:pPr indent="-323850" lvl="0" marL="457200" marR="0" rtl="0" algn="l">
              <a:lnSpc>
                <a:spcPct val="100000"/>
              </a:lnSpc>
              <a:spcBef>
                <a:spcPts val="1000"/>
              </a:spcBef>
              <a:spcAft>
                <a:spcPts val="0"/>
              </a:spcAft>
              <a:buClr>
                <a:schemeClr val="dk1"/>
              </a:buClr>
              <a:buSzPts val="1500"/>
              <a:buChar char="●"/>
            </a:pPr>
            <a:r>
              <a:rPr lang="en" sz="1500">
                <a:solidFill>
                  <a:srgbClr val="212121"/>
                </a:solidFill>
              </a:rPr>
              <a:t>Nearby facilities include:</a:t>
            </a:r>
            <a:br>
              <a:rPr lang="en" sz="1500">
                <a:solidFill>
                  <a:srgbClr val="212121"/>
                </a:solidFill>
              </a:rPr>
            </a:br>
            <a:r>
              <a:rPr b="1" lang="en" sz="1700">
                <a:solidFill>
                  <a:srgbClr val="4A86E8"/>
                </a:solidFill>
              </a:rPr>
              <a:t>- Hospitals</a:t>
            </a:r>
            <a:br>
              <a:rPr b="1" lang="en" sz="1700">
                <a:solidFill>
                  <a:srgbClr val="4A86E8"/>
                </a:solidFill>
              </a:rPr>
            </a:br>
            <a:r>
              <a:rPr b="1" lang="en" sz="1700">
                <a:solidFill>
                  <a:srgbClr val="4A86E8"/>
                </a:solidFill>
              </a:rPr>
              <a:t>- Train Stations</a:t>
            </a:r>
            <a:br>
              <a:rPr b="1" lang="en" sz="1700">
                <a:solidFill>
                  <a:srgbClr val="4A86E8"/>
                </a:solidFill>
              </a:rPr>
            </a:br>
            <a:r>
              <a:rPr b="1" lang="en" sz="1700">
                <a:solidFill>
                  <a:srgbClr val="4A86E8"/>
                </a:solidFill>
              </a:rPr>
              <a:t>- Park</a:t>
            </a:r>
            <a:br>
              <a:rPr lang="en" sz="1500">
                <a:solidFill>
                  <a:schemeClr val="dk1"/>
                </a:solidFill>
              </a:rPr>
            </a:br>
            <a:endParaRPr sz="1500">
              <a:solidFill>
                <a:schemeClr val="dk1"/>
              </a:solidFill>
            </a:endParaRPr>
          </a:p>
          <a:p>
            <a:pPr indent="0" lvl="0" marL="457200" marR="0" rtl="0" algn="l">
              <a:lnSpc>
                <a:spcPct val="100000"/>
              </a:lnSpc>
              <a:spcBef>
                <a:spcPts val="1000"/>
              </a:spcBef>
              <a:spcAft>
                <a:spcPts val="0"/>
              </a:spcAft>
              <a:buNone/>
            </a:pPr>
            <a:r>
              <a:t/>
            </a:r>
            <a:endParaRPr sz="1500">
              <a:solidFill>
                <a:schemeClr val="dk1"/>
              </a:solidFill>
            </a:endParaRPr>
          </a:p>
          <a:p>
            <a:pPr indent="0" lvl="0" marL="0" rtl="0" algn="l">
              <a:spcBef>
                <a:spcPts val="100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p:txBody>
      </p:sp>
      <p:sp>
        <p:nvSpPr>
          <p:cNvPr id="2197" name="Google Shape;2197;p59"/>
          <p:cNvSpPr/>
          <p:nvPr/>
        </p:nvSpPr>
        <p:spPr>
          <a:xfrm>
            <a:off x="699900" y="2286900"/>
            <a:ext cx="569700" cy="189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98" name="Google Shape;2198;p59"/>
          <p:cNvSpPr/>
          <p:nvPr/>
        </p:nvSpPr>
        <p:spPr>
          <a:xfrm>
            <a:off x="2620575" y="3597300"/>
            <a:ext cx="469800" cy="39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99" name="Google Shape;2199;p59"/>
          <p:cNvSpPr/>
          <p:nvPr/>
        </p:nvSpPr>
        <p:spPr>
          <a:xfrm>
            <a:off x="4028525" y="2796725"/>
            <a:ext cx="968400" cy="678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200" name="Google Shape;2200;p59"/>
          <p:cNvSpPr/>
          <p:nvPr/>
        </p:nvSpPr>
        <p:spPr>
          <a:xfrm>
            <a:off x="1511525" y="3084425"/>
            <a:ext cx="469800" cy="39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201" name="Google Shape;2201;p59"/>
          <p:cNvSpPr/>
          <p:nvPr/>
        </p:nvSpPr>
        <p:spPr>
          <a:xfrm>
            <a:off x="1550000" y="3885825"/>
            <a:ext cx="469800" cy="39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202" name="Google Shape;2202;p59"/>
          <p:cNvSpPr/>
          <p:nvPr/>
        </p:nvSpPr>
        <p:spPr>
          <a:xfrm>
            <a:off x="691775" y="2791500"/>
            <a:ext cx="642900" cy="20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Train Stations</a:t>
            </a:r>
            <a:endParaRPr sz="700">
              <a:latin typeface="Montserrat"/>
              <a:ea typeface="Montserrat"/>
              <a:cs typeface="Montserrat"/>
              <a:sym typeface="Montserrat"/>
            </a:endParaRPr>
          </a:p>
        </p:txBody>
      </p:sp>
      <p:sp>
        <p:nvSpPr>
          <p:cNvPr id="2203" name="Google Shape;2203;p59"/>
          <p:cNvSpPr/>
          <p:nvPr/>
        </p:nvSpPr>
        <p:spPr>
          <a:xfrm>
            <a:off x="1550000" y="3358975"/>
            <a:ext cx="642900" cy="20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Hospital</a:t>
            </a:r>
            <a:endParaRPr sz="700">
              <a:latin typeface="Montserrat"/>
              <a:ea typeface="Montserrat"/>
              <a:cs typeface="Montserrat"/>
              <a:sym typeface="Montserrat"/>
            </a:endParaRPr>
          </a:p>
        </p:txBody>
      </p:sp>
      <p:sp>
        <p:nvSpPr>
          <p:cNvPr id="2204" name="Google Shape;2204;p59"/>
          <p:cNvSpPr/>
          <p:nvPr/>
        </p:nvSpPr>
        <p:spPr>
          <a:xfrm>
            <a:off x="1631375" y="4183200"/>
            <a:ext cx="642900" cy="20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Hospital</a:t>
            </a:r>
            <a:endParaRPr sz="700">
              <a:latin typeface="Montserrat"/>
              <a:ea typeface="Montserrat"/>
              <a:cs typeface="Montserrat"/>
              <a:sym typeface="Montserrat"/>
            </a:endParaRPr>
          </a:p>
        </p:txBody>
      </p:sp>
      <p:sp>
        <p:nvSpPr>
          <p:cNvPr id="2205" name="Google Shape;2205;p59"/>
          <p:cNvSpPr/>
          <p:nvPr/>
        </p:nvSpPr>
        <p:spPr>
          <a:xfrm>
            <a:off x="2483700" y="3885825"/>
            <a:ext cx="642900" cy="20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Train Station</a:t>
            </a:r>
            <a:endParaRPr sz="700">
              <a:latin typeface="Montserrat"/>
              <a:ea typeface="Montserrat"/>
              <a:cs typeface="Montserrat"/>
              <a:sym typeface="Montserrat"/>
            </a:endParaRPr>
          </a:p>
        </p:txBody>
      </p:sp>
      <p:sp>
        <p:nvSpPr>
          <p:cNvPr id="2206" name="Google Shape;2206;p59"/>
          <p:cNvSpPr/>
          <p:nvPr/>
        </p:nvSpPr>
        <p:spPr>
          <a:xfrm>
            <a:off x="4191275" y="3222800"/>
            <a:ext cx="642900" cy="20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Park</a:t>
            </a:r>
            <a:endParaRPr sz="700">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196"/>
                                        </p:tgtEl>
                                        <p:attrNameLst>
                                          <p:attrName>style.visibility</p:attrName>
                                        </p:attrNameLst>
                                      </p:cBhvr>
                                      <p:to>
                                        <p:strVal val="visible"/>
                                      </p:to>
                                    </p:set>
                                    <p:anim calcmode="lin" valueType="num">
                                      <p:cBhvr additive="base">
                                        <p:cTn dur="400"/>
                                        <p:tgtEl>
                                          <p:spTgt spid="219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0" name="Shape 2210"/>
        <p:cNvGrpSpPr/>
        <p:nvPr/>
      </p:nvGrpSpPr>
      <p:grpSpPr>
        <a:xfrm>
          <a:off x="0" y="0"/>
          <a:ext cx="0" cy="0"/>
          <a:chOff x="0" y="0"/>
          <a:chExt cx="0" cy="0"/>
        </a:xfrm>
      </p:grpSpPr>
      <p:sp>
        <p:nvSpPr>
          <p:cNvPr id="2211" name="Google Shape;2211;p60"/>
          <p:cNvSpPr txBox="1"/>
          <p:nvPr/>
        </p:nvSpPr>
        <p:spPr>
          <a:xfrm>
            <a:off x="531650" y="428250"/>
            <a:ext cx="77973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Location</a:t>
            </a:r>
            <a:endParaRPr b="1" sz="3000">
              <a:solidFill>
                <a:schemeClr val="dk1"/>
              </a:solidFill>
              <a:latin typeface="Montserrat"/>
              <a:ea typeface="Montserrat"/>
              <a:cs typeface="Montserrat"/>
              <a:sym typeface="Montserrat"/>
            </a:endParaRPr>
          </a:p>
        </p:txBody>
      </p:sp>
      <p:pic>
        <p:nvPicPr>
          <p:cNvPr id="2212" name="Google Shape;2212;p60"/>
          <p:cNvPicPr preferRelativeResize="0"/>
          <p:nvPr/>
        </p:nvPicPr>
        <p:blipFill>
          <a:blip r:embed="rId3">
            <a:alphaModFix/>
          </a:blip>
          <a:stretch>
            <a:fillRect/>
          </a:stretch>
        </p:blipFill>
        <p:spPr>
          <a:xfrm>
            <a:off x="107100" y="1081625"/>
            <a:ext cx="5697452" cy="3821632"/>
          </a:xfrm>
          <a:prstGeom prst="rect">
            <a:avLst/>
          </a:prstGeom>
          <a:noFill/>
          <a:ln>
            <a:noFill/>
          </a:ln>
        </p:spPr>
      </p:pic>
      <p:sp>
        <p:nvSpPr>
          <p:cNvPr id="2213" name="Google Shape;2213;p60"/>
          <p:cNvSpPr txBox="1"/>
          <p:nvPr/>
        </p:nvSpPr>
        <p:spPr>
          <a:xfrm>
            <a:off x="5851075" y="762225"/>
            <a:ext cx="2592600" cy="3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Further research:</a:t>
            </a:r>
            <a:endParaRPr sz="1500" u="sng">
              <a:solidFill>
                <a:schemeClr val="dk1"/>
              </a:solidFill>
            </a:endParaRPr>
          </a:p>
          <a:p>
            <a:pPr indent="0" lvl="0" marL="0" marR="0" rtl="0" algn="l">
              <a:lnSpc>
                <a:spcPct val="100000"/>
              </a:lnSpc>
              <a:spcBef>
                <a:spcPts val="0"/>
              </a:spcBef>
              <a:spcAft>
                <a:spcPts val="0"/>
              </a:spcAft>
              <a:buNone/>
            </a:pPr>
            <a:r>
              <a:t/>
            </a:r>
            <a:endParaRPr sz="1500">
              <a:solidFill>
                <a:schemeClr val="dk1"/>
              </a:solidFill>
            </a:endParaRPr>
          </a:p>
          <a:p>
            <a:pPr indent="0" lvl="0" marL="0" marR="0" rtl="0" algn="l">
              <a:lnSpc>
                <a:spcPct val="100000"/>
              </a:lnSpc>
              <a:spcBef>
                <a:spcPts val="0"/>
              </a:spcBef>
              <a:spcAft>
                <a:spcPts val="0"/>
              </a:spcAft>
              <a:buNone/>
            </a:pPr>
            <a:r>
              <a:rPr lang="en" sz="1500">
                <a:solidFill>
                  <a:schemeClr val="dk1"/>
                </a:solidFill>
              </a:rPr>
              <a:t>“</a:t>
            </a:r>
            <a:r>
              <a:rPr b="1" lang="en" sz="1800">
                <a:solidFill>
                  <a:srgbClr val="4A86E8"/>
                </a:solidFill>
              </a:rPr>
              <a:t>dilapidated</a:t>
            </a:r>
            <a:r>
              <a:rPr lang="en" sz="1500">
                <a:solidFill>
                  <a:schemeClr val="dk1"/>
                </a:solidFill>
              </a:rPr>
              <a:t> condition …</a:t>
            </a:r>
            <a:r>
              <a:rPr b="1" lang="en" sz="1500">
                <a:solidFill>
                  <a:srgbClr val="FF0000"/>
                </a:solidFill>
              </a:rPr>
              <a:t> </a:t>
            </a:r>
            <a:r>
              <a:rPr b="1" lang="en" sz="1700">
                <a:solidFill>
                  <a:srgbClr val="4A86E8"/>
                </a:solidFill>
              </a:rPr>
              <a:t>lack of infrastructure</a:t>
            </a:r>
            <a:r>
              <a:rPr lang="en" sz="1500">
                <a:solidFill>
                  <a:schemeClr val="dk1"/>
                </a:solidFill>
              </a:rPr>
              <a:t>, both social and industrial, allied to </a:t>
            </a:r>
            <a:r>
              <a:rPr b="1" lang="en" sz="1700">
                <a:solidFill>
                  <a:srgbClr val="4A86E8"/>
                </a:solidFill>
              </a:rPr>
              <a:t>heavy traffic congestion</a:t>
            </a:r>
            <a:r>
              <a:rPr lang="en" sz="1700">
                <a:solidFill>
                  <a:srgbClr val="4A86E8"/>
                </a:solidFill>
              </a:rPr>
              <a:t>.</a:t>
            </a:r>
            <a:r>
              <a:rPr lang="en" sz="1500">
                <a:solidFill>
                  <a:schemeClr val="dk1"/>
                </a:solidFill>
              </a:rPr>
              <a:t>”</a:t>
            </a:r>
            <a:endParaRPr sz="1500">
              <a:solidFill>
                <a:schemeClr val="dk1"/>
              </a:solidFill>
            </a:endParaRPr>
          </a:p>
          <a:p>
            <a:pPr indent="0" lvl="0" marL="0" marR="0" rtl="0" algn="l">
              <a:lnSpc>
                <a:spcPct val="100000"/>
              </a:lnSpc>
              <a:spcBef>
                <a:spcPts val="1000"/>
              </a:spcBef>
              <a:spcAft>
                <a:spcPts val="0"/>
              </a:spcAft>
              <a:buNone/>
            </a:pPr>
            <a:r>
              <a:rPr lang="en" sz="1500">
                <a:solidFill>
                  <a:schemeClr val="dk1"/>
                </a:solidFill>
              </a:rPr>
              <a:t> </a:t>
            </a:r>
            <a:br>
              <a:rPr lang="en" sz="1500">
                <a:solidFill>
                  <a:schemeClr val="dk1"/>
                </a:solidFill>
              </a:rPr>
            </a:br>
            <a:r>
              <a:rPr lang="en" sz="1500">
                <a:solidFill>
                  <a:schemeClr val="dk1"/>
                </a:solidFill>
              </a:rPr>
              <a:t>“attracted its huge population as a result of its </a:t>
            </a:r>
            <a:r>
              <a:rPr b="1" lang="en" sz="1700">
                <a:solidFill>
                  <a:srgbClr val="4A86E8"/>
                </a:solidFill>
              </a:rPr>
              <a:t>low property prices</a:t>
            </a:r>
            <a:r>
              <a:rPr lang="en" sz="1500">
                <a:solidFill>
                  <a:schemeClr val="dk1"/>
                </a:solidFill>
              </a:rPr>
              <a:t>” </a:t>
            </a:r>
            <a:endParaRPr sz="1500">
              <a:solidFill>
                <a:schemeClr val="dk1"/>
              </a:solidFill>
            </a:endParaRPr>
          </a:p>
          <a:p>
            <a:pPr indent="0" lvl="0" marL="0" marR="0" rtl="0" algn="r">
              <a:lnSpc>
                <a:spcPct val="100000"/>
              </a:lnSpc>
              <a:spcBef>
                <a:spcPts val="1000"/>
              </a:spcBef>
              <a:spcAft>
                <a:spcPts val="0"/>
              </a:spcAft>
              <a:buNone/>
            </a:pPr>
            <a:r>
              <a:rPr lang="en" sz="1500">
                <a:solidFill>
                  <a:schemeClr val="dk1"/>
                </a:solidFill>
              </a:rPr>
              <a:t>- </a:t>
            </a:r>
            <a:r>
              <a:rPr i="1" lang="en" sz="1500">
                <a:solidFill>
                  <a:schemeClr val="dk1"/>
                </a:solidFill>
              </a:rPr>
              <a:t>China Daily </a:t>
            </a:r>
            <a:endParaRPr sz="1500">
              <a:solidFill>
                <a:schemeClr val="dk1"/>
              </a:solidFill>
            </a:endParaRPr>
          </a:p>
          <a:p>
            <a:pPr indent="-336550" lvl="0" marL="457200" rtl="0" algn="l">
              <a:spcBef>
                <a:spcPts val="1000"/>
              </a:spcBef>
              <a:spcAft>
                <a:spcPts val="0"/>
              </a:spcAft>
              <a:buClr>
                <a:srgbClr val="4A86E8"/>
              </a:buClr>
              <a:buSzPts val="1700"/>
              <a:buFont typeface="Montserrat"/>
              <a:buChar char="●"/>
            </a:pPr>
            <a:r>
              <a:rPr b="1" lang="en" sz="1700">
                <a:solidFill>
                  <a:srgbClr val="4A86E8"/>
                </a:solidFill>
              </a:rPr>
              <a:t>Bad </a:t>
            </a:r>
            <a:r>
              <a:rPr b="1" lang="en" sz="1700">
                <a:solidFill>
                  <a:srgbClr val="4A86E8"/>
                </a:solidFill>
              </a:rPr>
              <a:t>environment</a:t>
            </a:r>
            <a:r>
              <a:rPr b="1" lang="en" sz="1700">
                <a:solidFill>
                  <a:srgbClr val="4A86E8"/>
                </a:solidFill>
              </a:rPr>
              <a:t> </a:t>
            </a:r>
            <a:endParaRPr b="1" sz="1700">
              <a:solidFill>
                <a:srgbClr val="4A86E8"/>
              </a:solidFill>
            </a:endParaRPr>
          </a:p>
          <a:p>
            <a:pPr indent="-336550" lvl="0" marL="457200" rtl="0" algn="l">
              <a:spcBef>
                <a:spcPts val="0"/>
              </a:spcBef>
              <a:spcAft>
                <a:spcPts val="0"/>
              </a:spcAft>
              <a:buClr>
                <a:srgbClr val="4A86E8"/>
              </a:buClr>
              <a:buSzPts val="1700"/>
              <a:buChar char="●"/>
            </a:pPr>
            <a:r>
              <a:rPr b="1" lang="en" sz="1700">
                <a:solidFill>
                  <a:srgbClr val="4A86E8"/>
                </a:solidFill>
              </a:rPr>
              <a:t>Bad reputation </a:t>
            </a:r>
            <a:endParaRPr b="1" sz="1700">
              <a:solidFill>
                <a:srgbClr val="4A86E8"/>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500">
              <a:solidFill>
                <a:schemeClr val="dk1"/>
              </a:solidFill>
              <a:latin typeface="Montserrat SemiBold"/>
              <a:ea typeface="Montserrat SemiBold"/>
              <a:cs typeface="Montserrat SemiBold"/>
              <a:sym typeface="Montserrat SemiBold"/>
            </a:endParaRPr>
          </a:p>
        </p:txBody>
      </p:sp>
      <p:sp>
        <p:nvSpPr>
          <p:cNvPr id="2214" name="Google Shape;2214;p60"/>
          <p:cNvSpPr/>
          <p:nvPr/>
        </p:nvSpPr>
        <p:spPr>
          <a:xfrm>
            <a:off x="699900" y="2286900"/>
            <a:ext cx="569700" cy="1896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215" name="Google Shape;2215;p60"/>
          <p:cNvSpPr/>
          <p:nvPr/>
        </p:nvSpPr>
        <p:spPr>
          <a:xfrm>
            <a:off x="2620575" y="3597300"/>
            <a:ext cx="469800" cy="39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216" name="Google Shape;2216;p60"/>
          <p:cNvSpPr/>
          <p:nvPr/>
        </p:nvSpPr>
        <p:spPr>
          <a:xfrm>
            <a:off x="4028525" y="2796725"/>
            <a:ext cx="968400" cy="678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217" name="Google Shape;2217;p60"/>
          <p:cNvSpPr/>
          <p:nvPr/>
        </p:nvSpPr>
        <p:spPr>
          <a:xfrm>
            <a:off x="1511525" y="3084425"/>
            <a:ext cx="469800" cy="39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218" name="Google Shape;2218;p60"/>
          <p:cNvSpPr/>
          <p:nvPr/>
        </p:nvSpPr>
        <p:spPr>
          <a:xfrm>
            <a:off x="1550000" y="3885825"/>
            <a:ext cx="469800" cy="390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219" name="Google Shape;2219;p60"/>
          <p:cNvSpPr/>
          <p:nvPr/>
        </p:nvSpPr>
        <p:spPr>
          <a:xfrm>
            <a:off x="691775" y="2791500"/>
            <a:ext cx="642900" cy="20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Train Stations</a:t>
            </a:r>
            <a:endParaRPr sz="700">
              <a:latin typeface="Montserrat"/>
              <a:ea typeface="Montserrat"/>
              <a:cs typeface="Montserrat"/>
              <a:sym typeface="Montserrat"/>
            </a:endParaRPr>
          </a:p>
        </p:txBody>
      </p:sp>
      <p:sp>
        <p:nvSpPr>
          <p:cNvPr id="2220" name="Google Shape;2220;p60"/>
          <p:cNvSpPr/>
          <p:nvPr/>
        </p:nvSpPr>
        <p:spPr>
          <a:xfrm>
            <a:off x="1550000" y="3358975"/>
            <a:ext cx="642900" cy="20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Hospital</a:t>
            </a:r>
            <a:endParaRPr sz="700">
              <a:latin typeface="Montserrat"/>
              <a:ea typeface="Montserrat"/>
              <a:cs typeface="Montserrat"/>
              <a:sym typeface="Montserrat"/>
            </a:endParaRPr>
          </a:p>
        </p:txBody>
      </p:sp>
      <p:sp>
        <p:nvSpPr>
          <p:cNvPr id="2221" name="Google Shape;2221;p60"/>
          <p:cNvSpPr/>
          <p:nvPr/>
        </p:nvSpPr>
        <p:spPr>
          <a:xfrm>
            <a:off x="1631375" y="4183200"/>
            <a:ext cx="642900" cy="20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Hospital</a:t>
            </a:r>
            <a:endParaRPr sz="700">
              <a:latin typeface="Montserrat"/>
              <a:ea typeface="Montserrat"/>
              <a:cs typeface="Montserrat"/>
              <a:sym typeface="Montserrat"/>
            </a:endParaRPr>
          </a:p>
        </p:txBody>
      </p:sp>
      <p:sp>
        <p:nvSpPr>
          <p:cNvPr id="2222" name="Google Shape;2222;p60"/>
          <p:cNvSpPr/>
          <p:nvPr/>
        </p:nvSpPr>
        <p:spPr>
          <a:xfrm>
            <a:off x="2483700" y="3885825"/>
            <a:ext cx="642900" cy="20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Train Station</a:t>
            </a:r>
            <a:endParaRPr sz="700">
              <a:latin typeface="Montserrat"/>
              <a:ea typeface="Montserrat"/>
              <a:cs typeface="Montserrat"/>
              <a:sym typeface="Montserrat"/>
            </a:endParaRPr>
          </a:p>
        </p:txBody>
      </p:sp>
      <p:sp>
        <p:nvSpPr>
          <p:cNvPr id="2223" name="Google Shape;2223;p60"/>
          <p:cNvSpPr/>
          <p:nvPr/>
        </p:nvSpPr>
        <p:spPr>
          <a:xfrm>
            <a:off x="4191275" y="3222800"/>
            <a:ext cx="642900" cy="2034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Montserrat"/>
                <a:ea typeface="Montserrat"/>
                <a:cs typeface="Montserrat"/>
                <a:sym typeface="Montserrat"/>
              </a:rPr>
              <a:t>Park</a:t>
            </a:r>
            <a:endParaRPr sz="700">
              <a:latin typeface="Montserrat"/>
              <a:ea typeface="Montserrat"/>
              <a:cs typeface="Montserrat"/>
              <a:sym typeface="Montserrat"/>
            </a:endParaRPr>
          </a:p>
        </p:txBody>
      </p:sp>
      <p:sp>
        <p:nvSpPr>
          <p:cNvPr id="2224" name="Google Shape;2224;p60"/>
          <p:cNvSpPr/>
          <p:nvPr/>
        </p:nvSpPr>
        <p:spPr>
          <a:xfrm>
            <a:off x="531650" y="959938"/>
            <a:ext cx="4282500" cy="4065000"/>
          </a:xfrm>
          <a:prstGeom prst="mathMultiply">
            <a:avLst>
              <a:gd fmla="val 2352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213"/>
                                        </p:tgtEl>
                                        <p:attrNameLst>
                                          <p:attrName>style.visibility</p:attrName>
                                        </p:attrNameLst>
                                      </p:cBhvr>
                                      <p:to>
                                        <p:strVal val="visible"/>
                                      </p:to>
                                    </p:set>
                                    <p:anim calcmode="lin" valueType="num">
                                      <p:cBhvr additive="base">
                                        <p:cTn dur="400"/>
                                        <p:tgtEl>
                                          <p:spTgt spid="221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8" name="Shape 2228"/>
        <p:cNvGrpSpPr/>
        <p:nvPr/>
      </p:nvGrpSpPr>
      <p:grpSpPr>
        <a:xfrm>
          <a:off x="0" y="0"/>
          <a:ext cx="0" cy="0"/>
          <a:chOff x="0" y="0"/>
          <a:chExt cx="0" cy="0"/>
        </a:xfrm>
      </p:grpSpPr>
      <p:sp>
        <p:nvSpPr>
          <p:cNvPr id="2229" name="Google Shape;2229;p61"/>
          <p:cNvSpPr txBox="1"/>
          <p:nvPr/>
        </p:nvSpPr>
        <p:spPr>
          <a:xfrm>
            <a:off x="4572000" y="984500"/>
            <a:ext cx="4341300" cy="33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Houses with</a:t>
            </a:r>
            <a:r>
              <a:rPr lang="en" sz="1700">
                <a:solidFill>
                  <a:schemeClr val="dk1"/>
                </a:solidFill>
              </a:rPr>
              <a:t> </a:t>
            </a:r>
            <a:r>
              <a:rPr b="1" lang="en" sz="1700">
                <a:solidFill>
                  <a:srgbClr val="4A86E8"/>
                </a:solidFill>
              </a:rPr>
              <a:t>1 Living room, 2 </a:t>
            </a:r>
            <a:r>
              <a:rPr b="1" lang="en" sz="1700">
                <a:solidFill>
                  <a:srgbClr val="4A86E8"/>
                </a:solidFill>
              </a:rPr>
              <a:t>Bedrooms, </a:t>
            </a:r>
            <a:br>
              <a:rPr b="1" lang="en" sz="1700">
                <a:solidFill>
                  <a:srgbClr val="4A86E8"/>
                </a:solidFill>
              </a:rPr>
            </a:br>
            <a:r>
              <a:rPr b="1" lang="en" sz="1700">
                <a:solidFill>
                  <a:srgbClr val="4A86E8"/>
                </a:solidFill>
              </a:rPr>
              <a:t>1 Bathroom and 1 Kitchen</a:t>
            </a:r>
            <a:r>
              <a:rPr lang="en" sz="1700">
                <a:solidFill>
                  <a:schemeClr val="dk1"/>
                </a:solidFill>
              </a:rPr>
              <a:t> </a:t>
            </a:r>
            <a:r>
              <a:rPr lang="en" sz="1500">
                <a:solidFill>
                  <a:schemeClr val="dk1"/>
                </a:solidFill>
              </a:rPr>
              <a:t>(47.2%).</a:t>
            </a:r>
            <a:br>
              <a:rPr lang="en" sz="1700">
                <a:solidFill>
                  <a:schemeClr val="dk1"/>
                </a:solidFill>
              </a:rPr>
            </a:br>
            <a:r>
              <a:rPr lang="en" sz="1500">
                <a:solidFill>
                  <a:schemeClr val="dk1"/>
                </a:solidFill>
              </a:rPr>
              <a:t>It has the</a:t>
            </a:r>
            <a:r>
              <a:rPr lang="en" sz="1700">
                <a:solidFill>
                  <a:schemeClr val="dk1"/>
                </a:solidFill>
              </a:rPr>
              <a:t> </a:t>
            </a:r>
            <a:r>
              <a:rPr b="1" lang="en" sz="1700">
                <a:solidFill>
                  <a:srgbClr val="4A86E8"/>
                </a:solidFill>
              </a:rPr>
              <a:t>highest demand</a:t>
            </a:r>
            <a:r>
              <a:rPr lang="en" sz="1700">
                <a:solidFill>
                  <a:schemeClr val="dk1"/>
                </a:solidFill>
              </a:rPr>
              <a:t>.</a:t>
            </a:r>
            <a:endParaRPr sz="1700">
              <a:solidFill>
                <a:schemeClr val="dk1"/>
              </a:solidFill>
            </a:endParaRPr>
          </a:p>
          <a:p>
            <a:pPr indent="0" lvl="0" marL="0" rtl="0" algn="l">
              <a:spcBef>
                <a:spcPts val="0"/>
              </a:spcBef>
              <a:spcAft>
                <a:spcPts val="0"/>
              </a:spcAft>
              <a:buNone/>
            </a:pPr>
            <a:r>
              <a:rPr lang="en" sz="1500">
                <a:solidFill>
                  <a:schemeClr val="dk1"/>
                </a:solidFill>
              </a:rPr>
              <a:t>Houses with</a:t>
            </a:r>
            <a:r>
              <a:rPr lang="en" sz="1700">
                <a:solidFill>
                  <a:schemeClr val="dk1"/>
                </a:solidFill>
              </a:rPr>
              <a:t> </a:t>
            </a:r>
            <a:r>
              <a:rPr b="1" lang="en" sz="1700">
                <a:solidFill>
                  <a:srgbClr val="4A86E8"/>
                </a:solidFill>
              </a:rPr>
              <a:t>1 bedroom </a:t>
            </a:r>
            <a:r>
              <a:rPr lang="en" sz="1500">
                <a:solidFill>
                  <a:schemeClr val="dk1"/>
                </a:solidFill>
              </a:rPr>
              <a:t>(21.97%).</a:t>
            </a:r>
            <a:br>
              <a:rPr lang="en" sz="1700">
                <a:solidFill>
                  <a:schemeClr val="dk1"/>
                </a:solidFill>
              </a:rPr>
            </a:br>
            <a:r>
              <a:rPr lang="en" sz="1500">
                <a:solidFill>
                  <a:schemeClr val="dk1"/>
                </a:solidFill>
              </a:rPr>
              <a:t>Houses with</a:t>
            </a:r>
            <a:r>
              <a:rPr lang="en" sz="1700">
                <a:solidFill>
                  <a:schemeClr val="dk1"/>
                </a:solidFill>
              </a:rPr>
              <a:t> </a:t>
            </a:r>
            <a:r>
              <a:rPr b="1" lang="en" sz="1700">
                <a:solidFill>
                  <a:srgbClr val="4A86E8"/>
                </a:solidFill>
              </a:rPr>
              <a:t>3 bedrooms </a:t>
            </a:r>
            <a:r>
              <a:rPr lang="en" sz="1500">
                <a:solidFill>
                  <a:schemeClr val="dk1"/>
                </a:solidFill>
              </a:rPr>
              <a:t>(10.16%).</a:t>
            </a:r>
            <a:endParaRPr sz="15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500">
                <a:solidFill>
                  <a:schemeClr val="dk1"/>
                </a:solidFill>
              </a:rPr>
              <a:t>It seems like the</a:t>
            </a:r>
            <a:r>
              <a:rPr lang="en" sz="1700">
                <a:solidFill>
                  <a:schemeClr val="dk1"/>
                </a:solidFill>
              </a:rPr>
              <a:t> </a:t>
            </a:r>
            <a:r>
              <a:rPr b="1" lang="en" sz="1700">
                <a:solidFill>
                  <a:srgbClr val="4A86E8"/>
                </a:solidFill>
              </a:rPr>
              <a:t>number of bedrooms</a:t>
            </a:r>
            <a:r>
              <a:rPr lang="en" sz="1700">
                <a:solidFill>
                  <a:schemeClr val="dk1"/>
                </a:solidFill>
              </a:rPr>
              <a:t> </a:t>
            </a:r>
            <a:r>
              <a:rPr lang="en" sz="1500">
                <a:solidFill>
                  <a:schemeClr val="dk1"/>
                </a:solidFill>
              </a:rPr>
              <a:t>are the </a:t>
            </a:r>
            <a:r>
              <a:rPr b="1" lang="en" sz="1700">
                <a:solidFill>
                  <a:srgbClr val="4A86E8"/>
                </a:solidFill>
              </a:rPr>
              <a:t>most important factor</a:t>
            </a:r>
            <a:r>
              <a:rPr lang="en" sz="1700">
                <a:solidFill>
                  <a:schemeClr val="dk1"/>
                </a:solidFill>
              </a:rPr>
              <a:t> </a:t>
            </a:r>
            <a:r>
              <a:rPr lang="en" sz="1500">
                <a:solidFill>
                  <a:schemeClr val="dk1"/>
                </a:solidFill>
              </a:rPr>
              <a:t>that people consider when buying their houses,  which is</a:t>
            </a:r>
            <a:r>
              <a:rPr lang="en" sz="1700">
                <a:solidFill>
                  <a:schemeClr val="dk1"/>
                </a:solidFill>
              </a:rPr>
              <a:t> </a:t>
            </a:r>
            <a:r>
              <a:rPr b="1" lang="en" sz="1700">
                <a:solidFill>
                  <a:srgbClr val="4A86E8"/>
                </a:solidFill>
              </a:rPr>
              <a:t>highly dependent</a:t>
            </a:r>
            <a:r>
              <a:rPr lang="en" sz="1700">
                <a:solidFill>
                  <a:schemeClr val="dk1"/>
                </a:solidFill>
              </a:rPr>
              <a:t> </a:t>
            </a:r>
            <a:r>
              <a:rPr lang="en" sz="1500">
                <a:solidFill>
                  <a:schemeClr val="dk1"/>
                </a:solidFill>
              </a:rPr>
              <a:t>on</a:t>
            </a:r>
            <a:r>
              <a:rPr lang="en" sz="1700">
                <a:solidFill>
                  <a:schemeClr val="dk1"/>
                </a:solidFill>
              </a:rPr>
              <a:t> </a:t>
            </a:r>
            <a:r>
              <a:rPr b="1" lang="en" sz="1700">
                <a:solidFill>
                  <a:srgbClr val="4A86E8"/>
                </a:solidFill>
              </a:rPr>
              <a:t>the number of</a:t>
            </a:r>
            <a:r>
              <a:rPr lang="en" sz="1700">
                <a:solidFill>
                  <a:schemeClr val="dk1"/>
                </a:solidFill>
              </a:rPr>
              <a:t> </a:t>
            </a:r>
            <a:r>
              <a:rPr b="1" lang="en" sz="1700">
                <a:solidFill>
                  <a:srgbClr val="4A86E8"/>
                </a:solidFill>
              </a:rPr>
              <a:t>people living</a:t>
            </a:r>
            <a:r>
              <a:rPr lang="en" sz="1700">
                <a:solidFill>
                  <a:schemeClr val="dk1"/>
                </a:solidFill>
              </a:rPr>
              <a:t> </a:t>
            </a:r>
            <a:r>
              <a:rPr lang="en" sz="1500">
                <a:solidFill>
                  <a:schemeClr val="dk1"/>
                </a:solidFill>
              </a:rPr>
              <a:t>in the house.</a:t>
            </a:r>
            <a:endParaRPr sz="1500">
              <a:solidFill>
                <a:schemeClr val="dk1"/>
              </a:solidFill>
            </a:endParaRPr>
          </a:p>
        </p:txBody>
      </p:sp>
      <p:sp>
        <p:nvSpPr>
          <p:cNvPr id="2230" name="Google Shape;2230;p61"/>
          <p:cNvSpPr txBox="1"/>
          <p:nvPr/>
        </p:nvSpPr>
        <p:spPr>
          <a:xfrm>
            <a:off x="379250" y="352050"/>
            <a:ext cx="78315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Types Of Houses – Room Combination</a:t>
            </a:r>
            <a:endParaRPr b="1" sz="3000">
              <a:solidFill>
                <a:schemeClr val="dk1"/>
              </a:solidFill>
            </a:endParaRPr>
          </a:p>
        </p:txBody>
      </p:sp>
      <p:pic>
        <p:nvPicPr>
          <p:cNvPr id="2231" name="Google Shape;2231;p61"/>
          <p:cNvPicPr preferRelativeResize="0"/>
          <p:nvPr/>
        </p:nvPicPr>
        <p:blipFill rotWithShape="1">
          <a:blip r:embed="rId3">
            <a:alphaModFix/>
          </a:blip>
          <a:srcRect b="0" l="0" r="0" t="0"/>
          <a:stretch/>
        </p:blipFill>
        <p:spPr>
          <a:xfrm>
            <a:off x="432575" y="1247725"/>
            <a:ext cx="3840271" cy="3712650"/>
          </a:xfrm>
          <a:prstGeom prst="rect">
            <a:avLst/>
          </a:prstGeom>
          <a:noFill/>
          <a:ln>
            <a:noFill/>
          </a:ln>
        </p:spPr>
      </p:pic>
      <p:sp>
        <p:nvSpPr>
          <p:cNvPr id="2232" name="Google Shape;2232;p61"/>
          <p:cNvSpPr txBox="1"/>
          <p:nvPr/>
        </p:nvSpPr>
        <p:spPr>
          <a:xfrm>
            <a:off x="356375" y="984500"/>
            <a:ext cx="5080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Montserrat"/>
                <a:ea typeface="Montserrat"/>
                <a:cs typeface="Montserrat"/>
                <a:sym typeface="Montserrat"/>
              </a:rPr>
              <a:t>Pie Chart of the Types of Houses (Room Combination)</a:t>
            </a:r>
            <a:endParaRPr sz="11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229"/>
                                        </p:tgtEl>
                                        <p:attrNameLst>
                                          <p:attrName>style.visibility</p:attrName>
                                        </p:attrNameLst>
                                      </p:cBhvr>
                                      <p:to>
                                        <p:strVal val="visible"/>
                                      </p:to>
                                    </p:set>
                                    <p:anim calcmode="lin" valueType="num">
                                      <p:cBhvr additive="base">
                                        <p:cTn dur="500"/>
                                        <p:tgtEl>
                                          <p:spTgt spid="22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6" name="Shape 2236"/>
        <p:cNvGrpSpPr/>
        <p:nvPr/>
      </p:nvGrpSpPr>
      <p:grpSpPr>
        <a:xfrm>
          <a:off x="0" y="0"/>
          <a:ext cx="0" cy="0"/>
          <a:chOff x="0" y="0"/>
          <a:chExt cx="0" cy="0"/>
        </a:xfrm>
      </p:grpSpPr>
      <p:sp>
        <p:nvSpPr>
          <p:cNvPr id="2237" name="Google Shape;2237;p62"/>
          <p:cNvSpPr txBox="1"/>
          <p:nvPr/>
        </p:nvSpPr>
        <p:spPr>
          <a:xfrm>
            <a:off x="332800" y="361200"/>
            <a:ext cx="79173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Household Sizes in Beijing</a:t>
            </a:r>
            <a:endParaRPr b="1" sz="3000">
              <a:solidFill>
                <a:schemeClr val="dk1"/>
              </a:solidFill>
              <a:latin typeface="Montserrat"/>
              <a:ea typeface="Montserrat"/>
              <a:cs typeface="Montserrat"/>
              <a:sym typeface="Montserrat"/>
            </a:endParaRPr>
          </a:p>
        </p:txBody>
      </p:sp>
      <p:graphicFrame>
        <p:nvGraphicFramePr>
          <p:cNvPr id="2238" name="Google Shape;2238;p62"/>
          <p:cNvGraphicFramePr/>
          <p:nvPr/>
        </p:nvGraphicFramePr>
        <p:xfrm>
          <a:off x="332800" y="1297200"/>
          <a:ext cx="3000000" cy="3000000"/>
        </p:xfrm>
        <a:graphic>
          <a:graphicData uri="http://schemas.openxmlformats.org/drawingml/2006/table">
            <a:tbl>
              <a:tblPr>
                <a:noFill/>
                <a:tableStyleId>{964B6986-C1CC-4843-9474-012B4B3AF5CD}</a:tableStyleId>
              </a:tblPr>
              <a:tblGrid>
                <a:gridCol w="1318000"/>
                <a:gridCol w="2692425"/>
              </a:tblGrid>
              <a:tr h="694550">
                <a:tc>
                  <a:txBody>
                    <a:bodyPr/>
                    <a:lstStyle/>
                    <a:p>
                      <a:pPr indent="0" lvl="0" marL="0" rtl="0" algn="l">
                        <a:spcBef>
                          <a:spcPts val="0"/>
                        </a:spcBef>
                        <a:spcAft>
                          <a:spcPts val="0"/>
                        </a:spcAft>
                        <a:buNone/>
                      </a:pPr>
                      <a:r>
                        <a:rPr lang="en">
                          <a:latin typeface="Montserrat"/>
                          <a:ea typeface="Montserrat"/>
                          <a:cs typeface="Montserrat"/>
                          <a:sym typeface="Montserrat"/>
                        </a:rPr>
                        <a:t>Household</a:t>
                      </a:r>
                      <a:r>
                        <a:rPr lang="en">
                          <a:latin typeface="Montserrat"/>
                          <a:ea typeface="Montserrat"/>
                          <a:cs typeface="Montserrat"/>
                          <a:sym typeface="Montserrat"/>
                        </a:rPr>
                        <a:t> Size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
                          <a:latin typeface="Montserrat"/>
                          <a:ea typeface="Montserrat"/>
                          <a:cs typeface="Montserrat"/>
                          <a:sym typeface="Montserrat"/>
                        </a:rPr>
                        <a:t>Average Percentage (%) of Households (2011 - 2017)</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9DAF8"/>
                    </a:solidFill>
                  </a:tcPr>
                </a:tc>
              </a:tr>
              <a:tr h="451450">
                <a:tc>
                  <a:txBody>
                    <a:bodyPr/>
                    <a:lstStyle/>
                    <a:p>
                      <a:pPr indent="0" lvl="0" marL="0" rtl="0" algn="l">
                        <a:spcBef>
                          <a:spcPts val="0"/>
                        </a:spcBef>
                        <a:spcAft>
                          <a:spcPts val="0"/>
                        </a:spcAft>
                        <a:buNone/>
                      </a:pPr>
                      <a:r>
                        <a:rPr lang="en">
                          <a:latin typeface="Montserrat"/>
                          <a:ea typeface="Montserrat"/>
                          <a:cs typeface="Montserrat"/>
                          <a:sym typeface="Montserrat"/>
                        </a:rPr>
                        <a:t>1</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21.05</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51450">
                <a:tc>
                  <a:txBody>
                    <a:bodyPr/>
                    <a:lstStyle/>
                    <a:p>
                      <a:pPr indent="0" lvl="0" marL="0" rtl="0" algn="l">
                        <a:spcBef>
                          <a:spcPts val="0"/>
                        </a:spcBef>
                        <a:spcAft>
                          <a:spcPts val="0"/>
                        </a:spcAft>
                        <a:buNone/>
                      </a:pPr>
                      <a:r>
                        <a:rPr lang="en">
                          <a:latin typeface="Montserrat"/>
                          <a:ea typeface="Montserrat"/>
                          <a:cs typeface="Montserrat"/>
                          <a:sym typeface="Montserrat"/>
                        </a:rPr>
                        <a:t>2</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31.05</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51450">
                <a:tc>
                  <a:txBody>
                    <a:bodyPr/>
                    <a:lstStyle/>
                    <a:p>
                      <a:pPr indent="0" lvl="0" marL="0" rtl="0" algn="l">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28.85</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51450">
                <a:tc>
                  <a:txBody>
                    <a:bodyPr/>
                    <a:lstStyle/>
                    <a:p>
                      <a:pPr indent="0" lvl="0" marL="0" rtl="0" algn="l">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10.45</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51450">
                <a:tc>
                  <a:txBody>
                    <a:bodyPr/>
                    <a:lstStyle/>
                    <a:p>
                      <a:pPr indent="0" lvl="0" marL="0" rtl="0" algn="l">
                        <a:spcBef>
                          <a:spcPts val="0"/>
                        </a:spcBef>
                        <a:spcAft>
                          <a:spcPts val="0"/>
                        </a:spcAft>
                        <a:buNone/>
                      </a:pPr>
                      <a:r>
                        <a:rPr lang="en">
                          <a:latin typeface="Montserrat"/>
                          <a:ea typeface="Montserrat"/>
                          <a:cs typeface="Montserrat"/>
                          <a:sym typeface="Montserrat"/>
                        </a:rPr>
                        <a:t>5 or more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Montserrat"/>
                          <a:ea typeface="Montserrat"/>
                          <a:cs typeface="Montserrat"/>
                          <a:sym typeface="Montserrat"/>
                        </a:rPr>
                        <a:t>8.60</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2239" name="Google Shape;2239;p62"/>
          <p:cNvSpPr txBox="1"/>
          <p:nvPr/>
        </p:nvSpPr>
        <p:spPr>
          <a:xfrm>
            <a:off x="332800" y="4249000"/>
            <a:ext cx="40104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Montserrat"/>
                <a:ea typeface="Montserrat"/>
                <a:cs typeface="Montserrat"/>
                <a:sym typeface="Montserrat"/>
              </a:rPr>
              <a:t>Data extracted from</a:t>
            </a:r>
            <a:r>
              <a:rPr lang="en" sz="900">
                <a:solidFill>
                  <a:schemeClr val="dk1"/>
                </a:solidFill>
                <a:latin typeface="Montserrat"/>
                <a:ea typeface="Montserrat"/>
                <a:cs typeface="Montserrat"/>
                <a:sym typeface="Montserrat"/>
              </a:rPr>
              <a:t> </a:t>
            </a:r>
            <a:r>
              <a:rPr lang="en" sz="900">
                <a:solidFill>
                  <a:schemeClr val="dk1"/>
                </a:solidFill>
                <a:latin typeface="Montserrat"/>
                <a:ea typeface="Montserrat"/>
                <a:cs typeface="Montserrat"/>
                <a:sym typeface="Montserrat"/>
              </a:rPr>
              <a:t>Beijing Statistical Yearbook (2012-2018)</a:t>
            </a:r>
            <a:endParaRPr sz="900">
              <a:solidFill>
                <a:schemeClr val="dk1"/>
              </a:solidFill>
              <a:latin typeface="Montserrat"/>
              <a:ea typeface="Montserrat"/>
              <a:cs typeface="Montserrat"/>
              <a:sym typeface="Montserrat"/>
            </a:endParaRPr>
          </a:p>
        </p:txBody>
      </p:sp>
      <p:sp>
        <p:nvSpPr>
          <p:cNvPr id="2240" name="Google Shape;2240;p62"/>
          <p:cNvSpPr txBox="1"/>
          <p:nvPr/>
        </p:nvSpPr>
        <p:spPr>
          <a:xfrm>
            <a:off x="4572000" y="989975"/>
            <a:ext cx="4522500" cy="3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rgbClr val="212121"/>
                </a:solidFill>
              </a:rPr>
              <a:t>Observation and Analysis</a:t>
            </a:r>
            <a:endParaRPr sz="1500" u="sng">
              <a:solidFill>
                <a:srgbClr val="212121"/>
              </a:solidFill>
            </a:endParaRPr>
          </a:p>
          <a:p>
            <a:pPr indent="0" lvl="0" marL="0" rtl="0" algn="l">
              <a:spcBef>
                <a:spcPts val="0"/>
              </a:spcBef>
              <a:spcAft>
                <a:spcPts val="0"/>
              </a:spcAft>
              <a:buNone/>
            </a:pPr>
            <a:r>
              <a:t/>
            </a:r>
            <a:endParaRPr sz="1500">
              <a:solidFill>
                <a:srgbClr val="212121"/>
              </a:solidFill>
            </a:endParaRPr>
          </a:p>
          <a:p>
            <a:pPr indent="-336550" lvl="0" marL="457200" rtl="0" algn="l">
              <a:spcBef>
                <a:spcPts val="0"/>
              </a:spcBef>
              <a:spcAft>
                <a:spcPts val="0"/>
              </a:spcAft>
              <a:buSzPts val="1700"/>
              <a:buChar char="●"/>
            </a:pPr>
            <a:r>
              <a:rPr b="1" lang="en" sz="1700">
                <a:solidFill>
                  <a:srgbClr val="4A86E8"/>
                </a:solidFill>
              </a:rPr>
              <a:t>1 member</a:t>
            </a:r>
            <a:r>
              <a:rPr lang="en" sz="1700">
                <a:solidFill>
                  <a:schemeClr val="dk1"/>
                </a:solidFill>
              </a:rPr>
              <a:t> → </a:t>
            </a:r>
            <a:r>
              <a:rPr b="1" lang="en" sz="1700">
                <a:solidFill>
                  <a:srgbClr val="4A86E8"/>
                </a:solidFill>
              </a:rPr>
              <a:t>1 bedroom</a:t>
            </a:r>
            <a:r>
              <a:rPr lang="en" sz="1700">
                <a:solidFill>
                  <a:schemeClr val="dk1"/>
                </a:solidFill>
              </a:rPr>
              <a:t> </a:t>
            </a:r>
            <a:r>
              <a:rPr lang="en" sz="1500">
                <a:solidFill>
                  <a:schemeClr val="dk1"/>
                </a:solidFill>
              </a:rPr>
              <a:t>house.</a:t>
            </a:r>
            <a:endParaRPr sz="1500">
              <a:solidFill>
                <a:schemeClr val="dk1"/>
              </a:solidFill>
            </a:endParaRPr>
          </a:p>
          <a:p>
            <a:pPr indent="-336550" lvl="0" marL="457200" rtl="0" algn="l">
              <a:spcBef>
                <a:spcPts val="0"/>
              </a:spcBef>
              <a:spcAft>
                <a:spcPts val="0"/>
              </a:spcAft>
              <a:buSzPts val="1700"/>
              <a:buChar char="●"/>
            </a:pPr>
            <a:r>
              <a:rPr b="1" lang="en" sz="1700">
                <a:solidFill>
                  <a:srgbClr val="4A86E8"/>
                </a:solidFill>
              </a:rPr>
              <a:t>2 members</a:t>
            </a:r>
            <a:r>
              <a:rPr lang="en" sz="1700">
                <a:solidFill>
                  <a:schemeClr val="dk1"/>
                </a:solidFill>
              </a:rPr>
              <a:t> → </a:t>
            </a:r>
            <a:r>
              <a:rPr b="1" lang="en" sz="1700">
                <a:solidFill>
                  <a:srgbClr val="4A86E8"/>
                </a:solidFill>
              </a:rPr>
              <a:t>1 or 2 bedroom</a:t>
            </a:r>
            <a:r>
              <a:rPr lang="en" sz="1700">
                <a:solidFill>
                  <a:schemeClr val="dk1"/>
                </a:solidFill>
              </a:rPr>
              <a:t> </a:t>
            </a:r>
            <a:r>
              <a:rPr lang="en" sz="1500">
                <a:solidFill>
                  <a:schemeClr val="dk1"/>
                </a:solidFill>
              </a:rPr>
              <a:t>house depending on their incomes.</a:t>
            </a:r>
            <a:endParaRPr sz="1500">
              <a:solidFill>
                <a:schemeClr val="dk1"/>
              </a:solidFill>
            </a:endParaRPr>
          </a:p>
          <a:p>
            <a:pPr indent="-336550" lvl="0" marL="457200" rtl="0" algn="l">
              <a:spcBef>
                <a:spcPts val="0"/>
              </a:spcBef>
              <a:spcAft>
                <a:spcPts val="0"/>
              </a:spcAft>
              <a:buSzPts val="1700"/>
              <a:buChar char="●"/>
            </a:pPr>
            <a:r>
              <a:rPr b="1" lang="en" sz="1700">
                <a:solidFill>
                  <a:srgbClr val="4A86E8"/>
                </a:solidFill>
              </a:rPr>
              <a:t>3 - 4 members</a:t>
            </a:r>
            <a:r>
              <a:rPr lang="en" sz="1700">
                <a:solidFill>
                  <a:schemeClr val="dk1"/>
                </a:solidFill>
              </a:rPr>
              <a:t> → </a:t>
            </a:r>
            <a:r>
              <a:rPr b="1" lang="en" sz="1700">
                <a:solidFill>
                  <a:srgbClr val="4A86E8"/>
                </a:solidFill>
              </a:rPr>
              <a:t>2 bedrooms</a:t>
            </a:r>
            <a:r>
              <a:rPr lang="en" sz="1700">
                <a:solidFill>
                  <a:schemeClr val="dk1"/>
                </a:solidFill>
              </a:rPr>
              <a:t>.</a:t>
            </a:r>
            <a:endParaRPr sz="1700">
              <a:solidFill>
                <a:schemeClr val="dk1"/>
              </a:solidFill>
            </a:endParaRPr>
          </a:p>
          <a:p>
            <a:pPr indent="-336550" lvl="0" marL="457200" rtl="0" algn="l">
              <a:spcBef>
                <a:spcPts val="0"/>
              </a:spcBef>
              <a:spcAft>
                <a:spcPts val="0"/>
              </a:spcAft>
              <a:buSzPts val="1700"/>
              <a:buChar char="●"/>
            </a:pPr>
            <a:r>
              <a:rPr b="1" lang="en" sz="1700">
                <a:solidFill>
                  <a:srgbClr val="4A86E8"/>
                </a:solidFill>
              </a:rPr>
              <a:t>5 or more members</a:t>
            </a:r>
            <a:r>
              <a:rPr lang="en" sz="1700">
                <a:solidFill>
                  <a:schemeClr val="dk1"/>
                </a:solidFill>
              </a:rPr>
              <a:t> → </a:t>
            </a:r>
            <a:r>
              <a:rPr b="1" lang="en" sz="1700">
                <a:solidFill>
                  <a:srgbClr val="4A86E8"/>
                </a:solidFill>
              </a:rPr>
              <a:t>3 or more bedrooms</a:t>
            </a:r>
            <a:r>
              <a:rPr lang="en" sz="1700">
                <a:solidFill>
                  <a:schemeClr val="dk1"/>
                </a:solidFill>
              </a:rPr>
              <a:t>.</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b="1" lang="en" sz="1700">
                <a:solidFill>
                  <a:srgbClr val="4A86E8"/>
                </a:solidFill>
              </a:rPr>
              <a:t>2, 3 and 4 household members</a:t>
            </a:r>
            <a:r>
              <a:rPr lang="en" sz="1700">
                <a:solidFill>
                  <a:schemeClr val="dk1"/>
                </a:solidFill>
              </a:rPr>
              <a:t> </a:t>
            </a:r>
            <a:r>
              <a:rPr lang="en" sz="1500">
                <a:solidFill>
                  <a:schemeClr val="dk1"/>
                </a:solidFill>
              </a:rPr>
              <a:t>is at</a:t>
            </a:r>
            <a:r>
              <a:rPr lang="en" sz="1700">
                <a:solidFill>
                  <a:schemeClr val="dk1"/>
                </a:solidFill>
              </a:rPr>
              <a:t> </a:t>
            </a:r>
            <a:r>
              <a:rPr b="1" lang="en" sz="1700">
                <a:solidFill>
                  <a:srgbClr val="4A86E8"/>
                </a:solidFill>
              </a:rPr>
              <a:t>80.95%</a:t>
            </a:r>
            <a:r>
              <a:rPr lang="en" sz="1700">
                <a:solidFill>
                  <a:schemeClr val="dk1"/>
                </a:solidFill>
              </a:rPr>
              <a:t>, </a:t>
            </a:r>
            <a:r>
              <a:rPr lang="en" sz="1500">
                <a:solidFill>
                  <a:schemeClr val="dk1"/>
                </a:solidFill>
              </a:rPr>
              <a:t>this can be the reason why</a:t>
            </a:r>
            <a:r>
              <a:rPr lang="en" sz="1700">
                <a:solidFill>
                  <a:schemeClr val="dk1"/>
                </a:solidFill>
              </a:rPr>
              <a:t> </a:t>
            </a:r>
            <a:r>
              <a:rPr b="1" lang="en" sz="1700">
                <a:solidFill>
                  <a:srgbClr val="4A86E8"/>
                </a:solidFill>
              </a:rPr>
              <a:t>2 bedrooms</a:t>
            </a:r>
            <a:r>
              <a:rPr lang="en" sz="1700">
                <a:solidFill>
                  <a:schemeClr val="dk1"/>
                </a:solidFill>
              </a:rPr>
              <a:t> </a:t>
            </a:r>
            <a:r>
              <a:rPr lang="en" sz="1500">
                <a:solidFill>
                  <a:schemeClr val="dk1"/>
                </a:solidFill>
              </a:rPr>
              <a:t>type are</a:t>
            </a:r>
            <a:r>
              <a:rPr lang="en" sz="1700">
                <a:solidFill>
                  <a:schemeClr val="dk1"/>
                </a:solidFill>
              </a:rPr>
              <a:t> </a:t>
            </a:r>
            <a:r>
              <a:rPr b="1" lang="en" sz="1700">
                <a:solidFill>
                  <a:srgbClr val="4A86E8"/>
                </a:solidFill>
              </a:rPr>
              <a:t>more popular.</a:t>
            </a:r>
            <a:endParaRPr b="1" sz="1700">
              <a:solidFill>
                <a:srgbClr val="4A86E8"/>
              </a:solidFill>
            </a:endParaRPr>
          </a:p>
        </p:txBody>
      </p:sp>
      <p:sp>
        <p:nvSpPr>
          <p:cNvPr id="2241" name="Google Shape;2241;p62"/>
          <p:cNvSpPr txBox="1"/>
          <p:nvPr/>
        </p:nvSpPr>
        <p:spPr>
          <a:xfrm>
            <a:off x="283100" y="9899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Table of Household Sizes in Beijing</a:t>
            </a:r>
            <a:endParaRPr sz="10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240"/>
                                        </p:tgtEl>
                                        <p:attrNameLst>
                                          <p:attrName>style.visibility</p:attrName>
                                        </p:attrNameLst>
                                      </p:cBhvr>
                                      <p:to>
                                        <p:strVal val="visible"/>
                                      </p:to>
                                    </p:set>
                                    <p:anim calcmode="lin" valueType="num">
                                      <p:cBhvr additive="base">
                                        <p:cTn dur="500"/>
                                        <p:tgtEl>
                                          <p:spTgt spid="224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5" name="Shape 2245"/>
        <p:cNvGrpSpPr/>
        <p:nvPr/>
      </p:nvGrpSpPr>
      <p:grpSpPr>
        <a:xfrm>
          <a:off x="0" y="0"/>
          <a:ext cx="0" cy="0"/>
          <a:chOff x="0" y="0"/>
          <a:chExt cx="0" cy="0"/>
        </a:xfrm>
      </p:grpSpPr>
      <p:sp>
        <p:nvSpPr>
          <p:cNvPr id="2246" name="Google Shape;2246;p63"/>
          <p:cNvSpPr txBox="1"/>
          <p:nvPr/>
        </p:nvSpPr>
        <p:spPr>
          <a:xfrm>
            <a:off x="379250" y="352050"/>
            <a:ext cx="77973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Montserrat"/>
                <a:ea typeface="Montserrat"/>
                <a:cs typeface="Montserrat"/>
                <a:sym typeface="Montserrat"/>
              </a:rPr>
              <a:t>Price Stability and Profit</a:t>
            </a:r>
            <a:endParaRPr b="1" sz="3000">
              <a:solidFill>
                <a:schemeClr val="dk1"/>
              </a:solidFill>
              <a:latin typeface="Montserrat"/>
              <a:ea typeface="Montserrat"/>
              <a:cs typeface="Montserrat"/>
              <a:sym typeface="Montserrat"/>
            </a:endParaRPr>
          </a:p>
        </p:txBody>
      </p:sp>
      <p:sp>
        <p:nvSpPr>
          <p:cNvPr id="2247" name="Google Shape;2247;p63"/>
          <p:cNvSpPr txBox="1"/>
          <p:nvPr/>
        </p:nvSpPr>
        <p:spPr>
          <a:xfrm>
            <a:off x="5456125" y="898350"/>
            <a:ext cx="32715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rgbClr val="212121"/>
                </a:solidFill>
              </a:rPr>
              <a:t>Observation and Analysis</a:t>
            </a:r>
            <a:endParaRPr sz="1500" u="sng">
              <a:solidFill>
                <a:srgbClr val="212121"/>
              </a:solidFill>
            </a:endParaRPr>
          </a:p>
          <a:p>
            <a:pPr indent="0" lvl="0" marL="0" rtl="0" algn="l">
              <a:spcBef>
                <a:spcPts val="0"/>
              </a:spcBef>
              <a:spcAft>
                <a:spcPts val="0"/>
              </a:spcAft>
              <a:buNone/>
            </a:pPr>
            <a:r>
              <a:t/>
            </a:r>
            <a:endParaRPr sz="1500">
              <a:solidFill>
                <a:srgbClr val="212121"/>
              </a:solidFill>
            </a:endParaRPr>
          </a:p>
          <a:p>
            <a:pPr indent="0" lvl="0" marL="0" rtl="0" algn="l">
              <a:spcBef>
                <a:spcPts val="0"/>
              </a:spcBef>
              <a:spcAft>
                <a:spcPts val="0"/>
              </a:spcAft>
              <a:buNone/>
            </a:pPr>
            <a:r>
              <a:rPr lang="en" sz="1500">
                <a:solidFill>
                  <a:srgbClr val="212121"/>
                </a:solidFill>
              </a:rPr>
              <a:t>The </a:t>
            </a:r>
            <a:r>
              <a:rPr lang="en" sz="1500">
                <a:solidFill>
                  <a:srgbClr val="212121"/>
                </a:solidFill>
              </a:rPr>
              <a:t>% </a:t>
            </a:r>
            <a:r>
              <a:rPr lang="en" sz="1500">
                <a:solidFill>
                  <a:srgbClr val="212121"/>
                </a:solidFill>
              </a:rPr>
              <a:t>change</a:t>
            </a:r>
            <a:r>
              <a:rPr lang="en" sz="1500">
                <a:solidFill>
                  <a:srgbClr val="212121"/>
                </a:solidFill>
              </a:rPr>
              <a:t> in Avg(Price)</a:t>
            </a:r>
            <a:r>
              <a:rPr lang="en" sz="1500">
                <a:solidFill>
                  <a:schemeClr val="dk1"/>
                </a:solidFill>
              </a:rPr>
              <a:t> for </a:t>
            </a:r>
            <a:br>
              <a:rPr lang="en" sz="1500">
                <a:solidFill>
                  <a:schemeClr val="dk1"/>
                </a:solidFill>
              </a:rPr>
            </a:br>
            <a:r>
              <a:rPr b="1" lang="en" sz="1700">
                <a:solidFill>
                  <a:srgbClr val="4A86E8"/>
                </a:solidFill>
              </a:rPr>
              <a:t>3 bedrooms</a:t>
            </a:r>
            <a:r>
              <a:rPr lang="en" sz="1500">
                <a:solidFill>
                  <a:schemeClr val="dk1"/>
                </a:solidFill>
              </a:rPr>
              <a:t> → </a:t>
            </a:r>
            <a:r>
              <a:rPr b="1" lang="en" sz="1700">
                <a:solidFill>
                  <a:srgbClr val="4A86E8"/>
                </a:solidFill>
              </a:rPr>
              <a:t>fluctuates</a:t>
            </a:r>
            <a:r>
              <a:rPr lang="en" sz="1500">
                <a:solidFill>
                  <a:schemeClr val="dk1"/>
                </a:solidFill>
              </a:rPr>
              <a:t> → </a:t>
            </a:r>
            <a:br>
              <a:rPr lang="en" sz="1500">
                <a:solidFill>
                  <a:schemeClr val="dk1"/>
                </a:solidFill>
              </a:rPr>
            </a:br>
            <a:r>
              <a:rPr b="1" lang="en" sz="1700">
                <a:solidFill>
                  <a:srgbClr val="4A86E8"/>
                </a:solidFill>
              </a:rPr>
              <a:t>less stable</a:t>
            </a:r>
            <a:r>
              <a:rPr lang="en" sz="1500">
                <a:solidFill>
                  <a:schemeClr val="dk1"/>
                </a:solidFill>
              </a:rPr>
              <a:t> in the market.</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The % change in Avg(Price) for </a:t>
            </a:r>
            <a:br>
              <a:rPr lang="en" sz="1500">
                <a:solidFill>
                  <a:schemeClr val="dk1"/>
                </a:solidFill>
              </a:rPr>
            </a:br>
            <a:r>
              <a:rPr b="1" lang="en" sz="1700">
                <a:solidFill>
                  <a:srgbClr val="4A86E8"/>
                </a:solidFill>
              </a:rPr>
              <a:t>1 </a:t>
            </a:r>
            <a:r>
              <a:rPr b="1" lang="en" sz="1700">
                <a:solidFill>
                  <a:srgbClr val="4A86E8"/>
                </a:solidFill>
              </a:rPr>
              <a:t>bedroom</a:t>
            </a:r>
            <a:r>
              <a:rPr lang="en" sz="1500">
                <a:solidFill>
                  <a:schemeClr val="dk1"/>
                </a:solidFill>
              </a:rPr>
              <a:t> </a:t>
            </a:r>
            <a:r>
              <a:rPr b="1" lang="en" sz="1700">
                <a:solidFill>
                  <a:srgbClr val="4A86E8"/>
                </a:solidFill>
              </a:rPr>
              <a:t>&lt;</a:t>
            </a:r>
            <a:r>
              <a:rPr lang="en" sz="1700">
                <a:solidFill>
                  <a:schemeClr val="dk1"/>
                </a:solidFill>
              </a:rPr>
              <a:t> </a:t>
            </a:r>
            <a:r>
              <a:rPr b="1" lang="en" sz="1700">
                <a:solidFill>
                  <a:srgbClr val="4A86E8"/>
                </a:solidFill>
              </a:rPr>
              <a:t>2 bedroom</a:t>
            </a:r>
            <a:r>
              <a:rPr b="1" lang="en" sz="1700">
                <a:solidFill>
                  <a:srgbClr val="4A86E8"/>
                </a:solidFill>
              </a:rPr>
              <a:t>s</a:t>
            </a:r>
            <a:r>
              <a:rPr lang="en" sz="1700">
                <a:solidFill>
                  <a:schemeClr val="dk1"/>
                </a:solidFill>
              </a:rPr>
              <a:t> </a:t>
            </a:r>
            <a:br>
              <a:rPr lang="en" sz="1700">
                <a:solidFill>
                  <a:schemeClr val="dk1"/>
                </a:solidFill>
              </a:rPr>
            </a:br>
            <a:r>
              <a:rPr lang="en" sz="1500">
                <a:solidFill>
                  <a:schemeClr val="dk1"/>
                </a:solidFill>
              </a:rPr>
              <a:t>→ </a:t>
            </a:r>
            <a:r>
              <a:rPr b="1" lang="en" sz="1700">
                <a:solidFill>
                  <a:srgbClr val="4A86E8"/>
                </a:solidFill>
              </a:rPr>
              <a:t>higher profit</a:t>
            </a:r>
            <a:r>
              <a:rPr lang="en" sz="1500">
                <a:solidFill>
                  <a:schemeClr val="dk1"/>
                </a:solidFill>
              </a:rPr>
              <a:t> in the long run for </a:t>
            </a:r>
            <a:r>
              <a:rPr b="1" lang="en" sz="1700">
                <a:solidFill>
                  <a:srgbClr val="4A86E8"/>
                </a:solidFill>
              </a:rPr>
              <a:t>2 bedrooms</a:t>
            </a:r>
            <a:r>
              <a:rPr lang="en" sz="1700">
                <a:solidFill>
                  <a:schemeClr val="dk1"/>
                </a:solidFill>
              </a:rPr>
              <a:t>.</a:t>
            </a:r>
            <a:endParaRPr sz="17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2 bedrooms are </a:t>
            </a:r>
            <a:r>
              <a:rPr b="1" lang="en" sz="1700">
                <a:solidFill>
                  <a:srgbClr val="4A86E8"/>
                </a:solidFill>
              </a:rPr>
              <a:t>more price stable</a:t>
            </a:r>
            <a:r>
              <a:rPr lang="en" sz="1500">
                <a:solidFill>
                  <a:schemeClr val="dk1"/>
                </a:solidFill>
              </a:rPr>
              <a:t> and </a:t>
            </a:r>
            <a:r>
              <a:rPr b="1" lang="en" sz="1700">
                <a:solidFill>
                  <a:srgbClr val="4A86E8"/>
                </a:solidFill>
              </a:rPr>
              <a:t>more profitable</a:t>
            </a:r>
            <a:r>
              <a:rPr lang="en" sz="1500">
                <a:solidFill>
                  <a:schemeClr val="dk1"/>
                </a:solidFill>
              </a:rPr>
              <a:t>.</a:t>
            </a:r>
            <a:endParaRPr sz="1500">
              <a:solidFill>
                <a:schemeClr val="dk1"/>
              </a:solidFill>
            </a:endParaRPr>
          </a:p>
        </p:txBody>
      </p:sp>
      <p:pic>
        <p:nvPicPr>
          <p:cNvPr id="2248" name="Google Shape;2248;p63"/>
          <p:cNvPicPr preferRelativeResize="0"/>
          <p:nvPr/>
        </p:nvPicPr>
        <p:blipFill>
          <a:blip r:embed="rId3">
            <a:alphaModFix/>
          </a:blip>
          <a:stretch>
            <a:fillRect/>
          </a:stretch>
        </p:blipFill>
        <p:spPr>
          <a:xfrm>
            <a:off x="324200" y="1175250"/>
            <a:ext cx="4917600" cy="3692700"/>
          </a:xfrm>
          <a:prstGeom prst="rect">
            <a:avLst/>
          </a:prstGeom>
          <a:noFill/>
          <a:ln>
            <a:noFill/>
          </a:ln>
        </p:spPr>
      </p:pic>
      <p:sp>
        <p:nvSpPr>
          <p:cNvPr id="2249" name="Google Shape;2249;p63"/>
          <p:cNvSpPr txBox="1"/>
          <p:nvPr/>
        </p:nvSpPr>
        <p:spPr>
          <a:xfrm>
            <a:off x="4278375" y="1332550"/>
            <a:ext cx="1350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Montserrat"/>
                <a:ea typeface="Montserrat"/>
                <a:cs typeface="Montserrat"/>
                <a:sym typeface="Montserrat"/>
              </a:rPr>
              <a:t>(Line Graph) </a:t>
            </a:r>
            <a:endParaRPr sz="10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247"/>
                                        </p:tgtEl>
                                        <p:attrNameLst>
                                          <p:attrName>style.visibility</p:attrName>
                                        </p:attrNameLst>
                                      </p:cBhvr>
                                      <p:to>
                                        <p:strVal val="visible"/>
                                      </p:to>
                                    </p:set>
                                    <p:anim calcmode="lin" valueType="num">
                                      <p:cBhvr additive="base">
                                        <p:cTn dur="500"/>
                                        <p:tgtEl>
                                          <p:spTgt spid="224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rial"/>
                <a:ea typeface="Arial"/>
                <a:cs typeface="Arial"/>
                <a:sym typeface="Arial"/>
              </a:rPr>
              <a:t>Data Exploration</a:t>
            </a:r>
            <a:endParaRPr b="1" sz="3000">
              <a:latin typeface="Arial"/>
              <a:ea typeface="Arial"/>
              <a:cs typeface="Arial"/>
              <a:sym typeface="Arial"/>
            </a:endParaRPr>
          </a:p>
        </p:txBody>
      </p:sp>
      <p:sp>
        <p:nvSpPr>
          <p:cNvPr id="1402" name="Google Shape;1402;p28"/>
          <p:cNvSpPr txBox="1"/>
          <p:nvPr/>
        </p:nvSpPr>
        <p:spPr>
          <a:xfrm>
            <a:off x="380250" y="1068150"/>
            <a:ext cx="7926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chemeClr val="dk1"/>
                </a:solidFill>
              </a:rPr>
              <a:t>Property Information</a:t>
            </a:r>
            <a:endParaRPr b="1" sz="2000" u="sng">
              <a:solidFill>
                <a:schemeClr val="dk1"/>
              </a:solidFill>
            </a:endParaRPr>
          </a:p>
        </p:txBody>
      </p:sp>
      <p:sp>
        <p:nvSpPr>
          <p:cNvPr id="1403" name="Google Shape;1403;p28"/>
          <p:cNvSpPr/>
          <p:nvPr/>
        </p:nvSpPr>
        <p:spPr>
          <a:xfrm>
            <a:off x="3154525" y="1597300"/>
            <a:ext cx="6209100" cy="438900"/>
          </a:xfrm>
          <a:prstGeom prst="chevron">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URL of the property (house)</a:t>
            </a:r>
            <a:endParaRPr sz="1500"/>
          </a:p>
        </p:txBody>
      </p:sp>
      <p:sp>
        <p:nvSpPr>
          <p:cNvPr id="1404" name="Google Shape;1404;p28"/>
          <p:cNvSpPr/>
          <p:nvPr/>
        </p:nvSpPr>
        <p:spPr>
          <a:xfrm>
            <a:off x="343400" y="1581250"/>
            <a:ext cx="3036300" cy="442500"/>
          </a:xfrm>
          <a:prstGeom prst="homePlate">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1. </a:t>
            </a:r>
            <a:r>
              <a:rPr lang="en" sz="1500"/>
              <a:t>u</a:t>
            </a:r>
            <a:r>
              <a:rPr lang="en" sz="1500"/>
              <a:t>rl</a:t>
            </a:r>
            <a:endParaRPr sz="1500"/>
          </a:p>
        </p:txBody>
      </p:sp>
      <p:sp>
        <p:nvSpPr>
          <p:cNvPr id="1405" name="Google Shape;1405;p28"/>
          <p:cNvSpPr/>
          <p:nvPr/>
        </p:nvSpPr>
        <p:spPr>
          <a:xfrm>
            <a:off x="3154525" y="2164245"/>
            <a:ext cx="6209100" cy="438900"/>
          </a:xfrm>
          <a:prstGeom prst="chevron">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ID of the transaction</a:t>
            </a:r>
            <a:endParaRPr sz="1500"/>
          </a:p>
        </p:txBody>
      </p:sp>
      <p:sp>
        <p:nvSpPr>
          <p:cNvPr id="1406" name="Google Shape;1406;p28"/>
          <p:cNvSpPr/>
          <p:nvPr/>
        </p:nvSpPr>
        <p:spPr>
          <a:xfrm>
            <a:off x="343400" y="2162445"/>
            <a:ext cx="3036300" cy="442500"/>
          </a:xfrm>
          <a:prstGeom prst="homePlate">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2. id</a:t>
            </a:r>
            <a:endParaRPr sz="1500"/>
          </a:p>
        </p:txBody>
      </p:sp>
      <p:sp>
        <p:nvSpPr>
          <p:cNvPr id="1407" name="Google Shape;1407;p28"/>
          <p:cNvSpPr/>
          <p:nvPr/>
        </p:nvSpPr>
        <p:spPr>
          <a:xfrm>
            <a:off x="3154525" y="2731190"/>
            <a:ext cx="6209100" cy="438900"/>
          </a:xfrm>
          <a:prstGeom prst="chevron">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Longitude of the property</a:t>
            </a:r>
            <a:endParaRPr sz="1500"/>
          </a:p>
        </p:txBody>
      </p:sp>
      <p:sp>
        <p:nvSpPr>
          <p:cNvPr id="1408" name="Google Shape;1408;p28"/>
          <p:cNvSpPr/>
          <p:nvPr/>
        </p:nvSpPr>
        <p:spPr>
          <a:xfrm>
            <a:off x="343400" y="2729390"/>
            <a:ext cx="3036300" cy="442500"/>
          </a:xfrm>
          <a:prstGeom prst="homePlate">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3. Lng</a:t>
            </a:r>
            <a:endParaRPr sz="1500"/>
          </a:p>
        </p:txBody>
      </p:sp>
      <p:sp>
        <p:nvSpPr>
          <p:cNvPr id="1409" name="Google Shape;1409;p28"/>
          <p:cNvSpPr/>
          <p:nvPr/>
        </p:nvSpPr>
        <p:spPr>
          <a:xfrm>
            <a:off x="3154525" y="3298135"/>
            <a:ext cx="6209100" cy="438900"/>
          </a:xfrm>
          <a:prstGeom prst="chevron">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Latitude of the property</a:t>
            </a:r>
            <a:endParaRPr sz="1500"/>
          </a:p>
        </p:txBody>
      </p:sp>
      <p:sp>
        <p:nvSpPr>
          <p:cNvPr id="1410" name="Google Shape;1410;p28"/>
          <p:cNvSpPr/>
          <p:nvPr/>
        </p:nvSpPr>
        <p:spPr>
          <a:xfrm>
            <a:off x="343400" y="3296335"/>
            <a:ext cx="3036300" cy="442500"/>
          </a:xfrm>
          <a:prstGeom prst="homePlate">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4. </a:t>
            </a:r>
            <a:r>
              <a:rPr lang="en" sz="1500"/>
              <a:t>Lat</a:t>
            </a:r>
            <a:endParaRPr sz="1500"/>
          </a:p>
        </p:txBody>
      </p:sp>
      <p:sp>
        <p:nvSpPr>
          <p:cNvPr id="1411" name="Google Shape;1411;p28"/>
          <p:cNvSpPr/>
          <p:nvPr/>
        </p:nvSpPr>
        <p:spPr>
          <a:xfrm>
            <a:off x="3154525" y="3865080"/>
            <a:ext cx="6209100" cy="438900"/>
          </a:xfrm>
          <a:prstGeom prst="chevron">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Community ID the property belongs to</a:t>
            </a:r>
            <a:endParaRPr sz="1500"/>
          </a:p>
        </p:txBody>
      </p:sp>
      <p:sp>
        <p:nvSpPr>
          <p:cNvPr id="1412" name="Google Shape;1412;p28"/>
          <p:cNvSpPr/>
          <p:nvPr/>
        </p:nvSpPr>
        <p:spPr>
          <a:xfrm>
            <a:off x="343400" y="3863280"/>
            <a:ext cx="3036300" cy="442500"/>
          </a:xfrm>
          <a:prstGeom prst="homePlate">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5. </a:t>
            </a:r>
            <a:r>
              <a:rPr lang="en" sz="1500"/>
              <a:t>Cid</a:t>
            </a:r>
            <a:endParaRPr sz="1500"/>
          </a:p>
        </p:txBody>
      </p:sp>
      <p:grpSp>
        <p:nvGrpSpPr>
          <p:cNvPr id="1413" name="Google Shape;1413;p28"/>
          <p:cNvGrpSpPr/>
          <p:nvPr/>
        </p:nvGrpSpPr>
        <p:grpSpPr>
          <a:xfrm>
            <a:off x="7035371" y="509437"/>
            <a:ext cx="1926121" cy="633752"/>
            <a:chOff x="8080896" y="1873987"/>
            <a:chExt cx="1926121" cy="633752"/>
          </a:xfrm>
        </p:grpSpPr>
        <p:sp>
          <p:nvSpPr>
            <p:cNvPr id="1414" name="Google Shape;1414;p28"/>
            <p:cNvSpPr/>
            <p:nvPr/>
          </p:nvSpPr>
          <p:spPr>
            <a:xfrm>
              <a:off x="8591591" y="212741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080896" y="1873987"/>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6" name="Google Shape;1416;p28"/>
          <p:cNvSpPr/>
          <p:nvPr/>
        </p:nvSpPr>
        <p:spPr>
          <a:xfrm>
            <a:off x="3154525" y="4432025"/>
            <a:ext cx="6193800" cy="438900"/>
          </a:xfrm>
          <a:prstGeom prst="chevron">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When was the property constructed (Property age)</a:t>
            </a:r>
            <a:endParaRPr sz="1500"/>
          </a:p>
        </p:txBody>
      </p:sp>
      <p:sp>
        <p:nvSpPr>
          <p:cNvPr id="1417" name="Google Shape;1417;p28"/>
          <p:cNvSpPr/>
          <p:nvPr/>
        </p:nvSpPr>
        <p:spPr>
          <a:xfrm>
            <a:off x="343400" y="4430225"/>
            <a:ext cx="3036300" cy="442500"/>
          </a:xfrm>
          <a:prstGeom prst="homePlate">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6</a:t>
            </a:r>
            <a:r>
              <a:rPr lang="en" sz="1500"/>
              <a:t>. constructionTime</a:t>
            </a:r>
            <a:endParaRPr sz="15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4"/>
                                        </p:tgtEl>
                                        <p:attrNameLst>
                                          <p:attrName>style.visibility</p:attrName>
                                        </p:attrNameLst>
                                      </p:cBhvr>
                                      <p:to>
                                        <p:strVal val="visible"/>
                                      </p:to>
                                    </p:set>
                                    <p:anim calcmode="lin" valueType="num">
                                      <p:cBhvr additive="base">
                                        <p:cTn dur="300"/>
                                        <p:tgtEl>
                                          <p:spTgt spid="140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03"/>
                                        </p:tgtEl>
                                        <p:attrNameLst>
                                          <p:attrName>style.visibility</p:attrName>
                                        </p:attrNameLst>
                                      </p:cBhvr>
                                      <p:to>
                                        <p:strVal val="visible"/>
                                      </p:to>
                                    </p:set>
                                    <p:anim calcmode="lin" valueType="num">
                                      <p:cBhvr additive="base">
                                        <p:cTn dur="300"/>
                                        <p:tgtEl>
                                          <p:spTgt spid="14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6"/>
                                        </p:tgtEl>
                                        <p:attrNameLst>
                                          <p:attrName>style.visibility</p:attrName>
                                        </p:attrNameLst>
                                      </p:cBhvr>
                                      <p:to>
                                        <p:strVal val="visible"/>
                                      </p:to>
                                    </p:set>
                                    <p:anim calcmode="lin" valueType="num">
                                      <p:cBhvr additive="base">
                                        <p:cTn dur="300"/>
                                        <p:tgtEl>
                                          <p:spTgt spid="140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05"/>
                                        </p:tgtEl>
                                        <p:attrNameLst>
                                          <p:attrName>style.visibility</p:attrName>
                                        </p:attrNameLst>
                                      </p:cBhvr>
                                      <p:to>
                                        <p:strVal val="visible"/>
                                      </p:to>
                                    </p:set>
                                    <p:anim calcmode="lin" valueType="num">
                                      <p:cBhvr additive="base">
                                        <p:cTn dur="300"/>
                                        <p:tgtEl>
                                          <p:spTgt spid="140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08"/>
                                        </p:tgtEl>
                                        <p:attrNameLst>
                                          <p:attrName>style.visibility</p:attrName>
                                        </p:attrNameLst>
                                      </p:cBhvr>
                                      <p:to>
                                        <p:strVal val="visible"/>
                                      </p:to>
                                    </p:set>
                                    <p:anim calcmode="lin" valueType="num">
                                      <p:cBhvr additive="base">
                                        <p:cTn dur="300"/>
                                        <p:tgtEl>
                                          <p:spTgt spid="140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07"/>
                                        </p:tgtEl>
                                        <p:attrNameLst>
                                          <p:attrName>style.visibility</p:attrName>
                                        </p:attrNameLst>
                                      </p:cBhvr>
                                      <p:to>
                                        <p:strVal val="visible"/>
                                      </p:to>
                                    </p:set>
                                    <p:anim calcmode="lin" valueType="num">
                                      <p:cBhvr additive="base">
                                        <p:cTn dur="300"/>
                                        <p:tgtEl>
                                          <p:spTgt spid="140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10"/>
                                        </p:tgtEl>
                                        <p:attrNameLst>
                                          <p:attrName>style.visibility</p:attrName>
                                        </p:attrNameLst>
                                      </p:cBhvr>
                                      <p:to>
                                        <p:strVal val="visible"/>
                                      </p:to>
                                    </p:set>
                                    <p:anim calcmode="lin" valueType="num">
                                      <p:cBhvr additive="base">
                                        <p:cTn dur="300"/>
                                        <p:tgtEl>
                                          <p:spTgt spid="141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09"/>
                                        </p:tgtEl>
                                        <p:attrNameLst>
                                          <p:attrName>style.visibility</p:attrName>
                                        </p:attrNameLst>
                                      </p:cBhvr>
                                      <p:to>
                                        <p:strVal val="visible"/>
                                      </p:to>
                                    </p:set>
                                    <p:anim calcmode="lin" valueType="num">
                                      <p:cBhvr additive="base">
                                        <p:cTn dur="300"/>
                                        <p:tgtEl>
                                          <p:spTgt spid="14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12"/>
                                        </p:tgtEl>
                                        <p:attrNameLst>
                                          <p:attrName>style.visibility</p:attrName>
                                        </p:attrNameLst>
                                      </p:cBhvr>
                                      <p:to>
                                        <p:strVal val="visible"/>
                                      </p:to>
                                    </p:set>
                                    <p:anim calcmode="lin" valueType="num">
                                      <p:cBhvr additive="base">
                                        <p:cTn dur="300"/>
                                        <p:tgtEl>
                                          <p:spTgt spid="14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11"/>
                                        </p:tgtEl>
                                        <p:attrNameLst>
                                          <p:attrName>style.visibility</p:attrName>
                                        </p:attrNameLst>
                                      </p:cBhvr>
                                      <p:to>
                                        <p:strVal val="visible"/>
                                      </p:to>
                                    </p:set>
                                    <p:anim calcmode="lin" valueType="num">
                                      <p:cBhvr additive="base">
                                        <p:cTn dur="300"/>
                                        <p:tgtEl>
                                          <p:spTgt spid="14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17"/>
                                        </p:tgtEl>
                                        <p:attrNameLst>
                                          <p:attrName>style.visibility</p:attrName>
                                        </p:attrNameLst>
                                      </p:cBhvr>
                                      <p:to>
                                        <p:strVal val="visible"/>
                                      </p:to>
                                    </p:set>
                                    <p:anim calcmode="lin" valueType="num">
                                      <p:cBhvr additive="base">
                                        <p:cTn dur="300"/>
                                        <p:tgtEl>
                                          <p:spTgt spid="141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16"/>
                                        </p:tgtEl>
                                        <p:attrNameLst>
                                          <p:attrName>style.visibility</p:attrName>
                                        </p:attrNameLst>
                                      </p:cBhvr>
                                      <p:to>
                                        <p:strVal val="visible"/>
                                      </p:to>
                                    </p:set>
                                    <p:anim calcmode="lin" valueType="num">
                                      <p:cBhvr additive="base">
                                        <p:cTn dur="300"/>
                                        <p:tgtEl>
                                          <p:spTgt spid="141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3" name="Shape 2253"/>
        <p:cNvGrpSpPr/>
        <p:nvPr/>
      </p:nvGrpSpPr>
      <p:grpSpPr>
        <a:xfrm>
          <a:off x="0" y="0"/>
          <a:ext cx="0" cy="0"/>
          <a:chOff x="0" y="0"/>
          <a:chExt cx="0" cy="0"/>
        </a:xfrm>
      </p:grpSpPr>
      <p:pic>
        <p:nvPicPr>
          <p:cNvPr id="2254" name="Google Shape;2254;p64"/>
          <p:cNvPicPr preferRelativeResize="0"/>
          <p:nvPr/>
        </p:nvPicPr>
        <p:blipFill rotWithShape="1">
          <a:blip r:embed="rId3">
            <a:alphaModFix/>
          </a:blip>
          <a:srcRect b="0" l="0" r="0" t="0"/>
          <a:stretch/>
        </p:blipFill>
        <p:spPr>
          <a:xfrm>
            <a:off x="609600" y="1126950"/>
            <a:ext cx="4296228" cy="3864150"/>
          </a:xfrm>
          <a:prstGeom prst="rect">
            <a:avLst/>
          </a:prstGeom>
          <a:noFill/>
          <a:ln>
            <a:noFill/>
          </a:ln>
        </p:spPr>
      </p:pic>
      <p:sp>
        <p:nvSpPr>
          <p:cNvPr id="2255" name="Google Shape;2255;p64"/>
          <p:cNvSpPr txBox="1"/>
          <p:nvPr/>
        </p:nvSpPr>
        <p:spPr>
          <a:xfrm>
            <a:off x="5472850" y="1126950"/>
            <a:ext cx="2860200" cy="38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Building type 1:</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Building type 1 refers to tower.</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From the tree map diagram and line graph, majority demands of type 1 are around the age of </a:t>
            </a:r>
            <a:r>
              <a:rPr b="1" lang="en" sz="1700">
                <a:solidFill>
                  <a:srgbClr val="4A86E8"/>
                </a:solidFill>
              </a:rPr>
              <a:t>17 to 25</a:t>
            </a:r>
            <a:r>
              <a:rPr lang="en" sz="1500">
                <a:solidFill>
                  <a:schemeClr val="dk1"/>
                </a:solidFill>
              </a:rPr>
              <a:t>.</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The demands of type 1 building decrease after the age of 20.</a:t>
            </a:r>
            <a:endParaRPr sz="1500">
              <a:solidFill>
                <a:schemeClr val="dk1"/>
              </a:solidFill>
            </a:endParaRPr>
          </a:p>
        </p:txBody>
      </p:sp>
      <p:sp>
        <p:nvSpPr>
          <p:cNvPr id="2256" name="Google Shape;2256;p64"/>
          <p:cNvSpPr txBox="1"/>
          <p:nvPr/>
        </p:nvSpPr>
        <p:spPr>
          <a:xfrm>
            <a:off x="379250" y="352050"/>
            <a:ext cx="77973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Property Age</a:t>
            </a:r>
            <a:endParaRPr b="1" sz="3000">
              <a:solidFill>
                <a:schemeClr val="dk1"/>
              </a:solidFill>
            </a:endParaRPr>
          </a:p>
        </p:txBody>
      </p:sp>
      <p:sp>
        <p:nvSpPr>
          <p:cNvPr id="2257" name="Google Shape;2257;p64"/>
          <p:cNvSpPr txBox="1"/>
          <p:nvPr/>
        </p:nvSpPr>
        <p:spPr>
          <a:xfrm>
            <a:off x="1297675" y="107500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Montserrat"/>
                <a:ea typeface="Montserrat"/>
                <a:cs typeface="Montserrat"/>
                <a:sym typeface="Montserrat"/>
              </a:rPr>
              <a:t>(Tree Map)</a:t>
            </a:r>
            <a:endParaRPr sz="9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255"/>
                                        </p:tgtEl>
                                        <p:attrNameLst>
                                          <p:attrName>style.visibility</p:attrName>
                                        </p:attrNameLst>
                                      </p:cBhvr>
                                      <p:to>
                                        <p:strVal val="visible"/>
                                      </p:to>
                                    </p:set>
                                    <p:anim calcmode="lin" valueType="num">
                                      <p:cBhvr additive="base">
                                        <p:cTn dur="300"/>
                                        <p:tgtEl>
                                          <p:spTgt spid="225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1" name="Shape 2261"/>
        <p:cNvGrpSpPr/>
        <p:nvPr/>
      </p:nvGrpSpPr>
      <p:grpSpPr>
        <a:xfrm>
          <a:off x="0" y="0"/>
          <a:ext cx="0" cy="0"/>
          <a:chOff x="0" y="0"/>
          <a:chExt cx="0" cy="0"/>
        </a:xfrm>
      </p:grpSpPr>
      <p:pic>
        <p:nvPicPr>
          <p:cNvPr id="2262" name="Google Shape;2262;p65"/>
          <p:cNvPicPr preferRelativeResize="0"/>
          <p:nvPr/>
        </p:nvPicPr>
        <p:blipFill rotWithShape="1">
          <a:blip r:embed="rId3">
            <a:alphaModFix/>
          </a:blip>
          <a:srcRect b="0" l="0" r="0" t="0"/>
          <a:stretch/>
        </p:blipFill>
        <p:spPr>
          <a:xfrm>
            <a:off x="609600" y="1126950"/>
            <a:ext cx="4296228" cy="3864150"/>
          </a:xfrm>
          <a:prstGeom prst="rect">
            <a:avLst/>
          </a:prstGeom>
          <a:noFill/>
          <a:ln>
            <a:noFill/>
          </a:ln>
        </p:spPr>
      </p:pic>
      <p:sp>
        <p:nvSpPr>
          <p:cNvPr id="2263" name="Google Shape;2263;p65"/>
          <p:cNvSpPr txBox="1"/>
          <p:nvPr/>
        </p:nvSpPr>
        <p:spPr>
          <a:xfrm>
            <a:off x="379250" y="352050"/>
            <a:ext cx="77973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Property Age</a:t>
            </a:r>
            <a:endParaRPr b="1" sz="3000">
              <a:solidFill>
                <a:schemeClr val="dk1"/>
              </a:solidFill>
            </a:endParaRPr>
          </a:p>
        </p:txBody>
      </p:sp>
      <p:sp>
        <p:nvSpPr>
          <p:cNvPr id="2264" name="Google Shape;2264;p65"/>
          <p:cNvSpPr txBox="1"/>
          <p:nvPr/>
        </p:nvSpPr>
        <p:spPr>
          <a:xfrm>
            <a:off x="5472850" y="1126950"/>
            <a:ext cx="2860200" cy="38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Building type 2:</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Building type 2 refers to bungalow.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From the line graph, we are able to tell that there are </a:t>
            </a:r>
            <a:r>
              <a:rPr b="1" lang="en" sz="1700">
                <a:solidFill>
                  <a:srgbClr val="4A86E8"/>
                </a:solidFill>
              </a:rPr>
              <a:t>not enough data</a:t>
            </a:r>
            <a:r>
              <a:rPr lang="en" sz="1500">
                <a:solidFill>
                  <a:schemeClr val="dk1"/>
                </a:solidFill>
              </a:rPr>
              <a:t> to identify how property age affect type 2 demands. </a:t>
            </a:r>
            <a:endParaRPr sz="1500" u="sng">
              <a:solidFill>
                <a:schemeClr val="dk1"/>
              </a:solidFill>
            </a:endParaRPr>
          </a:p>
          <a:p>
            <a:pPr indent="0" lvl="0" marL="0" rtl="0" algn="l">
              <a:spcBef>
                <a:spcPts val="0"/>
              </a:spcBef>
              <a:spcAft>
                <a:spcPts val="0"/>
              </a:spcAft>
              <a:buNone/>
            </a:pPr>
            <a:r>
              <a:t/>
            </a:r>
            <a:endParaRPr sz="1500" u="sng">
              <a:solidFill>
                <a:schemeClr val="dk1"/>
              </a:solidFill>
            </a:endParaRPr>
          </a:p>
        </p:txBody>
      </p:sp>
      <p:sp>
        <p:nvSpPr>
          <p:cNvPr id="2265" name="Google Shape;2265;p65"/>
          <p:cNvSpPr txBox="1"/>
          <p:nvPr/>
        </p:nvSpPr>
        <p:spPr>
          <a:xfrm>
            <a:off x="1297675" y="107500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Montserrat"/>
                <a:ea typeface="Montserrat"/>
                <a:cs typeface="Montserrat"/>
                <a:sym typeface="Montserrat"/>
              </a:rPr>
              <a:t>(Tree Map)</a:t>
            </a:r>
            <a:endParaRPr sz="900">
              <a:solidFill>
                <a:schemeClr val="dk1"/>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264"/>
                                        </p:tgtEl>
                                        <p:attrNameLst>
                                          <p:attrName>style.visibility</p:attrName>
                                        </p:attrNameLst>
                                      </p:cBhvr>
                                      <p:to>
                                        <p:strVal val="visible"/>
                                      </p:to>
                                    </p:set>
                                    <p:anim calcmode="lin" valueType="num">
                                      <p:cBhvr additive="base">
                                        <p:cTn dur="300"/>
                                        <p:tgtEl>
                                          <p:spTgt spid="22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9" name="Shape 2269"/>
        <p:cNvGrpSpPr/>
        <p:nvPr/>
      </p:nvGrpSpPr>
      <p:grpSpPr>
        <a:xfrm>
          <a:off x="0" y="0"/>
          <a:ext cx="0" cy="0"/>
          <a:chOff x="0" y="0"/>
          <a:chExt cx="0" cy="0"/>
        </a:xfrm>
      </p:grpSpPr>
      <p:pic>
        <p:nvPicPr>
          <p:cNvPr id="2270" name="Google Shape;2270;p66"/>
          <p:cNvPicPr preferRelativeResize="0"/>
          <p:nvPr/>
        </p:nvPicPr>
        <p:blipFill rotWithShape="1">
          <a:blip r:embed="rId3">
            <a:alphaModFix/>
          </a:blip>
          <a:srcRect b="0" l="0" r="0" t="0"/>
          <a:stretch/>
        </p:blipFill>
        <p:spPr>
          <a:xfrm>
            <a:off x="609600" y="1126950"/>
            <a:ext cx="4296228" cy="3864150"/>
          </a:xfrm>
          <a:prstGeom prst="rect">
            <a:avLst/>
          </a:prstGeom>
          <a:noFill/>
          <a:ln>
            <a:noFill/>
          </a:ln>
        </p:spPr>
      </p:pic>
      <p:sp>
        <p:nvSpPr>
          <p:cNvPr id="2271" name="Google Shape;2271;p66"/>
          <p:cNvSpPr txBox="1"/>
          <p:nvPr/>
        </p:nvSpPr>
        <p:spPr>
          <a:xfrm>
            <a:off x="379250" y="352050"/>
            <a:ext cx="77973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Property Age</a:t>
            </a:r>
            <a:endParaRPr b="1" sz="3000">
              <a:solidFill>
                <a:schemeClr val="dk1"/>
              </a:solidFill>
            </a:endParaRPr>
          </a:p>
        </p:txBody>
      </p:sp>
      <p:sp>
        <p:nvSpPr>
          <p:cNvPr id="2272" name="Google Shape;2272;p66"/>
          <p:cNvSpPr txBox="1"/>
          <p:nvPr/>
        </p:nvSpPr>
        <p:spPr>
          <a:xfrm>
            <a:off x="5472850" y="1126950"/>
            <a:ext cx="2860200" cy="38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Building type 3:</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Building type 3 refers to a combination of plate and tower.</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From the tree map diagram and line graph, majority demands of type 3 are around the age of </a:t>
            </a:r>
            <a:r>
              <a:rPr b="1" lang="en" sz="1700">
                <a:solidFill>
                  <a:srgbClr val="4A86E8"/>
                </a:solidFill>
              </a:rPr>
              <a:t>15 to 20</a:t>
            </a:r>
            <a:r>
              <a:rPr lang="en" sz="1500">
                <a:solidFill>
                  <a:schemeClr val="dk1"/>
                </a:solidFill>
              </a:rPr>
              <a:t>.</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The demand of type 3 building decreases after the age of 17.</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u="sng">
              <a:solidFill>
                <a:schemeClr val="dk1"/>
              </a:solidFill>
            </a:endParaRPr>
          </a:p>
        </p:txBody>
      </p:sp>
      <p:sp>
        <p:nvSpPr>
          <p:cNvPr id="2273" name="Google Shape;2273;p66"/>
          <p:cNvSpPr txBox="1"/>
          <p:nvPr/>
        </p:nvSpPr>
        <p:spPr>
          <a:xfrm>
            <a:off x="1297675" y="107500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Montserrat"/>
                <a:ea typeface="Montserrat"/>
                <a:cs typeface="Montserrat"/>
                <a:sym typeface="Montserrat"/>
              </a:rPr>
              <a:t>(Tree Map)</a:t>
            </a:r>
            <a:endParaRPr sz="900">
              <a:solidFill>
                <a:schemeClr val="dk1"/>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272"/>
                                        </p:tgtEl>
                                        <p:attrNameLst>
                                          <p:attrName>style.visibility</p:attrName>
                                        </p:attrNameLst>
                                      </p:cBhvr>
                                      <p:to>
                                        <p:strVal val="visible"/>
                                      </p:to>
                                    </p:set>
                                    <p:anim calcmode="lin" valueType="num">
                                      <p:cBhvr additive="base">
                                        <p:cTn dur="300"/>
                                        <p:tgtEl>
                                          <p:spTgt spid="22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pic>
        <p:nvPicPr>
          <p:cNvPr id="2278" name="Google Shape;2278;p67"/>
          <p:cNvPicPr preferRelativeResize="0"/>
          <p:nvPr/>
        </p:nvPicPr>
        <p:blipFill rotWithShape="1">
          <a:blip r:embed="rId3">
            <a:alphaModFix/>
          </a:blip>
          <a:srcRect b="0" l="0" r="0" t="0"/>
          <a:stretch/>
        </p:blipFill>
        <p:spPr>
          <a:xfrm>
            <a:off x="609600" y="1126950"/>
            <a:ext cx="4296228" cy="3864150"/>
          </a:xfrm>
          <a:prstGeom prst="rect">
            <a:avLst/>
          </a:prstGeom>
          <a:noFill/>
          <a:ln>
            <a:noFill/>
          </a:ln>
        </p:spPr>
      </p:pic>
      <p:sp>
        <p:nvSpPr>
          <p:cNvPr id="2279" name="Google Shape;2279;p67"/>
          <p:cNvSpPr txBox="1"/>
          <p:nvPr/>
        </p:nvSpPr>
        <p:spPr>
          <a:xfrm>
            <a:off x="379250" y="352050"/>
            <a:ext cx="77973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Property Age</a:t>
            </a:r>
            <a:endParaRPr b="1" sz="3000">
              <a:solidFill>
                <a:schemeClr val="dk1"/>
              </a:solidFill>
            </a:endParaRPr>
          </a:p>
        </p:txBody>
      </p:sp>
      <p:sp>
        <p:nvSpPr>
          <p:cNvPr id="2280" name="Google Shape;2280;p67"/>
          <p:cNvSpPr txBox="1"/>
          <p:nvPr/>
        </p:nvSpPr>
        <p:spPr>
          <a:xfrm>
            <a:off x="5472850" y="1126950"/>
            <a:ext cx="2860200" cy="38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Building type 4:</a:t>
            </a:r>
            <a:endParaRPr sz="1500" u="sng">
              <a:solidFill>
                <a:schemeClr val="dk1"/>
              </a:solidFill>
            </a:endParaRPr>
          </a:p>
          <a:p>
            <a:pPr indent="0" lvl="0" marL="0" rtl="0" algn="l">
              <a:spcBef>
                <a:spcPts val="0"/>
              </a:spcBef>
              <a:spcAft>
                <a:spcPts val="0"/>
              </a:spcAft>
              <a:buNone/>
            </a:pPr>
            <a:r>
              <a:t/>
            </a:r>
            <a:endParaRPr sz="1500" u="sng">
              <a:solidFill>
                <a:schemeClr val="dk1"/>
              </a:solidFill>
            </a:endParaRPr>
          </a:p>
          <a:p>
            <a:pPr indent="0" lvl="0" marL="0" rtl="0" algn="l">
              <a:spcBef>
                <a:spcPts val="0"/>
              </a:spcBef>
              <a:spcAft>
                <a:spcPts val="0"/>
              </a:spcAft>
              <a:buNone/>
            </a:pPr>
            <a:r>
              <a:rPr lang="en" sz="1500">
                <a:solidFill>
                  <a:schemeClr val="dk1"/>
                </a:solidFill>
              </a:rPr>
              <a:t>Building type 4 refers to plate.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From the tree map diagram and line graph, majority demands of type 4 are around the age of </a:t>
            </a:r>
            <a:r>
              <a:rPr b="1" lang="en" sz="1700">
                <a:solidFill>
                  <a:srgbClr val="4A86E8"/>
                </a:solidFill>
              </a:rPr>
              <a:t>19 to 30</a:t>
            </a:r>
            <a:r>
              <a:rPr lang="en" sz="1500">
                <a:solidFill>
                  <a:schemeClr val="dk1"/>
                </a:solidFill>
              </a:rPr>
              <a:t>.</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The demand of type 4 building decreases after the age of 30.</a:t>
            </a:r>
            <a:endParaRPr sz="1500" u="sng">
              <a:solidFill>
                <a:schemeClr val="dk1"/>
              </a:solidFill>
            </a:endParaRPr>
          </a:p>
          <a:p>
            <a:pPr indent="0" lvl="0" marL="0" rtl="0" algn="l">
              <a:spcBef>
                <a:spcPts val="0"/>
              </a:spcBef>
              <a:spcAft>
                <a:spcPts val="0"/>
              </a:spcAft>
              <a:buNone/>
            </a:pPr>
            <a:r>
              <a:t/>
            </a:r>
            <a:endParaRPr sz="1500" u="sng">
              <a:solidFill>
                <a:schemeClr val="dk1"/>
              </a:solidFill>
            </a:endParaRPr>
          </a:p>
        </p:txBody>
      </p:sp>
      <p:sp>
        <p:nvSpPr>
          <p:cNvPr id="2281" name="Google Shape;2281;p67"/>
          <p:cNvSpPr txBox="1"/>
          <p:nvPr/>
        </p:nvSpPr>
        <p:spPr>
          <a:xfrm>
            <a:off x="1297675" y="107500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Montserrat"/>
                <a:ea typeface="Montserrat"/>
                <a:cs typeface="Montserrat"/>
                <a:sym typeface="Montserrat"/>
              </a:rPr>
              <a:t>(Tree Map)</a:t>
            </a:r>
            <a:endParaRPr sz="900">
              <a:solidFill>
                <a:schemeClr val="dk1"/>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280"/>
                                        </p:tgtEl>
                                        <p:attrNameLst>
                                          <p:attrName>style.visibility</p:attrName>
                                        </p:attrNameLst>
                                      </p:cBhvr>
                                      <p:to>
                                        <p:strVal val="visible"/>
                                      </p:to>
                                    </p:set>
                                    <p:anim calcmode="lin" valueType="num">
                                      <p:cBhvr additive="base">
                                        <p:cTn dur="300"/>
                                        <p:tgtEl>
                                          <p:spTgt spid="228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5" name="Shape 2285"/>
        <p:cNvGrpSpPr/>
        <p:nvPr/>
      </p:nvGrpSpPr>
      <p:grpSpPr>
        <a:xfrm>
          <a:off x="0" y="0"/>
          <a:ext cx="0" cy="0"/>
          <a:chOff x="0" y="0"/>
          <a:chExt cx="0" cy="0"/>
        </a:xfrm>
      </p:grpSpPr>
      <p:pic>
        <p:nvPicPr>
          <p:cNvPr id="2286" name="Google Shape;2286;p68"/>
          <p:cNvPicPr preferRelativeResize="0"/>
          <p:nvPr/>
        </p:nvPicPr>
        <p:blipFill rotWithShape="1">
          <a:blip r:embed="rId3">
            <a:alphaModFix/>
          </a:blip>
          <a:srcRect b="0" l="0" r="0" t="0"/>
          <a:stretch/>
        </p:blipFill>
        <p:spPr>
          <a:xfrm>
            <a:off x="609600" y="1126950"/>
            <a:ext cx="4296228" cy="3864150"/>
          </a:xfrm>
          <a:prstGeom prst="rect">
            <a:avLst/>
          </a:prstGeom>
          <a:noFill/>
          <a:ln>
            <a:noFill/>
          </a:ln>
        </p:spPr>
      </p:pic>
      <p:sp>
        <p:nvSpPr>
          <p:cNvPr id="2287" name="Google Shape;2287;p68"/>
          <p:cNvSpPr txBox="1"/>
          <p:nvPr/>
        </p:nvSpPr>
        <p:spPr>
          <a:xfrm>
            <a:off x="379250" y="352050"/>
            <a:ext cx="7797300" cy="5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Property Age</a:t>
            </a:r>
            <a:endParaRPr b="1" sz="3000">
              <a:solidFill>
                <a:schemeClr val="dk1"/>
              </a:solidFill>
            </a:endParaRPr>
          </a:p>
        </p:txBody>
      </p:sp>
      <p:sp>
        <p:nvSpPr>
          <p:cNvPr id="2288" name="Google Shape;2288;p68"/>
          <p:cNvSpPr txBox="1"/>
          <p:nvPr/>
        </p:nvSpPr>
        <p:spPr>
          <a:xfrm>
            <a:off x="5472850" y="1126950"/>
            <a:ext cx="2860200" cy="38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Observation and analysis on Building type (Overall):</a:t>
            </a:r>
            <a:endParaRPr sz="1500" u="sng">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From the tree map diagram, majority demands comes from </a:t>
            </a:r>
            <a:r>
              <a:rPr b="1" lang="en" sz="1700">
                <a:solidFill>
                  <a:srgbClr val="4A86E8"/>
                </a:solidFill>
              </a:rPr>
              <a:t>type 4 </a:t>
            </a:r>
            <a:r>
              <a:rPr lang="en" sz="1500">
                <a:solidFill>
                  <a:schemeClr val="dk1"/>
                </a:solidFill>
              </a:rPr>
              <a:t>buildings that are </a:t>
            </a:r>
            <a:r>
              <a:rPr b="1" lang="en" sz="1700">
                <a:solidFill>
                  <a:srgbClr val="4A86E8"/>
                </a:solidFill>
              </a:rPr>
              <a:t>around the age of 20</a:t>
            </a: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From the line graph, the demands of type 4 building are generally more than the rest. </a:t>
            </a:r>
            <a:endParaRPr sz="1500" u="sng">
              <a:solidFill>
                <a:schemeClr val="dk1"/>
              </a:solidFill>
            </a:endParaRPr>
          </a:p>
          <a:p>
            <a:pPr indent="0" lvl="0" marL="0" rtl="0" algn="l">
              <a:spcBef>
                <a:spcPts val="0"/>
              </a:spcBef>
              <a:spcAft>
                <a:spcPts val="0"/>
              </a:spcAft>
              <a:buNone/>
            </a:pPr>
            <a:r>
              <a:t/>
            </a:r>
            <a:endParaRPr sz="1500" u="sng">
              <a:solidFill>
                <a:schemeClr val="dk1"/>
              </a:solidFill>
            </a:endParaRPr>
          </a:p>
        </p:txBody>
      </p:sp>
      <p:sp>
        <p:nvSpPr>
          <p:cNvPr id="2289" name="Google Shape;2289;p68"/>
          <p:cNvSpPr txBox="1"/>
          <p:nvPr/>
        </p:nvSpPr>
        <p:spPr>
          <a:xfrm>
            <a:off x="1257713" y="106715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latin typeface="Montserrat"/>
                <a:ea typeface="Montserrat"/>
                <a:cs typeface="Montserrat"/>
                <a:sym typeface="Montserrat"/>
              </a:rPr>
              <a:t>(Tree Map)</a:t>
            </a:r>
            <a:endParaRPr sz="900">
              <a:solidFill>
                <a:schemeClr val="dk1"/>
              </a:solidFill>
              <a:latin typeface="Montserrat"/>
              <a:ea typeface="Montserrat"/>
              <a:cs typeface="Montserrat"/>
              <a:sym typeface="Montserrat"/>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2">
                                  <p:stCondLst>
                                    <p:cond delay="0"/>
                                  </p:stCondLst>
                                  <p:childTnLst>
                                    <p:set>
                                      <p:cBhvr>
                                        <p:cTn dur="1" fill="hold">
                                          <p:stCondLst>
                                            <p:cond delay="0"/>
                                          </p:stCondLst>
                                        </p:cTn>
                                        <p:tgtEl>
                                          <p:spTgt spid="2288"/>
                                        </p:tgtEl>
                                        <p:attrNameLst>
                                          <p:attrName>style.visibility</p:attrName>
                                        </p:attrNameLst>
                                      </p:cBhvr>
                                      <p:to>
                                        <p:strVal val="visible"/>
                                      </p:to>
                                    </p:set>
                                    <p:anim calcmode="lin" valueType="num">
                                      <p:cBhvr additive="base">
                                        <p:cTn dur="300"/>
                                        <p:tgtEl>
                                          <p:spTgt spid="22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3" name="Shape 2293"/>
        <p:cNvGrpSpPr/>
        <p:nvPr/>
      </p:nvGrpSpPr>
      <p:grpSpPr>
        <a:xfrm>
          <a:off x="0" y="0"/>
          <a:ext cx="0" cy="0"/>
          <a:chOff x="0" y="0"/>
          <a:chExt cx="0" cy="0"/>
        </a:xfrm>
      </p:grpSpPr>
      <p:sp>
        <p:nvSpPr>
          <p:cNvPr id="2294" name="Google Shape;2294;p69"/>
          <p:cNvSpPr txBox="1"/>
          <p:nvPr/>
        </p:nvSpPr>
        <p:spPr>
          <a:xfrm>
            <a:off x="440425" y="238400"/>
            <a:ext cx="76287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Recommendation for Investment</a:t>
            </a:r>
            <a:endParaRPr sz="1200">
              <a:solidFill>
                <a:schemeClr val="dk1"/>
              </a:solidFill>
            </a:endParaRPr>
          </a:p>
        </p:txBody>
      </p:sp>
      <p:sp>
        <p:nvSpPr>
          <p:cNvPr id="2295" name="Google Shape;2295;p69"/>
          <p:cNvSpPr/>
          <p:nvPr/>
        </p:nvSpPr>
        <p:spPr>
          <a:xfrm rot="5400000">
            <a:off x="1470600" y="407750"/>
            <a:ext cx="1833900" cy="3025500"/>
          </a:xfrm>
          <a:prstGeom prst="rect">
            <a:avLst/>
          </a:pr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96" name="Google Shape;2296;p69"/>
          <p:cNvSpPr/>
          <p:nvPr/>
        </p:nvSpPr>
        <p:spPr>
          <a:xfrm rot="5400000">
            <a:off x="5916825" y="536600"/>
            <a:ext cx="1797000" cy="2885100"/>
          </a:xfrm>
          <a:prstGeom prst="rect">
            <a:avLst/>
          </a:pr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97" name="Google Shape;2297;p69"/>
          <p:cNvSpPr/>
          <p:nvPr/>
        </p:nvSpPr>
        <p:spPr>
          <a:xfrm rot="5400000">
            <a:off x="3732150" y="2560175"/>
            <a:ext cx="1679700" cy="2885100"/>
          </a:xfrm>
          <a:prstGeom prst="rect">
            <a:avLst/>
          </a:prstGeom>
          <a:solidFill>
            <a:schemeClr val="accent1"/>
          </a:solidFill>
          <a:ln>
            <a:noFill/>
          </a:ln>
          <a:effectLst>
            <a:outerShdw blurRad="85725" rotWithShape="0" algn="bl" dir="8280000" dist="104775">
              <a:schemeClr val="dk1">
                <a:alpha val="41000"/>
              </a:scheme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98" name="Google Shape;2298;p69"/>
          <p:cNvSpPr txBox="1"/>
          <p:nvPr/>
        </p:nvSpPr>
        <p:spPr>
          <a:xfrm>
            <a:off x="1132975" y="1080650"/>
            <a:ext cx="2445900" cy="151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solidFill>
                  <a:srgbClr val="F2F2F2"/>
                </a:solidFill>
              </a:rPr>
              <a:t>Location</a:t>
            </a:r>
            <a:endParaRPr b="1" sz="1700" u="sng">
              <a:solidFill>
                <a:srgbClr val="F2F2F2"/>
              </a:solidFill>
            </a:endParaRPr>
          </a:p>
          <a:p>
            <a:pPr indent="0" lvl="0" marL="0" rtl="0" algn="ctr">
              <a:spcBef>
                <a:spcPts val="0"/>
              </a:spcBef>
              <a:spcAft>
                <a:spcPts val="0"/>
              </a:spcAft>
              <a:buNone/>
            </a:pPr>
            <a:r>
              <a:t/>
            </a:r>
            <a:endParaRPr b="1" sz="1700" u="sng">
              <a:solidFill>
                <a:srgbClr val="F2F2F2"/>
              </a:solidFill>
            </a:endParaRPr>
          </a:p>
          <a:p>
            <a:pPr indent="-323850" lvl="0" marL="457200" rtl="0" algn="l">
              <a:spcBef>
                <a:spcPts val="0"/>
              </a:spcBef>
              <a:spcAft>
                <a:spcPts val="0"/>
              </a:spcAft>
              <a:buClr>
                <a:srgbClr val="F2F2F2"/>
              </a:buClr>
              <a:buSzPts val="1500"/>
              <a:buFont typeface="Montserrat"/>
              <a:buChar char="✓"/>
            </a:pPr>
            <a:r>
              <a:rPr lang="en" sz="1500">
                <a:solidFill>
                  <a:schemeClr val="accent6"/>
                </a:solidFill>
              </a:rPr>
              <a:t>Huilongguan</a:t>
            </a:r>
            <a:r>
              <a:rPr b="1" lang="en" sz="1500">
                <a:solidFill>
                  <a:srgbClr val="F2F2F2"/>
                </a:solidFill>
              </a:rPr>
              <a:t> </a:t>
            </a:r>
            <a:endParaRPr b="1" sz="1500">
              <a:solidFill>
                <a:srgbClr val="F2F2F2"/>
              </a:solidFill>
            </a:endParaRPr>
          </a:p>
          <a:p>
            <a:pPr indent="-323850" lvl="0" marL="457200" rtl="0" algn="l">
              <a:spcBef>
                <a:spcPts val="0"/>
              </a:spcBef>
              <a:spcAft>
                <a:spcPts val="0"/>
              </a:spcAft>
              <a:buClr>
                <a:srgbClr val="F2F2F2"/>
              </a:buClr>
              <a:buSzPts val="1500"/>
              <a:buFont typeface="Montserrat"/>
              <a:buChar char="✓"/>
            </a:pPr>
            <a:r>
              <a:rPr lang="en" sz="1500">
                <a:solidFill>
                  <a:srgbClr val="F2F2F2"/>
                </a:solidFill>
              </a:rPr>
              <a:t>Near amenities such as hospitals and train stations</a:t>
            </a:r>
            <a:endParaRPr sz="1500">
              <a:solidFill>
                <a:srgbClr val="F2F2F2"/>
              </a:solidFill>
            </a:endParaRPr>
          </a:p>
          <a:p>
            <a:pPr indent="0" lvl="0" marL="0" rtl="0" algn="l">
              <a:spcBef>
                <a:spcPts val="0"/>
              </a:spcBef>
              <a:spcAft>
                <a:spcPts val="0"/>
              </a:spcAft>
              <a:buNone/>
            </a:pPr>
            <a:r>
              <a:t/>
            </a:r>
            <a:endParaRPr sz="1200">
              <a:solidFill>
                <a:srgbClr val="F2F2F2"/>
              </a:solidFill>
            </a:endParaRPr>
          </a:p>
        </p:txBody>
      </p:sp>
      <p:sp>
        <p:nvSpPr>
          <p:cNvPr id="2299" name="Google Shape;2299;p69"/>
          <p:cNvSpPr txBox="1"/>
          <p:nvPr/>
        </p:nvSpPr>
        <p:spPr>
          <a:xfrm>
            <a:off x="5761425" y="1155950"/>
            <a:ext cx="2107800" cy="125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u="sng">
                <a:solidFill>
                  <a:srgbClr val="F2F2F2"/>
                </a:solidFill>
              </a:rPr>
              <a:t>House type</a:t>
            </a:r>
            <a:r>
              <a:rPr lang="en" sz="1500">
                <a:solidFill>
                  <a:srgbClr val="F2F2F2"/>
                </a:solidFill>
              </a:rPr>
              <a:t> </a:t>
            </a:r>
            <a:endParaRPr sz="1500">
              <a:solidFill>
                <a:srgbClr val="F2F2F2"/>
              </a:solidFill>
            </a:endParaRPr>
          </a:p>
          <a:p>
            <a:pPr indent="0" lvl="0" marL="0" rtl="0" algn="ctr">
              <a:spcBef>
                <a:spcPts val="0"/>
              </a:spcBef>
              <a:spcAft>
                <a:spcPts val="0"/>
              </a:spcAft>
              <a:buNone/>
            </a:pPr>
            <a:r>
              <a:t/>
            </a:r>
            <a:endParaRPr sz="1500">
              <a:solidFill>
                <a:srgbClr val="F2F2F2"/>
              </a:solidFill>
            </a:endParaRPr>
          </a:p>
          <a:p>
            <a:pPr indent="-323850" lvl="0" marL="457200" rtl="0" algn="l">
              <a:spcBef>
                <a:spcPts val="0"/>
              </a:spcBef>
              <a:spcAft>
                <a:spcPts val="0"/>
              </a:spcAft>
              <a:buClr>
                <a:srgbClr val="F2F2F2"/>
              </a:buClr>
              <a:buSzPts val="1500"/>
              <a:buFont typeface="Montserrat"/>
              <a:buChar char="✓"/>
            </a:pPr>
            <a:r>
              <a:rPr b="1" lang="en" sz="1500">
                <a:solidFill>
                  <a:srgbClr val="F2F2F2"/>
                </a:solidFill>
              </a:rPr>
              <a:t>2</a:t>
            </a:r>
            <a:r>
              <a:rPr lang="en" sz="1500">
                <a:solidFill>
                  <a:srgbClr val="F2F2F2"/>
                </a:solidFill>
              </a:rPr>
              <a:t> Bedrooms</a:t>
            </a:r>
            <a:endParaRPr sz="1500">
              <a:solidFill>
                <a:srgbClr val="F2F2F2"/>
              </a:solidFill>
            </a:endParaRPr>
          </a:p>
          <a:p>
            <a:pPr indent="-323850" lvl="0" marL="457200" rtl="0" algn="l">
              <a:spcBef>
                <a:spcPts val="0"/>
              </a:spcBef>
              <a:spcAft>
                <a:spcPts val="0"/>
              </a:spcAft>
              <a:buClr>
                <a:srgbClr val="F2F2F2"/>
              </a:buClr>
              <a:buSzPts val="1500"/>
              <a:buFont typeface="Montserrat"/>
              <a:buChar char="✓"/>
            </a:pPr>
            <a:r>
              <a:rPr b="1" lang="en" sz="1500">
                <a:solidFill>
                  <a:srgbClr val="F2F2F2"/>
                </a:solidFill>
              </a:rPr>
              <a:t>1</a:t>
            </a:r>
            <a:r>
              <a:rPr lang="en" sz="1500">
                <a:solidFill>
                  <a:srgbClr val="F2F2F2"/>
                </a:solidFill>
              </a:rPr>
              <a:t> Living room</a:t>
            </a:r>
            <a:endParaRPr sz="1500">
              <a:solidFill>
                <a:srgbClr val="F2F2F2"/>
              </a:solidFill>
            </a:endParaRPr>
          </a:p>
          <a:p>
            <a:pPr indent="-323850" lvl="0" marL="457200" rtl="0" algn="l">
              <a:spcBef>
                <a:spcPts val="0"/>
              </a:spcBef>
              <a:spcAft>
                <a:spcPts val="0"/>
              </a:spcAft>
              <a:buClr>
                <a:srgbClr val="F2F2F2"/>
              </a:buClr>
              <a:buSzPts val="1500"/>
              <a:buFont typeface="Montserrat"/>
              <a:buChar char="✓"/>
            </a:pPr>
            <a:r>
              <a:rPr b="1" lang="en" sz="1500">
                <a:solidFill>
                  <a:srgbClr val="F2F2F2"/>
                </a:solidFill>
              </a:rPr>
              <a:t>1</a:t>
            </a:r>
            <a:r>
              <a:rPr lang="en" sz="1500">
                <a:solidFill>
                  <a:srgbClr val="F2F2F2"/>
                </a:solidFill>
              </a:rPr>
              <a:t> Bathroom</a:t>
            </a:r>
            <a:endParaRPr sz="1500">
              <a:solidFill>
                <a:srgbClr val="F2F2F2"/>
              </a:solidFill>
            </a:endParaRPr>
          </a:p>
          <a:p>
            <a:pPr indent="-323850" lvl="0" marL="457200" rtl="0" algn="l">
              <a:spcBef>
                <a:spcPts val="0"/>
              </a:spcBef>
              <a:spcAft>
                <a:spcPts val="0"/>
              </a:spcAft>
              <a:buClr>
                <a:srgbClr val="F2F2F2"/>
              </a:buClr>
              <a:buSzPts val="1500"/>
              <a:buFont typeface="Montserrat"/>
              <a:buChar char="✓"/>
            </a:pPr>
            <a:r>
              <a:rPr b="1" lang="en" sz="1500">
                <a:solidFill>
                  <a:srgbClr val="F2F2F2"/>
                </a:solidFill>
              </a:rPr>
              <a:t>1 </a:t>
            </a:r>
            <a:r>
              <a:rPr lang="en" sz="1500">
                <a:solidFill>
                  <a:srgbClr val="F2F2F2"/>
                </a:solidFill>
              </a:rPr>
              <a:t>Kitchen</a:t>
            </a:r>
            <a:endParaRPr sz="1500">
              <a:solidFill>
                <a:srgbClr val="F2F2F2"/>
              </a:solidFill>
            </a:endParaRPr>
          </a:p>
          <a:p>
            <a:pPr indent="0" lvl="0" marL="0" rtl="0" algn="l">
              <a:spcBef>
                <a:spcPts val="0"/>
              </a:spcBef>
              <a:spcAft>
                <a:spcPts val="0"/>
              </a:spcAft>
              <a:buNone/>
            </a:pPr>
            <a:r>
              <a:t/>
            </a:r>
            <a:endParaRPr sz="1200">
              <a:solidFill>
                <a:srgbClr val="F2F2F2"/>
              </a:solidFill>
              <a:latin typeface="Montserrat"/>
              <a:ea typeface="Montserrat"/>
              <a:cs typeface="Montserrat"/>
              <a:sym typeface="Montserrat"/>
            </a:endParaRPr>
          </a:p>
        </p:txBody>
      </p:sp>
      <p:sp>
        <p:nvSpPr>
          <p:cNvPr id="2300" name="Google Shape;2300;p69"/>
          <p:cNvSpPr txBox="1"/>
          <p:nvPr/>
        </p:nvSpPr>
        <p:spPr>
          <a:xfrm>
            <a:off x="3349050" y="3377525"/>
            <a:ext cx="2445900" cy="1250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700" u="sng">
                <a:solidFill>
                  <a:srgbClr val="F2F2F2"/>
                </a:solidFill>
              </a:rPr>
              <a:t>Property Age</a:t>
            </a:r>
            <a:endParaRPr b="1" sz="1700" u="sng">
              <a:solidFill>
                <a:srgbClr val="F2F2F2"/>
              </a:solidFill>
            </a:endParaRPr>
          </a:p>
          <a:p>
            <a:pPr indent="0" lvl="0" marL="0" rtl="0" algn="ctr">
              <a:lnSpc>
                <a:spcPct val="100000"/>
              </a:lnSpc>
              <a:spcBef>
                <a:spcPts val="0"/>
              </a:spcBef>
              <a:spcAft>
                <a:spcPts val="0"/>
              </a:spcAft>
              <a:buNone/>
            </a:pPr>
            <a:r>
              <a:t/>
            </a:r>
            <a:endParaRPr b="1" sz="1500" u="sng">
              <a:solidFill>
                <a:srgbClr val="F2F2F2"/>
              </a:solidFill>
            </a:endParaRPr>
          </a:p>
          <a:p>
            <a:pPr indent="-323850" lvl="0" marL="457200" rtl="0" algn="l">
              <a:lnSpc>
                <a:spcPct val="100000"/>
              </a:lnSpc>
              <a:spcBef>
                <a:spcPts val="0"/>
              </a:spcBef>
              <a:spcAft>
                <a:spcPts val="0"/>
              </a:spcAft>
              <a:buClr>
                <a:srgbClr val="F2F2F2"/>
              </a:buClr>
              <a:buSzPts val="1500"/>
              <a:buFont typeface="Montserrat"/>
              <a:buChar char="✓"/>
            </a:pPr>
            <a:r>
              <a:rPr lang="en" sz="1500">
                <a:solidFill>
                  <a:srgbClr val="F2F2F2"/>
                </a:solidFill>
              </a:rPr>
              <a:t>Property age of </a:t>
            </a:r>
            <a:r>
              <a:rPr b="1" lang="en" sz="1500">
                <a:solidFill>
                  <a:srgbClr val="F2F2F2"/>
                </a:solidFill>
              </a:rPr>
              <a:t>20 </a:t>
            </a:r>
            <a:endParaRPr b="1" sz="1500">
              <a:solidFill>
                <a:srgbClr val="F2F2F2"/>
              </a:solidFill>
            </a:endParaRPr>
          </a:p>
          <a:p>
            <a:pPr indent="-323850" lvl="0" marL="457200" rtl="0" algn="l">
              <a:lnSpc>
                <a:spcPct val="100000"/>
              </a:lnSpc>
              <a:spcBef>
                <a:spcPts val="0"/>
              </a:spcBef>
              <a:spcAft>
                <a:spcPts val="0"/>
              </a:spcAft>
              <a:buClr>
                <a:srgbClr val="F2F2F2"/>
              </a:buClr>
              <a:buSzPts val="1500"/>
              <a:buFont typeface="Montserrat"/>
              <a:buChar char="✓"/>
            </a:pPr>
            <a:r>
              <a:rPr lang="en" sz="1500">
                <a:solidFill>
                  <a:srgbClr val="F2F2F2"/>
                </a:solidFill>
              </a:rPr>
              <a:t>Building type </a:t>
            </a:r>
            <a:r>
              <a:rPr b="1" lang="en" sz="1500">
                <a:solidFill>
                  <a:srgbClr val="F2F2F2"/>
                </a:solidFill>
              </a:rPr>
              <a:t>4</a:t>
            </a:r>
            <a:endParaRPr b="1" sz="1500">
              <a:solidFill>
                <a:srgbClr val="F2F2F2"/>
              </a:solidFill>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295"/>
                                        </p:tgtEl>
                                        <p:attrNameLst>
                                          <p:attrName>style.visibility</p:attrName>
                                        </p:attrNameLst>
                                      </p:cBhvr>
                                      <p:to>
                                        <p:strVal val="visible"/>
                                      </p:to>
                                    </p:set>
                                    <p:anim calcmode="lin" valueType="num">
                                      <p:cBhvr additive="base">
                                        <p:cTn dur="500"/>
                                        <p:tgtEl>
                                          <p:spTgt spid="22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298"/>
                                        </p:tgtEl>
                                        <p:attrNameLst>
                                          <p:attrName>style.visibility</p:attrName>
                                        </p:attrNameLst>
                                      </p:cBhvr>
                                      <p:to>
                                        <p:strVal val="visible"/>
                                      </p:to>
                                    </p:set>
                                    <p:anim calcmode="lin" valueType="num">
                                      <p:cBhvr additive="base">
                                        <p:cTn dur="500"/>
                                        <p:tgtEl>
                                          <p:spTgt spid="229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296"/>
                                        </p:tgtEl>
                                        <p:attrNameLst>
                                          <p:attrName>style.visibility</p:attrName>
                                        </p:attrNameLst>
                                      </p:cBhvr>
                                      <p:to>
                                        <p:strVal val="visible"/>
                                      </p:to>
                                    </p:set>
                                    <p:anim calcmode="lin" valueType="num">
                                      <p:cBhvr additive="base">
                                        <p:cTn dur="500"/>
                                        <p:tgtEl>
                                          <p:spTgt spid="22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299"/>
                                        </p:tgtEl>
                                        <p:attrNameLst>
                                          <p:attrName>style.visibility</p:attrName>
                                        </p:attrNameLst>
                                      </p:cBhvr>
                                      <p:to>
                                        <p:strVal val="visible"/>
                                      </p:to>
                                    </p:set>
                                    <p:anim calcmode="lin" valueType="num">
                                      <p:cBhvr additive="base">
                                        <p:cTn dur="500"/>
                                        <p:tgtEl>
                                          <p:spTgt spid="229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7"/>
                                        </p:tgtEl>
                                        <p:attrNameLst>
                                          <p:attrName>style.visibility</p:attrName>
                                        </p:attrNameLst>
                                      </p:cBhvr>
                                      <p:to>
                                        <p:strVal val="visible"/>
                                      </p:to>
                                    </p:set>
                                    <p:anim calcmode="lin" valueType="num">
                                      <p:cBhvr additive="base">
                                        <p:cTn dur="500"/>
                                        <p:tgtEl>
                                          <p:spTgt spid="229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00"/>
                                        </p:tgtEl>
                                        <p:attrNameLst>
                                          <p:attrName>style.visibility</p:attrName>
                                        </p:attrNameLst>
                                      </p:cBhvr>
                                      <p:to>
                                        <p:strVal val="visible"/>
                                      </p:to>
                                    </p:set>
                                    <p:anim calcmode="lin" valueType="num">
                                      <p:cBhvr additive="base">
                                        <p:cTn dur="500"/>
                                        <p:tgtEl>
                                          <p:spTgt spid="23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4" name="Shape 2304"/>
        <p:cNvGrpSpPr/>
        <p:nvPr/>
      </p:nvGrpSpPr>
      <p:grpSpPr>
        <a:xfrm>
          <a:off x="0" y="0"/>
          <a:ext cx="0" cy="0"/>
          <a:chOff x="0" y="0"/>
          <a:chExt cx="0" cy="0"/>
        </a:xfrm>
      </p:grpSpPr>
      <p:sp>
        <p:nvSpPr>
          <p:cNvPr id="2305" name="Google Shape;2305;p70"/>
          <p:cNvSpPr txBox="1"/>
          <p:nvPr>
            <p:ph type="title"/>
          </p:nvPr>
        </p:nvSpPr>
        <p:spPr>
          <a:xfrm>
            <a:off x="1355125" y="1307100"/>
            <a:ext cx="6367800" cy="2529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Thank You!</a:t>
            </a:r>
            <a:endParaRPr b="1">
              <a:latin typeface="Arial"/>
              <a:ea typeface="Arial"/>
              <a:cs typeface="Arial"/>
              <a:sym typeface="Arial"/>
            </a:endParaRPr>
          </a:p>
        </p:txBody>
      </p:sp>
    </p:spTree>
  </p:cSld>
  <p:clrMapOvr>
    <a:masterClrMapping/>
  </p:clrMapOvr>
  <p:transition spd="med">
    <p:push/>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9" name="Shape 2309"/>
        <p:cNvGrpSpPr/>
        <p:nvPr/>
      </p:nvGrpSpPr>
      <p:grpSpPr>
        <a:xfrm>
          <a:off x="0" y="0"/>
          <a:ext cx="0" cy="0"/>
          <a:chOff x="0" y="0"/>
          <a:chExt cx="0" cy="0"/>
        </a:xfrm>
      </p:grpSpPr>
      <p:sp>
        <p:nvSpPr>
          <p:cNvPr id="2310" name="Google Shape;2310;p71"/>
          <p:cNvSpPr txBox="1"/>
          <p:nvPr/>
        </p:nvSpPr>
        <p:spPr>
          <a:xfrm>
            <a:off x="503350" y="274750"/>
            <a:ext cx="64962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References</a:t>
            </a:r>
            <a:endParaRPr sz="1200">
              <a:solidFill>
                <a:schemeClr val="dk1"/>
              </a:solidFill>
            </a:endParaRPr>
          </a:p>
        </p:txBody>
      </p:sp>
      <p:sp>
        <p:nvSpPr>
          <p:cNvPr id="2311" name="Google Shape;2311;p71"/>
          <p:cNvSpPr txBox="1"/>
          <p:nvPr/>
        </p:nvSpPr>
        <p:spPr>
          <a:xfrm>
            <a:off x="970850" y="913575"/>
            <a:ext cx="8104200" cy="3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Beijing Municipal Bureau of Statistics. 2018, Beijing Statistical Yearbook 2018 </a:t>
            </a:r>
            <a:r>
              <a:rPr lang="en" sz="1500" u="sng">
                <a:solidFill>
                  <a:schemeClr val="hlink"/>
                </a:solidFill>
                <a:hlinkClick r:id="rId3"/>
              </a:rPr>
              <a:t>https://nj.tjj.beijing.gov.cn/nj/main/2018-tjnj/zk/indexeh.htm</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Beijing Municipal Bureau of Statistics. 2017, Beijing Statistical Yearbook 2017</a:t>
            </a:r>
            <a:endParaRPr sz="1500">
              <a:solidFill>
                <a:schemeClr val="dk1"/>
              </a:solidFill>
            </a:endParaRPr>
          </a:p>
          <a:p>
            <a:pPr indent="0" lvl="0" marL="0" rtl="0" algn="l">
              <a:spcBef>
                <a:spcPts val="0"/>
              </a:spcBef>
              <a:spcAft>
                <a:spcPts val="0"/>
              </a:spcAft>
              <a:buNone/>
            </a:pPr>
            <a:r>
              <a:rPr lang="en" sz="1500" u="sng">
                <a:solidFill>
                  <a:schemeClr val="hlink"/>
                </a:solidFill>
                <a:hlinkClick r:id="rId4"/>
              </a:rPr>
              <a:t>https://nj.tjj.beijing.gov.cn/nj/main/2017-tjnj/zk/e/indexeh.htm</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Beijing Municipal Bureau of Statistics. 2016, Beijing Statistical Yearbook 2016</a:t>
            </a:r>
            <a:endParaRPr sz="1500">
              <a:solidFill>
                <a:schemeClr val="dk1"/>
              </a:solidFill>
            </a:endParaRPr>
          </a:p>
          <a:p>
            <a:pPr indent="0" lvl="0" marL="0" rtl="0" algn="l">
              <a:spcBef>
                <a:spcPts val="0"/>
              </a:spcBef>
              <a:spcAft>
                <a:spcPts val="0"/>
              </a:spcAft>
              <a:buNone/>
            </a:pPr>
            <a:r>
              <a:rPr lang="en" sz="1500" u="sng">
                <a:solidFill>
                  <a:schemeClr val="hlink"/>
                </a:solidFill>
                <a:hlinkClick r:id="rId5"/>
              </a:rPr>
              <a:t>https://nj.tjj.beijing.gov.cn/nj/main/2016-tjnj/zk/e/indexee.htm</a:t>
            </a: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Beijing Municipal Bureau of Statistics. 2015, Beijing Statistical Yearbook 2015</a:t>
            </a:r>
            <a:endParaRPr sz="1500">
              <a:solidFill>
                <a:schemeClr val="dk1"/>
              </a:solidFill>
            </a:endParaRPr>
          </a:p>
          <a:p>
            <a:pPr indent="0" lvl="0" marL="0" rtl="0" algn="l">
              <a:spcBef>
                <a:spcPts val="0"/>
              </a:spcBef>
              <a:spcAft>
                <a:spcPts val="0"/>
              </a:spcAft>
              <a:buNone/>
            </a:pPr>
            <a:r>
              <a:rPr lang="en" sz="1500" u="sng">
                <a:solidFill>
                  <a:schemeClr val="hlink"/>
                </a:solidFill>
                <a:hlinkClick r:id="rId6"/>
              </a:rPr>
              <a:t>https://nj.tjj.beijing.gov.cn/nj/main/2015-tjnj/zk/indexeh.htm</a:t>
            </a: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500">
                <a:solidFill>
                  <a:schemeClr val="dk1"/>
                </a:solidFill>
              </a:rPr>
              <a:t>Beijing Municipal Bureau of Statistics. 2014, Beijing Statistical Yearbook 2014</a:t>
            </a:r>
            <a:endParaRPr sz="1500">
              <a:solidFill>
                <a:schemeClr val="dk1"/>
              </a:solidFill>
            </a:endParaRPr>
          </a:p>
          <a:p>
            <a:pPr indent="0" lvl="0" marL="0" rtl="0" algn="l">
              <a:spcBef>
                <a:spcPts val="0"/>
              </a:spcBef>
              <a:spcAft>
                <a:spcPts val="0"/>
              </a:spcAft>
              <a:buNone/>
            </a:pPr>
            <a:r>
              <a:rPr lang="en" sz="1500" u="sng">
                <a:solidFill>
                  <a:schemeClr val="hlink"/>
                </a:solidFill>
                <a:hlinkClick r:id="rId7"/>
              </a:rPr>
              <a:t>https://nj.tjj.beijing.gov.cn/nj/main/2014-en/index.htm</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5" name="Shape 2315"/>
        <p:cNvGrpSpPr/>
        <p:nvPr/>
      </p:nvGrpSpPr>
      <p:grpSpPr>
        <a:xfrm>
          <a:off x="0" y="0"/>
          <a:ext cx="0" cy="0"/>
          <a:chOff x="0" y="0"/>
          <a:chExt cx="0" cy="0"/>
        </a:xfrm>
      </p:grpSpPr>
      <p:sp>
        <p:nvSpPr>
          <p:cNvPr id="2316" name="Google Shape;2316;p72"/>
          <p:cNvSpPr txBox="1"/>
          <p:nvPr/>
        </p:nvSpPr>
        <p:spPr>
          <a:xfrm>
            <a:off x="503350" y="274750"/>
            <a:ext cx="6496200" cy="5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References</a:t>
            </a:r>
            <a:endParaRPr sz="1200">
              <a:solidFill>
                <a:schemeClr val="dk1"/>
              </a:solidFill>
            </a:endParaRPr>
          </a:p>
        </p:txBody>
      </p:sp>
      <p:sp>
        <p:nvSpPr>
          <p:cNvPr id="2317" name="Google Shape;2317;p72"/>
          <p:cNvSpPr txBox="1"/>
          <p:nvPr/>
        </p:nvSpPr>
        <p:spPr>
          <a:xfrm>
            <a:off x="970850" y="913575"/>
            <a:ext cx="8104200" cy="3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Beijing Municipal Bureau of Statistics. 2012, Beijing Statistical Yearbook 2012 </a:t>
            </a:r>
            <a:endParaRPr sz="1500">
              <a:solidFill>
                <a:schemeClr val="dk1"/>
              </a:solidFill>
            </a:endParaRPr>
          </a:p>
          <a:p>
            <a:pPr indent="0" lvl="0" marL="0" rtl="0" algn="l">
              <a:spcBef>
                <a:spcPts val="0"/>
              </a:spcBef>
              <a:spcAft>
                <a:spcPts val="0"/>
              </a:spcAft>
              <a:buNone/>
            </a:pPr>
            <a:r>
              <a:rPr lang="en" sz="1500" u="sng">
                <a:solidFill>
                  <a:schemeClr val="hlink"/>
                </a:solidFill>
                <a:hlinkClick r:id="rId3"/>
              </a:rPr>
              <a:t>https://nj.tjj.beijing.gov.cn/nj/main/2012-en/index.htm</a:t>
            </a:r>
            <a:r>
              <a:rPr lang="en" sz="1500">
                <a:solidFill>
                  <a:schemeClr val="dk1"/>
                </a:solidFill>
              </a:rPr>
              <a:t>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accent3"/>
                </a:solidFill>
              </a:rPr>
              <a:t>China Daily Hong Kong. 2019. Tiantongyuan redevelopment set to improve lives.</a:t>
            </a:r>
            <a:r>
              <a:rPr i="1" lang="en" sz="1500">
                <a:solidFill>
                  <a:schemeClr val="accent3"/>
                </a:solidFill>
              </a:rPr>
              <a:t> China Daily Hong Kong</a:t>
            </a:r>
            <a:r>
              <a:rPr lang="en" sz="1500">
                <a:solidFill>
                  <a:schemeClr val="accent3"/>
                </a:solidFill>
              </a:rPr>
              <a:t>.</a:t>
            </a:r>
            <a:endParaRPr sz="1500">
              <a:solidFill>
                <a:schemeClr val="accent3"/>
              </a:solidFill>
            </a:endParaRPr>
          </a:p>
          <a:p>
            <a:pPr indent="0" lvl="0" marL="0" rtl="0" algn="l">
              <a:spcBef>
                <a:spcPts val="0"/>
              </a:spcBef>
              <a:spcAft>
                <a:spcPts val="0"/>
              </a:spcAft>
              <a:buNone/>
            </a:pPr>
            <a:r>
              <a:rPr lang="en" sz="1500" u="sng">
                <a:solidFill>
                  <a:schemeClr val="accent3"/>
                </a:solidFill>
                <a:hlinkClick r:id="rId4">
                  <a:extLst>
                    <a:ext uri="{A12FA001-AC4F-418D-AE19-62706E023703}">
                      <ahyp:hlinkClr val="tx"/>
                    </a:ext>
                  </a:extLst>
                </a:hlinkClick>
              </a:rPr>
              <a:t>https://www.chinadailyhk.com/articles/254/57/32/1549963057795.html</a:t>
            </a:r>
            <a:r>
              <a:rPr lang="en" sz="1500" u="sng">
                <a:solidFill>
                  <a:schemeClr val="accent3"/>
                </a:solidFill>
              </a:rPr>
              <a:t>.</a:t>
            </a:r>
            <a:endParaRPr sz="1500" u="sng">
              <a:solidFill>
                <a:schemeClr val="accent3"/>
              </a:solidFill>
            </a:endParaRPr>
          </a:p>
          <a:p>
            <a:pPr indent="0" lvl="0" marL="0" rtl="0" algn="l">
              <a:spcBef>
                <a:spcPts val="0"/>
              </a:spcBef>
              <a:spcAft>
                <a:spcPts val="0"/>
              </a:spcAft>
              <a:buNone/>
            </a:pPr>
            <a:r>
              <a:t/>
            </a:r>
            <a:endParaRPr sz="1500" u="sng">
              <a:solidFill>
                <a:schemeClr val="accent3"/>
              </a:solidFill>
            </a:endParaRPr>
          </a:p>
          <a:p>
            <a:pPr indent="0" lvl="0" marL="0" rtl="0" algn="l">
              <a:spcBef>
                <a:spcPts val="0"/>
              </a:spcBef>
              <a:spcAft>
                <a:spcPts val="0"/>
              </a:spcAft>
              <a:buNone/>
            </a:pPr>
            <a:r>
              <a:rPr lang="en" sz="1500">
                <a:solidFill>
                  <a:schemeClr val="dk1"/>
                </a:solidFill>
              </a:rPr>
              <a:t>National Bureau of Statistics of China. 2013, China Statistical Yearbook 2013</a:t>
            </a:r>
            <a:endParaRPr sz="1500">
              <a:solidFill>
                <a:schemeClr val="dk1"/>
              </a:solidFill>
            </a:endParaRPr>
          </a:p>
          <a:p>
            <a:pPr indent="0" lvl="0" marL="0" rtl="0" algn="l">
              <a:spcBef>
                <a:spcPts val="0"/>
              </a:spcBef>
              <a:spcAft>
                <a:spcPts val="0"/>
              </a:spcAft>
              <a:buNone/>
            </a:pPr>
            <a:r>
              <a:rPr lang="en" sz="1500" u="sng">
                <a:solidFill>
                  <a:schemeClr val="hlink"/>
                </a:solidFill>
                <a:hlinkClick r:id="rId5"/>
              </a:rPr>
              <a:t>https://www.stats.gov.cn/sj/ndsj/2013/indexeh.htm</a:t>
            </a:r>
            <a:r>
              <a:rPr lang="en" sz="1500">
                <a:solidFill>
                  <a:schemeClr val="dk1"/>
                </a:solidFill>
              </a:rPr>
              <a:t> </a:t>
            </a:r>
            <a:endParaRPr sz="1500" u="sng">
              <a:solidFill>
                <a:schemeClr val="accent3"/>
              </a:solidFill>
            </a:endParaRPr>
          </a:p>
          <a:p>
            <a:pPr indent="0" lvl="0" marL="0" rtl="0" algn="l">
              <a:spcBef>
                <a:spcPts val="0"/>
              </a:spcBef>
              <a:spcAft>
                <a:spcPts val="0"/>
              </a:spcAft>
              <a:buNone/>
            </a:pPr>
            <a:r>
              <a:t/>
            </a:r>
            <a:endParaRPr sz="1500" u="sng">
              <a:solidFill>
                <a:schemeClr val="accent3"/>
              </a:solidFill>
            </a:endParaRPr>
          </a:p>
          <a:p>
            <a:pPr indent="0" lvl="0" marL="0" rtl="0" algn="l">
              <a:spcBef>
                <a:spcPts val="0"/>
              </a:spcBef>
              <a:spcAft>
                <a:spcPts val="0"/>
              </a:spcAft>
              <a:buNone/>
            </a:pPr>
            <a:r>
              <a:rPr lang="en" sz="1500">
                <a:solidFill>
                  <a:schemeClr val="accent3"/>
                </a:solidFill>
              </a:rPr>
              <a:t>Spooner, D. 2023. The Top 6 Factors Affecting Investment Property Value. </a:t>
            </a:r>
            <a:r>
              <a:rPr i="1" lang="en" sz="1500">
                <a:solidFill>
                  <a:schemeClr val="accent3"/>
                </a:solidFill>
              </a:rPr>
              <a:t>Entrepreneur. </a:t>
            </a:r>
            <a:endParaRPr i="1" sz="1500">
              <a:solidFill>
                <a:schemeClr val="accent3"/>
              </a:solidFill>
            </a:endParaRPr>
          </a:p>
          <a:p>
            <a:pPr indent="0" lvl="0" marL="0" rtl="0" algn="l">
              <a:spcBef>
                <a:spcPts val="0"/>
              </a:spcBef>
              <a:spcAft>
                <a:spcPts val="0"/>
              </a:spcAft>
              <a:buNone/>
            </a:pPr>
            <a:r>
              <a:rPr lang="en" sz="1500" u="sng">
                <a:solidFill>
                  <a:schemeClr val="hlink"/>
                </a:solidFill>
                <a:hlinkClick r:id="rId6"/>
              </a:rPr>
              <a:t>https://www.entrepreneur.com/starting-a-business/what-to-consider-when-determining-the-value-of-an/456653</a:t>
            </a:r>
            <a:endParaRPr sz="1500" u="sng">
              <a:solidFill>
                <a:schemeClr val="accent3"/>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rial"/>
                <a:ea typeface="Arial"/>
                <a:cs typeface="Arial"/>
                <a:sym typeface="Arial"/>
              </a:rPr>
              <a:t>Data Exploration</a:t>
            </a:r>
            <a:endParaRPr b="1" sz="3000">
              <a:latin typeface="Arial"/>
              <a:ea typeface="Arial"/>
              <a:cs typeface="Arial"/>
              <a:sym typeface="Arial"/>
            </a:endParaRPr>
          </a:p>
        </p:txBody>
      </p:sp>
      <p:grpSp>
        <p:nvGrpSpPr>
          <p:cNvPr id="1423" name="Google Shape;1423;p29"/>
          <p:cNvGrpSpPr/>
          <p:nvPr/>
        </p:nvGrpSpPr>
        <p:grpSpPr>
          <a:xfrm>
            <a:off x="7035371" y="509437"/>
            <a:ext cx="1926121" cy="633752"/>
            <a:chOff x="8080896" y="1873987"/>
            <a:chExt cx="1926121" cy="633752"/>
          </a:xfrm>
        </p:grpSpPr>
        <p:sp>
          <p:nvSpPr>
            <p:cNvPr id="1424" name="Google Shape;1424;p29"/>
            <p:cNvSpPr/>
            <p:nvPr/>
          </p:nvSpPr>
          <p:spPr>
            <a:xfrm>
              <a:off x="8591591" y="212741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080896" y="1873987"/>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6" name="Google Shape;1426;p29"/>
          <p:cNvSpPr/>
          <p:nvPr/>
        </p:nvSpPr>
        <p:spPr>
          <a:xfrm>
            <a:off x="3154525" y="1583055"/>
            <a:ext cx="6193800" cy="438900"/>
          </a:xfrm>
          <a:prstGeom prst="chevron">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What type of building </a:t>
            </a:r>
            <a:endParaRPr sz="1500"/>
          </a:p>
        </p:txBody>
      </p:sp>
      <p:sp>
        <p:nvSpPr>
          <p:cNvPr id="1427" name="Google Shape;1427;p29"/>
          <p:cNvSpPr/>
          <p:nvPr/>
        </p:nvSpPr>
        <p:spPr>
          <a:xfrm>
            <a:off x="343400" y="1581255"/>
            <a:ext cx="3036300" cy="442500"/>
          </a:xfrm>
          <a:prstGeom prst="homePlate">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7. buildingType</a:t>
            </a:r>
            <a:endParaRPr sz="1500"/>
          </a:p>
        </p:txBody>
      </p:sp>
      <p:sp>
        <p:nvSpPr>
          <p:cNvPr id="1428" name="Google Shape;1428;p29"/>
          <p:cNvSpPr/>
          <p:nvPr/>
        </p:nvSpPr>
        <p:spPr>
          <a:xfrm>
            <a:off x="3154525" y="2158025"/>
            <a:ext cx="6193800" cy="438900"/>
          </a:xfrm>
          <a:prstGeom prst="chevron">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What renovation is needed</a:t>
            </a:r>
            <a:endParaRPr sz="1500"/>
          </a:p>
        </p:txBody>
      </p:sp>
      <p:sp>
        <p:nvSpPr>
          <p:cNvPr id="1429" name="Google Shape;1429;p29"/>
          <p:cNvSpPr/>
          <p:nvPr/>
        </p:nvSpPr>
        <p:spPr>
          <a:xfrm>
            <a:off x="343400" y="2156225"/>
            <a:ext cx="3036300" cy="442500"/>
          </a:xfrm>
          <a:prstGeom prst="homePlate">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8. renovationCondition</a:t>
            </a:r>
            <a:endParaRPr sz="1500"/>
          </a:p>
        </p:txBody>
      </p:sp>
      <p:sp>
        <p:nvSpPr>
          <p:cNvPr id="1430" name="Google Shape;1430;p29"/>
          <p:cNvSpPr/>
          <p:nvPr/>
        </p:nvSpPr>
        <p:spPr>
          <a:xfrm>
            <a:off x="3154525" y="2731190"/>
            <a:ext cx="6193800" cy="438900"/>
          </a:xfrm>
          <a:prstGeom prst="chevron">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Whether there are elevator </a:t>
            </a:r>
            <a:endParaRPr sz="1500"/>
          </a:p>
        </p:txBody>
      </p:sp>
      <p:sp>
        <p:nvSpPr>
          <p:cNvPr id="1431" name="Google Shape;1431;p29"/>
          <p:cNvSpPr/>
          <p:nvPr/>
        </p:nvSpPr>
        <p:spPr>
          <a:xfrm>
            <a:off x="343400" y="2729390"/>
            <a:ext cx="3036300" cy="442500"/>
          </a:xfrm>
          <a:prstGeom prst="homePlate">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9. elevator</a:t>
            </a:r>
            <a:endParaRPr sz="1500"/>
          </a:p>
        </p:txBody>
      </p:sp>
      <p:sp>
        <p:nvSpPr>
          <p:cNvPr id="1432" name="Google Shape;1432;p29"/>
          <p:cNvSpPr/>
          <p:nvPr/>
        </p:nvSpPr>
        <p:spPr>
          <a:xfrm>
            <a:off x="3154525" y="3298135"/>
            <a:ext cx="6209100" cy="438900"/>
          </a:xfrm>
          <a:prstGeom prst="chevron">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Whether there are policy applies</a:t>
            </a:r>
            <a:endParaRPr sz="1500"/>
          </a:p>
        </p:txBody>
      </p:sp>
      <p:sp>
        <p:nvSpPr>
          <p:cNvPr id="1433" name="Google Shape;1433;p29"/>
          <p:cNvSpPr/>
          <p:nvPr/>
        </p:nvSpPr>
        <p:spPr>
          <a:xfrm>
            <a:off x="343400" y="3296335"/>
            <a:ext cx="3036300" cy="442500"/>
          </a:xfrm>
          <a:prstGeom prst="homePlate">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10. fiveYearsProperty</a:t>
            </a:r>
            <a:endParaRPr sz="1500"/>
          </a:p>
        </p:txBody>
      </p:sp>
      <p:sp>
        <p:nvSpPr>
          <p:cNvPr id="1434" name="Google Shape;1434;p29"/>
          <p:cNvSpPr/>
          <p:nvPr/>
        </p:nvSpPr>
        <p:spPr>
          <a:xfrm>
            <a:off x="3154525" y="3865080"/>
            <a:ext cx="6193800" cy="438900"/>
          </a:xfrm>
          <a:prstGeom prst="chevron">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Whether there are subway nearby</a:t>
            </a:r>
            <a:endParaRPr sz="1500"/>
          </a:p>
        </p:txBody>
      </p:sp>
      <p:sp>
        <p:nvSpPr>
          <p:cNvPr id="1435" name="Google Shape;1435;p29"/>
          <p:cNvSpPr/>
          <p:nvPr/>
        </p:nvSpPr>
        <p:spPr>
          <a:xfrm>
            <a:off x="343400" y="3863280"/>
            <a:ext cx="3036300" cy="442500"/>
          </a:xfrm>
          <a:prstGeom prst="homePlate">
            <a:avLst>
              <a:gd fmla="val 50000" name="adj"/>
            </a:avLst>
          </a:prstGeom>
          <a:solidFill>
            <a:srgbClr val="A4C2F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11. subway</a:t>
            </a:r>
            <a:endParaRPr sz="1500"/>
          </a:p>
        </p:txBody>
      </p:sp>
      <p:sp>
        <p:nvSpPr>
          <p:cNvPr id="1436" name="Google Shape;1436;p29"/>
          <p:cNvSpPr txBox="1"/>
          <p:nvPr/>
        </p:nvSpPr>
        <p:spPr>
          <a:xfrm>
            <a:off x="380250" y="1068150"/>
            <a:ext cx="7926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chemeClr val="dk1"/>
                </a:solidFill>
              </a:rPr>
              <a:t>Property Information</a:t>
            </a:r>
            <a:endParaRPr b="1" sz="2000" u="sng">
              <a:solidFill>
                <a:schemeClr val="dk1"/>
              </a:solidFil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7"/>
                                        </p:tgtEl>
                                        <p:attrNameLst>
                                          <p:attrName>style.visibility</p:attrName>
                                        </p:attrNameLst>
                                      </p:cBhvr>
                                      <p:to>
                                        <p:strVal val="visible"/>
                                      </p:to>
                                    </p:set>
                                    <p:anim calcmode="lin" valueType="num">
                                      <p:cBhvr additive="base">
                                        <p:cTn dur="300"/>
                                        <p:tgtEl>
                                          <p:spTgt spid="142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26"/>
                                        </p:tgtEl>
                                        <p:attrNameLst>
                                          <p:attrName>style.visibility</p:attrName>
                                        </p:attrNameLst>
                                      </p:cBhvr>
                                      <p:to>
                                        <p:strVal val="visible"/>
                                      </p:to>
                                    </p:set>
                                    <p:anim calcmode="lin" valueType="num">
                                      <p:cBhvr additive="base">
                                        <p:cTn dur="300"/>
                                        <p:tgtEl>
                                          <p:spTgt spid="14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29"/>
                                        </p:tgtEl>
                                        <p:attrNameLst>
                                          <p:attrName>style.visibility</p:attrName>
                                        </p:attrNameLst>
                                      </p:cBhvr>
                                      <p:to>
                                        <p:strVal val="visible"/>
                                      </p:to>
                                    </p:set>
                                    <p:anim calcmode="lin" valueType="num">
                                      <p:cBhvr additive="base">
                                        <p:cTn dur="300"/>
                                        <p:tgtEl>
                                          <p:spTgt spid="142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28"/>
                                        </p:tgtEl>
                                        <p:attrNameLst>
                                          <p:attrName>style.visibility</p:attrName>
                                        </p:attrNameLst>
                                      </p:cBhvr>
                                      <p:to>
                                        <p:strVal val="visible"/>
                                      </p:to>
                                    </p:set>
                                    <p:anim calcmode="lin" valueType="num">
                                      <p:cBhvr additive="base">
                                        <p:cTn dur="300"/>
                                        <p:tgtEl>
                                          <p:spTgt spid="14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1"/>
                                        </p:tgtEl>
                                        <p:attrNameLst>
                                          <p:attrName>style.visibility</p:attrName>
                                        </p:attrNameLst>
                                      </p:cBhvr>
                                      <p:to>
                                        <p:strVal val="visible"/>
                                      </p:to>
                                    </p:set>
                                    <p:anim calcmode="lin" valueType="num">
                                      <p:cBhvr additive="base">
                                        <p:cTn dur="300"/>
                                        <p:tgtEl>
                                          <p:spTgt spid="143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30"/>
                                        </p:tgtEl>
                                        <p:attrNameLst>
                                          <p:attrName>style.visibility</p:attrName>
                                        </p:attrNameLst>
                                      </p:cBhvr>
                                      <p:to>
                                        <p:strVal val="visible"/>
                                      </p:to>
                                    </p:set>
                                    <p:anim calcmode="lin" valueType="num">
                                      <p:cBhvr additive="base">
                                        <p:cTn dur="300"/>
                                        <p:tgtEl>
                                          <p:spTgt spid="143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3"/>
                                        </p:tgtEl>
                                        <p:attrNameLst>
                                          <p:attrName>style.visibility</p:attrName>
                                        </p:attrNameLst>
                                      </p:cBhvr>
                                      <p:to>
                                        <p:strVal val="visible"/>
                                      </p:to>
                                    </p:set>
                                    <p:anim calcmode="lin" valueType="num">
                                      <p:cBhvr additive="base">
                                        <p:cTn dur="300"/>
                                        <p:tgtEl>
                                          <p:spTgt spid="143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32"/>
                                        </p:tgtEl>
                                        <p:attrNameLst>
                                          <p:attrName>style.visibility</p:attrName>
                                        </p:attrNameLst>
                                      </p:cBhvr>
                                      <p:to>
                                        <p:strVal val="visible"/>
                                      </p:to>
                                    </p:set>
                                    <p:anim calcmode="lin" valueType="num">
                                      <p:cBhvr additive="base">
                                        <p:cTn dur="300"/>
                                        <p:tgtEl>
                                          <p:spTgt spid="14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35"/>
                                        </p:tgtEl>
                                        <p:attrNameLst>
                                          <p:attrName>style.visibility</p:attrName>
                                        </p:attrNameLst>
                                      </p:cBhvr>
                                      <p:to>
                                        <p:strVal val="visible"/>
                                      </p:to>
                                    </p:set>
                                    <p:anim calcmode="lin" valueType="num">
                                      <p:cBhvr additive="base">
                                        <p:cTn dur="300"/>
                                        <p:tgtEl>
                                          <p:spTgt spid="14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34"/>
                                        </p:tgtEl>
                                        <p:attrNameLst>
                                          <p:attrName>style.visibility</p:attrName>
                                        </p:attrNameLst>
                                      </p:cBhvr>
                                      <p:to>
                                        <p:strVal val="visible"/>
                                      </p:to>
                                    </p:set>
                                    <p:anim calcmode="lin" valueType="num">
                                      <p:cBhvr additive="base">
                                        <p:cTn dur="300"/>
                                        <p:tgtEl>
                                          <p:spTgt spid="143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rial"/>
                <a:ea typeface="Arial"/>
                <a:cs typeface="Arial"/>
                <a:sym typeface="Arial"/>
              </a:rPr>
              <a:t>Data Exploration</a:t>
            </a:r>
            <a:endParaRPr b="1" sz="3000">
              <a:latin typeface="Arial"/>
              <a:ea typeface="Arial"/>
              <a:cs typeface="Arial"/>
              <a:sym typeface="Arial"/>
            </a:endParaRPr>
          </a:p>
        </p:txBody>
      </p:sp>
      <p:sp>
        <p:nvSpPr>
          <p:cNvPr id="1442" name="Google Shape;1442;p30"/>
          <p:cNvSpPr txBox="1"/>
          <p:nvPr/>
        </p:nvSpPr>
        <p:spPr>
          <a:xfrm>
            <a:off x="380250" y="1068150"/>
            <a:ext cx="7926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chemeClr val="dk1"/>
                </a:solidFill>
              </a:rPr>
              <a:t>Transaction </a:t>
            </a:r>
            <a:r>
              <a:rPr b="1" lang="en" sz="2000" u="sng">
                <a:solidFill>
                  <a:schemeClr val="dk1"/>
                </a:solidFill>
              </a:rPr>
              <a:t>Information</a:t>
            </a:r>
            <a:endParaRPr b="1" sz="2000" u="sng">
              <a:solidFill>
                <a:schemeClr val="dk1"/>
              </a:solidFill>
            </a:endParaRPr>
          </a:p>
        </p:txBody>
      </p:sp>
      <p:sp>
        <p:nvSpPr>
          <p:cNvPr id="1443" name="Google Shape;1443;p30"/>
          <p:cNvSpPr/>
          <p:nvPr/>
        </p:nvSpPr>
        <p:spPr>
          <a:xfrm>
            <a:off x="3154525" y="1583950"/>
            <a:ext cx="6209100" cy="438900"/>
          </a:xfrm>
          <a:prstGeom prst="chevron">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Transaction date of the transaction</a:t>
            </a:r>
            <a:endParaRPr sz="1500"/>
          </a:p>
        </p:txBody>
      </p:sp>
      <p:sp>
        <p:nvSpPr>
          <p:cNvPr id="1444" name="Google Shape;1444;p30"/>
          <p:cNvSpPr/>
          <p:nvPr/>
        </p:nvSpPr>
        <p:spPr>
          <a:xfrm>
            <a:off x="343400" y="1582150"/>
            <a:ext cx="3036300" cy="442500"/>
          </a:xfrm>
          <a:prstGeom prst="homePlate">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1</a:t>
            </a:r>
            <a:r>
              <a:rPr lang="en" sz="1500"/>
              <a:t>. tradeTime</a:t>
            </a:r>
            <a:endParaRPr sz="1500"/>
          </a:p>
        </p:txBody>
      </p:sp>
      <p:grpSp>
        <p:nvGrpSpPr>
          <p:cNvPr id="1445" name="Google Shape;1445;p30"/>
          <p:cNvGrpSpPr/>
          <p:nvPr/>
        </p:nvGrpSpPr>
        <p:grpSpPr>
          <a:xfrm>
            <a:off x="7035371" y="509437"/>
            <a:ext cx="1926121" cy="633752"/>
            <a:chOff x="8080896" y="1873987"/>
            <a:chExt cx="1926121" cy="633752"/>
          </a:xfrm>
        </p:grpSpPr>
        <p:sp>
          <p:nvSpPr>
            <p:cNvPr id="1446" name="Google Shape;1446;p30"/>
            <p:cNvSpPr/>
            <p:nvPr/>
          </p:nvSpPr>
          <p:spPr>
            <a:xfrm>
              <a:off x="8591591" y="212741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0"/>
            <p:cNvSpPr/>
            <p:nvPr/>
          </p:nvSpPr>
          <p:spPr>
            <a:xfrm>
              <a:off x="8080896" y="1873987"/>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8" name="Google Shape;1448;p30"/>
          <p:cNvSpPr/>
          <p:nvPr/>
        </p:nvSpPr>
        <p:spPr>
          <a:xfrm>
            <a:off x="3154525" y="2164245"/>
            <a:ext cx="6193800" cy="438900"/>
          </a:xfrm>
          <a:prstGeom prst="chevron">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number of people following or interested in the transaction</a:t>
            </a:r>
            <a:endParaRPr sz="1500"/>
          </a:p>
        </p:txBody>
      </p:sp>
      <p:sp>
        <p:nvSpPr>
          <p:cNvPr id="1449" name="Google Shape;1449;p30"/>
          <p:cNvSpPr/>
          <p:nvPr/>
        </p:nvSpPr>
        <p:spPr>
          <a:xfrm>
            <a:off x="343400" y="2162445"/>
            <a:ext cx="3036300" cy="442500"/>
          </a:xfrm>
          <a:prstGeom prst="homePlate">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2</a:t>
            </a:r>
            <a:r>
              <a:rPr lang="en" sz="1500"/>
              <a:t>. followers</a:t>
            </a:r>
            <a:endParaRPr sz="1500"/>
          </a:p>
        </p:txBody>
      </p:sp>
      <p:sp>
        <p:nvSpPr>
          <p:cNvPr id="1450" name="Google Shape;1450;p30"/>
          <p:cNvSpPr/>
          <p:nvPr/>
        </p:nvSpPr>
        <p:spPr>
          <a:xfrm>
            <a:off x="3154525" y="2732088"/>
            <a:ext cx="6193800" cy="438900"/>
          </a:xfrm>
          <a:prstGeom prst="chevron">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number of days that a property has been listed</a:t>
            </a:r>
            <a:endParaRPr sz="1500"/>
          </a:p>
        </p:txBody>
      </p:sp>
      <p:sp>
        <p:nvSpPr>
          <p:cNvPr id="1451" name="Google Shape;1451;p30"/>
          <p:cNvSpPr/>
          <p:nvPr/>
        </p:nvSpPr>
        <p:spPr>
          <a:xfrm>
            <a:off x="343400" y="2730288"/>
            <a:ext cx="3036300" cy="442500"/>
          </a:xfrm>
          <a:prstGeom prst="homePlate">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3</a:t>
            </a:r>
            <a:r>
              <a:rPr lang="en" sz="1500"/>
              <a:t>. DOM</a:t>
            </a:r>
            <a:endParaRPr sz="1500"/>
          </a:p>
        </p:txBody>
      </p:sp>
      <p:sp>
        <p:nvSpPr>
          <p:cNvPr id="1452" name="Google Shape;1452;p30"/>
          <p:cNvSpPr/>
          <p:nvPr/>
        </p:nvSpPr>
        <p:spPr>
          <a:xfrm>
            <a:off x="3154525" y="3299940"/>
            <a:ext cx="6193800" cy="438900"/>
          </a:xfrm>
          <a:prstGeom prst="chevron">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total price of property (in ten thousands)</a:t>
            </a:r>
            <a:endParaRPr sz="1500"/>
          </a:p>
        </p:txBody>
      </p:sp>
      <p:sp>
        <p:nvSpPr>
          <p:cNvPr id="1453" name="Google Shape;1453;p30"/>
          <p:cNvSpPr/>
          <p:nvPr/>
        </p:nvSpPr>
        <p:spPr>
          <a:xfrm>
            <a:off x="343400" y="3298140"/>
            <a:ext cx="3036300" cy="442500"/>
          </a:xfrm>
          <a:prstGeom prst="homePlate">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4</a:t>
            </a:r>
            <a:r>
              <a:rPr lang="en" sz="1500"/>
              <a:t>. totalPrice </a:t>
            </a:r>
            <a:endParaRPr sz="1500"/>
          </a:p>
        </p:txBody>
      </p:sp>
      <p:sp>
        <p:nvSpPr>
          <p:cNvPr id="1454" name="Google Shape;1454;p30"/>
          <p:cNvSpPr/>
          <p:nvPr/>
        </p:nvSpPr>
        <p:spPr>
          <a:xfrm>
            <a:off x="3154525" y="3867805"/>
            <a:ext cx="6193800" cy="438900"/>
          </a:xfrm>
          <a:prstGeom prst="chevron">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size of property (in square meters)</a:t>
            </a:r>
            <a:endParaRPr sz="1500"/>
          </a:p>
        </p:txBody>
      </p:sp>
      <p:sp>
        <p:nvSpPr>
          <p:cNvPr id="1455" name="Google Shape;1455;p30"/>
          <p:cNvSpPr/>
          <p:nvPr/>
        </p:nvSpPr>
        <p:spPr>
          <a:xfrm>
            <a:off x="343400" y="3866005"/>
            <a:ext cx="3036300" cy="442500"/>
          </a:xfrm>
          <a:prstGeom prst="homePlate">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5</a:t>
            </a:r>
            <a:r>
              <a:rPr lang="en" sz="1500"/>
              <a:t>. square</a:t>
            </a:r>
            <a:endParaRPr sz="1500"/>
          </a:p>
        </p:txBody>
      </p:sp>
      <p:sp>
        <p:nvSpPr>
          <p:cNvPr id="1456" name="Google Shape;1456;p30"/>
          <p:cNvSpPr/>
          <p:nvPr/>
        </p:nvSpPr>
        <p:spPr>
          <a:xfrm>
            <a:off x="3154525" y="4435660"/>
            <a:ext cx="6193800" cy="438900"/>
          </a:xfrm>
          <a:prstGeom prst="chevron">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average price per square meters (in ten thousands)</a:t>
            </a:r>
            <a:endParaRPr sz="1500"/>
          </a:p>
        </p:txBody>
      </p:sp>
      <p:sp>
        <p:nvSpPr>
          <p:cNvPr id="1457" name="Google Shape;1457;p30"/>
          <p:cNvSpPr/>
          <p:nvPr/>
        </p:nvSpPr>
        <p:spPr>
          <a:xfrm>
            <a:off x="343400" y="4433860"/>
            <a:ext cx="3036300" cy="442500"/>
          </a:xfrm>
          <a:prstGeom prst="homePlate">
            <a:avLst>
              <a:gd fmla="val 50000" name="adj"/>
            </a:avLst>
          </a:prstGeom>
          <a:solidFill>
            <a:srgbClr val="93C47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6</a:t>
            </a:r>
            <a:r>
              <a:rPr lang="en" sz="1500"/>
              <a:t>. price</a:t>
            </a:r>
            <a:endParaRPr sz="15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44"/>
                                        </p:tgtEl>
                                        <p:attrNameLst>
                                          <p:attrName>style.visibility</p:attrName>
                                        </p:attrNameLst>
                                      </p:cBhvr>
                                      <p:to>
                                        <p:strVal val="visible"/>
                                      </p:to>
                                    </p:set>
                                    <p:anim calcmode="lin" valueType="num">
                                      <p:cBhvr additive="base">
                                        <p:cTn dur="300"/>
                                        <p:tgtEl>
                                          <p:spTgt spid="14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43"/>
                                        </p:tgtEl>
                                        <p:attrNameLst>
                                          <p:attrName>style.visibility</p:attrName>
                                        </p:attrNameLst>
                                      </p:cBhvr>
                                      <p:to>
                                        <p:strVal val="visible"/>
                                      </p:to>
                                    </p:set>
                                    <p:anim calcmode="lin" valueType="num">
                                      <p:cBhvr additive="base">
                                        <p:cTn dur="300"/>
                                        <p:tgtEl>
                                          <p:spTgt spid="144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49"/>
                                        </p:tgtEl>
                                        <p:attrNameLst>
                                          <p:attrName>style.visibility</p:attrName>
                                        </p:attrNameLst>
                                      </p:cBhvr>
                                      <p:to>
                                        <p:strVal val="visible"/>
                                      </p:to>
                                    </p:set>
                                    <p:anim calcmode="lin" valueType="num">
                                      <p:cBhvr additive="base">
                                        <p:cTn dur="300"/>
                                        <p:tgtEl>
                                          <p:spTgt spid="14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48"/>
                                        </p:tgtEl>
                                        <p:attrNameLst>
                                          <p:attrName>style.visibility</p:attrName>
                                        </p:attrNameLst>
                                      </p:cBhvr>
                                      <p:to>
                                        <p:strVal val="visible"/>
                                      </p:to>
                                    </p:set>
                                    <p:anim calcmode="lin" valueType="num">
                                      <p:cBhvr additive="base">
                                        <p:cTn dur="300"/>
                                        <p:tgtEl>
                                          <p:spTgt spid="144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51"/>
                                        </p:tgtEl>
                                        <p:attrNameLst>
                                          <p:attrName>style.visibility</p:attrName>
                                        </p:attrNameLst>
                                      </p:cBhvr>
                                      <p:to>
                                        <p:strVal val="visible"/>
                                      </p:to>
                                    </p:set>
                                    <p:anim calcmode="lin" valueType="num">
                                      <p:cBhvr additive="base">
                                        <p:cTn dur="300"/>
                                        <p:tgtEl>
                                          <p:spTgt spid="145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0"/>
                                        </p:tgtEl>
                                        <p:attrNameLst>
                                          <p:attrName>style.visibility</p:attrName>
                                        </p:attrNameLst>
                                      </p:cBhvr>
                                      <p:to>
                                        <p:strVal val="visible"/>
                                      </p:to>
                                    </p:set>
                                    <p:anim calcmode="lin" valueType="num">
                                      <p:cBhvr additive="base">
                                        <p:cTn dur="300"/>
                                        <p:tgtEl>
                                          <p:spTgt spid="145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53"/>
                                        </p:tgtEl>
                                        <p:attrNameLst>
                                          <p:attrName>style.visibility</p:attrName>
                                        </p:attrNameLst>
                                      </p:cBhvr>
                                      <p:to>
                                        <p:strVal val="visible"/>
                                      </p:to>
                                    </p:set>
                                    <p:anim calcmode="lin" valueType="num">
                                      <p:cBhvr additive="base">
                                        <p:cTn dur="300"/>
                                        <p:tgtEl>
                                          <p:spTgt spid="145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2"/>
                                        </p:tgtEl>
                                        <p:attrNameLst>
                                          <p:attrName>style.visibility</p:attrName>
                                        </p:attrNameLst>
                                      </p:cBhvr>
                                      <p:to>
                                        <p:strVal val="visible"/>
                                      </p:to>
                                    </p:set>
                                    <p:anim calcmode="lin" valueType="num">
                                      <p:cBhvr additive="base">
                                        <p:cTn dur="300"/>
                                        <p:tgtEl>
                                          <p:spTgt spid="145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55"/>
                                        </p:tgtEl>
                                        <p:attrNameLst>
                                          <p:attrName>style.visibility</p:attrName>
                                        </p:attrNameLst>
                                      </p:cBhvr>
                                      <p:to>
                                        <p:strVal val="visible"/>
                                      </p:to>
                                    </p:set>
                                    <p:anim calcmode="lin" valueType="num">
                                      <p:cBhvr additive="base">
                                        <p:cTn dur="300"/>
                                        <p:tgtEl>
                                          <p:spTgt spid="14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4"/>
                                        </p:tgtEl>
                                        <p:attrNameLst>
                                          <p:attrName>style.visibility</p:attrName>
                                        </p:attrNameLst>
                                      </p:cBhvr>
                                      <p:to>
                                        <p:strVal val="visible"/>
                                      </p:to>
                                    </p:set>
                                    <p:anim calcmode="lin" valueType="num">
                                      <p:cBhvr additive="base">
                                        <p:cTn dur="300"/>
                                        <p:tgtEl>
                                          <p:spTgt spid="145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57"/>
                                        </p:tgtEl>
                                        <p:attrNameLst>
                                          <p:attrName>style.visibility</p:attrName>
                                        </p:attrNameLst>
                                      </p:cBhvr>
                                      <p:to>
                                        <p:strVal val="visible"/>
                                      </p:to>
                                    </p:set>
                                    <p:anim calcmode="lin" valueType="num">
                                      <p:cBhvr additive="base">
                                        <p:cTn dur="300"/>
                                        <p:tgtEl>
                                          <p:spTgt spid="145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56"/>
                                        </p:tgtEl>
                                        <p:attrNameLst>
                                          <p:attrName>style.visibility</p:attrName>
                                        </p:attrNameLst>
                                      </p:cBhvr>
                                      <p:to>
                                        <p:strVal val="visible"/>
                                      </p:to>
                                    </p:set>
                                    <p:anim calcmode="lin" valueType="num">
                                      <p:cBhvr additive="base">
                                        <p:cTn dur="300"/>
                                        <p:tgtEl>
                                          <p:spTgt spid="14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rial"/>
                <a:ea typeface="Arial"/>
                <a:cs typeface="Arial"/>
                <a:sym typeface="Arial"/>
              </a:rPr>
              <a:t>Data Exploration</a:t>
            </a:r>
            <a:endParaRPr b="1" sz="3000">
              <a:latin typeface="Arial"/>
              <a:ea typeface="Arial"/>
              <a:cs typeface="Arial"/>
              <a:sym typeface="Arial"/>
            </a:endParaRPr>
          </a:p>
        </p:txBody>
      </p:sp>
      <p:grpSp>
        <p:nvGrpSpPr>
          <p:cNvPr id="1463" name="Google Shape;1463;p31"/>
          <p:cNvGrpSpPr/>
          <p:nvPr/>
        </p:nvGrpSpPr>
        <p:grpSpPr>
          <a:xfrm>
            <a:off x="7035371" y="509437"/>
            <a:ext cx="1926121" cy="633752"/>
            <a:chOff x="8080896" y="1873987"/>
            <a:chExt cx="1926121" cy="633752"/>
          </a:xfrm>
        </p:grpSpPr>
        <p:sp>
          <p:nvSpPr>
            <p:cNvPr id="1464" name="Google Shape;1464;p31"/>
            <p:cNvSpPr/>
            <p:nvPr/>
          </p:nvSpPr>
          <p:spPr>
            <a:xfrm>
              <a:off x="8591591" y="212741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1"/>
            <p:cNvSpPr/>
            <p:nvPr/>
          </p:nvSpPr>
          <p:spPr>
            <a:xfrm>
              <a:off x="8080896" y="1873987"/>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6" name="Google Shape;1466;p31"/>
          <p:cNvSpPr/>
          <p:nvPr/>
        </p:nvSpPr>
        <p:spPr>
          <a:xfrm>
            <a:off x="3154525" y="1583950"/>
            <a:ext cx="6193800" cy="438900"/>
          </a:xfrm>
          <a:prstGeom prst="chevron">
            <a:avLst>
              <a:gd fmla="val 50000" name="adj"/>
            </a:avLst>
          </a:prstGeom>
          <a:solidFill>
            <a:srgbClr val="FFD9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number of bedroom</a:t>
            </a:r>
            <a:endParaRPr sz="1500"/>
          </a:p>
        </p:txBody>
      </p:sp>
      <p:sp>
        <p:nvSpPr>
          <p:cNvPr id="1467" name="Google Shape;1467;p31"/>
          <p:cNvSpPr/>
          <p:nvPr/>
        </p:nvSpPr>
        <p:spPr>
          <a:xfrm>
            <a:off x="343400" y="1582150"/>
            <a:ext cx="3036300" cy="442500"/>
          </a:xfrm>
          <a:prstGeom prst="homePlate">
            <a:avLst>
              <a:gd fmla="val 50000" name="adj"/>
            </a:avLst>
          </a:prstGeom>
          <a:solidFill>
            <a:srgbClr val="FFD9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1. livingRoom</a:t>
            </a:r>
            <a:endParaRPr sz="1500"/>
          </a:p>
        </p:txBody>
      </p:sp>
      <p:sp>
        <p:nvSpPr>
          <p:cNvPr id="1468" name="Google Shape;1468;p31"/>
          <p:cNvSpPr/>
          <p:nvPr/>
        </p:nvSpPr>
        <p:spPr>
          <a:xfrm>
            <a:off x="3154525" y="2156675"/>
            <a:ext cx="6193800" cy="438900"/>
          </a:xfrm>
          <a:prstGeom prst="chevron">
            <a:avLst>
              <a:gd fmla="val 50000" name="adj"/>
            </a:avLst>
          </a:prstGeom>
          <a:solidFill>
            <a:srgbClr val="FFD9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number of living room</a:t>
            </a:r>
            <a:endParaRPr sz="1500"/>
          </a:p>
        </p:txBody>
      </p:sp>
      <p:sp>
        <p:nvSpPr>
          <p:cNvPr id="1469" name="Google Shape;1469;p31"/>
          <p:cNvSpPr/>
          <p:nvPr/>
        </p:nvSpPr>
        <p:spPr>
          <a:xfrm>
            <a:off x="343400" y="2154875"/>
            <a:ext cx="3036300" cy="442500"/>
          </a:xfrm>
          <a:prstGeom prst="homePlate">
            <a:avLst>
              <a:gd fmla="val 50000" name="adj"/>
            </a:avLst>
          </a:prstGeom>
          <a:solidFill>
            <a:srgbClr val="FFD9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2.</a:t>
            </a:r>
            <a:r>
              <a:rPr lang="en" sz="1500"/>
              <a:t> drawingRoom</a:t>
            </a:r>
            <a:endParaRPr sz="1500"/>
          </a:p>
        </p:txBody>
      </p:sp>
      <p:sp>
        <p:nvSpPr>
          <p:cNvPr id="1470" name="Google Shape;1470;p31"/>
          <p:cNvSpPr/>
          <p:nvPr/>
        </p:nvSpPr>
        <p:spPr>
          <a:xfrm>
            <a:off x="3154525" y="2729395"/>
            <a:ext cx="6193800" cy="438900"/>
          </a:xfrm>
          <a:prstGeom prst="chevron">
            <a:avLst>
              <a:gd fmla="val 50000" name="adj"/>
            </a:avLst>
          </a:prstGeom>
          <a:solidFill>
            <a:srgbClr val="FFD9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number of kitchen</a:t>
            </a:r>
            <a:endParaRPr sz="1500"/>
          </a:p>
        </p:txBody>
      </p:sp>
      <p:sp>
        <p:nvSpPr>
          <p:cNvPr id="1471" name="Google Shape;1471;p31"/>
          <p:cNvSpPr/>
          <p:nvPr/>
        </p:nvSpPr>
        <p:spPr>
          <a:xfrm>
            <a:off x="343400" y="2727595"/>
            <a:ext cx="3036300" cy="442500"/>
          </a:xfrm>
          <a:prstGeom prst="homePlate">
            <a:avLst>
              <a:gd fmla="val 50000" name="adj"/>
            </a:avLst>
          </a:prstGeom>
          <a:solidFill>
            <a:srgbClr val="FFD9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3</a:t>
            </a:r>
            <a:r>
              <a:rPr lang="en" sz="1500"/>
              <a:t>. kitchen</a:t>
            </a:r>
            <a:endParaRPr sz="1500"/>
          </a:p>
        </p:txBody>
      </p:sp>
      <p:sp>
        <p:nvSpPr>
          <p:cNvPr id="1472" name="Google Shape;1472;p31"/>
          <p:cNvSpPr/>
          <p:nvPr/>
        </p:nvSpPr>
        <p:spPr>
          <a:xfrm>
            <a:off x="3154525" y="3296340"/>
            <a:ext cx="6193800" cy="438900"/>
          </a:xfrm>
          <a:prstGeom prst="chevron">
            <a:avLst>
              <a:gd fmla="val 50000" name="adj"/>
            </a:avLst>
          </a:prstGeom>
          <a:solidFill>
            <a:srgbClr val="FFD9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number of bathroom</a:t>
            </a:r>
            <a:endParaRPr sz="1500"/>
          </a:p>
        </p:txBody>
      </p:sp>
      <p:sp>
        <p:nvSpPr>
          <p:cNvPr id="1473" name="Google Shape;1473;p31"/>
          <p:cNvSpPr/>
          <p:nvPr/>
        </p:nvSpPr>
        <p:spPr>
          <a:xfrm>
            <a:off x="343400" y="3294540"/>
            <a:ext cx="3036300" cy="442500"/>
          </a:xfrm>
          <a:prstGeom prst="homePlate">
            <a:avLst>
              <a:gd fmla="val 50000" name="adj"/>
            </a:avLst>
          </a:prstGeom>
          <a:solidFill>
            <a:srgbClr val="FFD96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4</a:t>
            </a:r>
            <a:r>
              <a:rPr lang="en" sz="1500"/>
              <a:t>. bathroom</a:t>
            </a:r>
            <a:endParaRPr sz="1500"/>
          </a:p>
        </p:txBody>
      </p:sp>
      <p:sp>
        <p:nvSpPr>
          <p:cNvPr id="1474" name="Google Shape;1474;p31"/>
          <p:cNvSpPr txBox="1"/>
          <p:nvPr/>
        </p:nvSpPr>
        <p:spPr>
          <a:xfrm>
            <a:off x="380250" y="1068150"/>
            <a:ext cx="7926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chemeClr val="dk1"/>
                </a:solidFill>
              </a:rPr>
              <a:t>Room Details</a:t>
            </a:r>
            <a:endParaRPr b="1" sz="2000" u="sng">
              <a:solidFill>
                <a:schemeClr val="dk1"/>
              </a:solidFil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67"/>
                                        </p:tgtEl>
                                        <p:attrNameLst>
                                          <p:attrName>style.visibility</p:attrName>
                                        </p:attrNameLst>
                                      </p:cBhvr>
                                      <p:to>
                                        <p:strVal val="visible"/>
                                      </p:to>
                                    </p:set>
                                    <p:anim calcmode="lin" valueType="num">
                                      <p:cBhvr additive="base">
                                        <p:cTn dur="300"/>
                                        <p:tgtEl>
                                          <p:spTgt spid="14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66"/>
                                        </p:tgtEl>
                                        <p:attrNameLst>
                                          <p:attrName>style.visibility</p:attrName>
                                        </p:attrNameLst>
                                      </p:cBhvr>
                                      <p:to>
                                        <p:strVal val="visible"/>
                                      </p:to>
                                    </p:set>
                                    <p:anim calcmode="lin" valueType="num">
                                      <p:cBhvr additive="base">
                                        <p:cTn dur="300"/>
                                        <p:tgtEl>
                                          <p:spTgt spid="146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69"/>
                                        </p:tgtEl>
                                        <p:attrNameLst>
                                          <p:attrName>style.visibility</p:attrName>
                                        </p:attrNameLst>
                                      </p:cBhvr>
                                      <p:to>
                                        <p:strVal val="visible"/>
                                      </p:to>
                                    </p:set>
                                    <p:anim calcmode="lin" valueType="num">
                                      <p:cBhvr additive="base">
                                        <p:cTn dur="300"/>
                                        <p:tgtEl>
                                          <p:spTgt spid="146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68"/>
                                        </p:tgtEl>
                                        <p:attrNameLst>
                                          <p:attrName>style.visibility</p:attrName>
                                        </p:attrNameLst>
                                      </p:cBhvr>
                                      <p:to>
                                        <p:strVal val="visible"/>
                                      </p:to>
                                    </p:set>
                                    <p:anim calcmode="lin" valueType="num">
                                      <p:cBhvr additive="base">
                                        <p:cTn dur="300"/>
                                        <p:tgtEl>
                                          <p:spTgt spid="146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71"/>
                                        </p:tgtEl>
                                        <p:attrNameLst>
                                          <p:attrName>style.visibility</p:attrName>
                                        </p:attrNameLst>
                                      </p:cBhvr>
                                      <p:to>
                                        <p:strVal val="visible"/>
                                      </p:to>
                                    </p:set>
                                    <p:anim calcmode="lin" valueType="num">
                                      <p:cBhvr additive="base">
                                        <p:cTn dur="300"/>
                                        <p:tgtEl>
                                          <p:spTgt spid="14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70"/>
                                        </p:tgtEl>
                                        <p:attrNameLst>
                                          <p:attrName>style.visibility</p:attrName>
                                        </p:attrNameLst>
                                      </p:cBhvr>
                                      <p:to>
                                        <p:strVal val="visible"/>
                                      </p:to>
                                    </p:set>
                                    <p:anim calcmode="lin" valueType="num">
                                      <p:cBhvr additive="base">
                                        <p:cTn dur="300"/>
                                        <p:tgtEl>
                                          <p:spTgt spid="147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73"/>
                                        </p:tgtEl>
                                        <p:attrNameLst>
                                          <p:attrName>style.visibility</p:attrName>
                                        </p:attrNameLst>
                                      </p:cBhvr>
                                      <p:to>
                                        <p:strVal val="visible"/>
                                      </p:to>
                                    </p:set>
                                    <p:anim calcmode="lin" valueType="num">
                                      <p:cBhvr additive="base">
                                        <p:cTn dur="300"/>
                                        <p:tgtEl>
                                          <p:spTgt spid="147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72"/>
                                        </p:tgtEl>
                                        <p:attrNameLst>
                                          <p:attrName>style.visibility</p:attrName>
                                        </p:attrNameLst>
                                      </p:cBhvr>
                                      <p:to>
                                        <p:strVal val="visible"/>
                                      </p:to>
                                    </p:set>
                                    <p:anim calcmode="lin" valueType="num">
                                      <p:cBhvr additive="base">
                                        <p:cTn dur="300"/>
                                        <p:tgtEl>
                                          <p:spTgt spid="147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rial"/>
                <a:ea typeface="Arial"/>
                <a:cs typeface="Arial"/>
                <a:sym typeface="Arial"/>
              </a:rPr>
              <a:t>Data Exploration</a:t>
            </a:r>
            <a:endParaRPr b="1" sz="3000">
              <a:latin typeface="Arial"/>
              <a:ea typeface="Arial"/>
              <a:cs typeface="Arial"/>
              <a:sym typeface="Arial"/>
            </a:endParaRPr>
          </a:p>
        </p:txBody>
      </p:sp>
      <p:grpSp>
        <p:nvGrpSpPr>
          <p:cNvPr id="1480" name="Google Shape;1480;p32"/>
          <p:cNvGrpSpPr/>
          <p:nvPr/>
        </p:nvGrpSpPr>
        <p:grpSpPr>
          <a:xfrm>
            <a:off x="7035371" y="509437"/>
            <a:ext cx="1926121" cy="633752"/>
            <a:chOff x="8080896" y="1873987"/>
            <a:chExt cx="1926121" cy="633752"/>
          </a:xfrm>
        </p:grpSpPr>
        <p:sp>
          <p:nvSpPr>
            <p:cNvPr id="1481" name="Google Shape;1481;p32"/>
            <p:cNvSpPr/>
            <p:nvPr/>
          </p:nvSpPr>
          <p:spPr>
            <a:xfrm>
              <a:off x="8591591" y="2127416"/>
              <a:ext cx="1415426" cy="380324"/>
            </a:xfrm>
            <a:custGeom>
              <a:rect b="b" l="l" r="r" t="t"/>
              <a:pathLst>
                <a:path extrusionOk="0" h="3693" w="13744">
                  <a:moveTo>
                    <a:pt x="13743" y="3693"/>
                  </a:moveTo>
                  <a:lnTo>
                    <a:pt x="13743" y="3489"/>
                  </a:lnTo>
                  <a:cubicBezTo>
                    <a:pt x="13743" y="1555"/>
                    <a:pt x="11894" y="1"/>
                    <a:pt x="9608" y="1"/>
                  </a:cubicBezTo>
                  <a:cubicBezTo>
                    <a:pt x="7850" y="1"/>
                    <a:pt x="6359" y="943"/>
                    <a:pt x="5768" y="2230"/>
                  </a:cubicBezTo>
                  <a:cubicBezTo>
                    <a:pt x="5156" y="1674"/>
                    <a:pt x="4277" y="1323"/>
                    <a:pt x="3306" y="1323"/>
                  </a:cubicBezTo>
                  <a:cubicBezTo>
                    <a:pt x="1639" y="1323"/>
                    <a:pt x="261" y="2350"/>
                    <a:pt x="1" y="3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2"/>
            <p:cNvSpPr/>
            <p:nvPr/>
          </p:nvSpPr>
          <p:spPr>
            <a:xfrm>
              <a:off x="8080896" y="1873987"/>
              <a:ext cx="657111" cy="176099"/>
            </a:xfrm>
            <a:custGeom>
              <a:rect b="b" l="l" r="r" t="t"/>
              <a:pathLst>
                <a:path extrusionOk="0" h="4045" w="15093">
                  <a:moveTo>
                    <a:pt x="15065" y="4045"/>
                  </a:moveTo>
                  <a:cubicBezTo>
                    <a:pt x="15065" y="3989"/>
                    <a:pt x="15093" y="3904"/>
                    <a:pt x="15093" y="3813"/>
                  </a:cubicBezTo>
                  <a:cubicBezTo>
                    <a:pt x="15093" y="1703"/>
                    <a:pt x="13046" y="1"/>
                    <a:pt x="10550" y="1"/>
                  </a:cubicBezTo>
                  <a:cubicBezTo>
                    <a:pt x="8615" y="1"/>
                    <a:pt x="6977" y="1028"/>
                    <a:pt x="6330" y="2462"/>
                  </a:cubicBezTo>
                  <a:cubicBezTo>
                    <a:pt x="5662" y="1851"/>
                    <a:pt x="4691" y="1471"/>
                    <a:pt x="3636" y="1471"/>
                  </a:cubicBezTo>
                  <a:cubicBezTo>
                    <a:pt x="1793" y="1471"/>
                    <a:pt x="295" y="2582"/>
                    <a:pt x="0" y="40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3" name="Google Shape;1483;p32"/>
          <p:cNvSpPr/>
          <p:nvPr/>
        </p:nvSpPr>
        <p:spPr>
          <a:xfrm>
            <a:off x="3154525" y="2164245"/>
            <a:ext cx="6193800" cy="438900"/>
          </a:xfrm>
          <a:prstGeom prst="chevron">
            <a:avLst>
              <a:gd fmla="val 50000" name="adj"/>
            </a:avLst>
          </a:prstGeom>
          <a:solidFill>
            <a:srgbClr val="EAD1D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What type of materials is used</a:t>
            </a:r>
            <a:endParaRPr sz="1500"/>
          </a:p>
        </p:txBody>
      </p:sp>
      <p:sp>
        <p:nvSpPr>
          <p:cNvPr id="1484" name="Google Shape;1484;p32"/>
          <p:cNvSpPr/>
          <p:nvPr/>
        </p:nvSpPr>
        <p:spPr>
          <a:xfrm>
            <a:off x="343400" y="2162445"/>
            <a:ext cx="3036300" cy="442500"/>
          </a:xfrm>
          <a:prstGeom prst="homePlate">
            <a:avLst>
              <a:gd fmla="val 50000" name="adj"/>
            </a:avLst>
          </a:prstGeom>
          <a:solidFill>
            <a:srgbClr val="EAD1D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2. buildStructure </a:t>
            </a:r>
            <a:endParaRPr sz="1500"/>
          </a:p>
        </p:txBody>
      </p:sp>
      <p:sp>
        <p:nvSpPr>
          <p:cNvPr id="1485" name="Google Shape;1485;p32"/>
          <p:cNvSpPr/>
          <p:nvPr/>
        </p:nvSpPr>
        <p:spPr>
          <a:xfrm>
            <a:off x="3154525" y="1583060"/>
            <a:ext cx="6193800" cy="438900"/>
          </a:xfrm>
          <a:prstGeom prst="chevron">
            <a:avLst>
              <a:gd fmla="val 50000" name="adj"/>
            </a:avLst>
          </a:prstGeom>
          <a:solidFill>
            <a:srgbClr val="EAD1D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number of floors and where is the unit located</a:t>
            </a:r>
            <a:endParaRPr sz="1500"/>
          </a:p>
        </p:txBody>
      </p:sp>
      <p:sp>
        <p:nvSpPr>
          <p:cNvPr id="1486" name="Google Shape;1486;p32"/>
          <p:cNvSpPr/>
          <p:nvPr/>
        </p:nvSpPr>
        <p:spPr>
          <a:xfrm>
            <a:off x="343400" y="1581260"/>
            <a:ext cx="3036300" cy="442500"/>
          </a:xfrm>
          <a:prstGeom prst="homePlate">
            <a:avLst>
              <a:gd fmla="val 50000" name="adj"/>
            </a:avLst>
          </a:prstGeom>
          <a:solidFill>
            <a:srgbClr val="EAD1D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1. floor</a:t>
            </a:r>
            <a:endParaRPr sz="1500"/>
          </a:p>
        </p:txBody>
      </p:sp>
      <p:sp>
        <p:nvSpPr>
          <p:cNvPr id="1487" name="Google Shape;1487;p32"/>
          <p:cNvSpPr txBox="1"/>
          <p:nvPr/>
        </p:nvSpPr>
        <p:spPr>
          <a:xfrm>
            <a:off x="380250" y="1068150"/>
            <a:ext cx="7926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chemeClr val="dk1"/>
                </a:solidFill>
              </a:rPr>
              <a:t>Floor and Structure</a:t>
            </a:r>
            <a:endParaRPr b="1" sz="2000" u="sng">
              <a:solidFill>
                <a:schemeClr val="dk1"/>
              </a:solidFill>
            </a:endParaRPr>
          </a:p>
        </p:txBody>
      </p:sp>
      <p:sp>
        <p:nvSpPr>
          <p:cNvPr id="1488" name="Google Shape;1488;p32"/>
          <p:cNvSpPr txBox="1"/>
          <p:nvPr/>
        </p:nvSpPr>
        <p:spPr>
          <a:xfrm>
            <a:off x="380250" y="2973150"/>
            <a:ext cx="7926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chemeClr val="dk1"/>
                </a:solidFill>
              </a:rPr>
              <a:t>Community Details</a:t>
            </a:r>
            <a:endParaRPr b="1" sz="2000" u="sng">
              <a:solidFill>
                <a:schemeClr val="dk1"/>
              </a:solidFill>
            </a:endParaRPr>
          </a:p>
        </p:txBody>
      </p:sp>
      <p:sp>
        <p:nvSpPr>
          <p:cNvPr id="1489" name="Google Shape;1489;p32"/>
          <p:cNvSpPr/>
          <p:nvPr/>
        </p:nvSpPr>
        <p:spPr>
          <a:xfrm>
            <a:off x="3154525" y="3488050"/>
            <a:ext cx="6193800" cy="438900"/>
          </a:xfrm>
          <a:prstGeom prst="chevron">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The number of people living in the community</a:t>
            </a:r>
            <a:endParaRPr sz="1500"/>
          </a:p>
        </p:txBody>
      </p:sp>
      <p:sp>
        <p:nvSpPr>
          <p:cNvPr id="1490" name="Google Shape;1490;p32"/>
          <p:cNvSpPr/>
          <p:nvPr/>
        </p:nvSpPr>
        <p:spPr>
          <a:xfrm>
            <a:off x="343400" y="3486250"/>
            <a:ext cx="3036300" cy="442500"/>
          </a:xfrm>
          <a:prstGeom prst="homePlate">
            <a:avLst>
              <a:gd fmla="val 50000" name="adj"/>
            </a:avLst>
          </a:pr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85000"/>
              </a:lnSpc>
              <a:spcBef>
                <a:spcPts val="0"/>
              </a:spcBef>
              <a:spcAft>
                <a:spcPts val="0"/>
              </a:spcAft>
              <a:buNone/>
            </a:pPr>
            <a:r>
              <a:rPr lang="en" sz="1500"/>
              <a:t>1. communityAverage</a:t>
            </a:r>
            <a:endParaRPr sz="1500"/>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86"/>
                                        </p:tgtEl>
                                        <p:attrNameLst>
                                          <p:attrName>style.visibility</p:attrName>
                                        </p:attrNameLst>
                                      </p:cBhvr>
                                      <p:to>
                                        <p:strVal val="visible"/>
                                      </p:to>
                                    </p:set>
                                    <p:anim calcmode="lin" valueType="num">
                                      <p:cBhvr additive="base">
                                        <p:cTn dur="300"/>
                                        <p:tgtEl>
                                          <p:spTgt spid="148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85"/>
                                        </p:tgtEl>
                                        <p:attrNameLst>
                                          <p:attrName>style.visibility</p:attrName>
                                        </p:attrNameLst>
                                      </p:cBhvr>
                                      <p:to>
                                        <p:strVal val="visible"/>
                                      </p:to>
                                    </p:set>
                                    <p:anim calcmode="lin" valueType="num">
                                      <p:cBhvr additive="base">
                                        <p:cTn dur="300"/>
                                        <p:tgtEl>
                                          <p:spTgt spid="14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84"/>
                                        </p:tgtEl>
                                        <p:attrNameLst>
                                          <p:attrName>style.visibility</p:attrName>
                                        </p:attrNameLst>
                                      </p:cBhvr>
                                      <p:to>
                                        <p:strVal val="visible"/>
                                      </p:to>
                                    </p:set>
                                    <p:anim calcmode="lin" valueType="num">
                                      <p:cBhvr additive="base">
                                        <p:cTn dur="300"/>
                                        <p:tgtEl>
                                          <p:spTgt spid="148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83"/>
                                        </p:tgtEl>
                                        <p:attrNameLst>
                                          <p:attrName>style.visibility</p:attrName>
                                        </p:attrNameLst>
                                      </p:cBhvr>
                                      <p:to>
                                        <p:strVal val="visible"/>
                                      </p:to>
                                    </p:set>
                                    <p:anim calcmode="lin" valueType="num">
                                      <p:cBhvr additive="base">
                                        <p:cTn dur="300"/>
                                        <p:tgtEl>
                                          <p:spTgt spid="14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90"/>
                                        </p:tgtEl>
                                        <p:attrNameLst>
                                          <p:attrName>style.visibility</p:attrName>
                                        </p:attrNameLst>
                                      </p:cBhvr>
                                      <p:to>
                                        <p:strVal val="visible"/>
                                      </p:to>
                                    </p:set>
                                    <p:anim calcmode="lin" valueType="num">
                                      <p:cBhvr additive="base">
                                        <p:cTn dur="300"/>
                                        <p:tgtEl>
                                          <p:spTgt spid="14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89"/>
                                        </p:tgtEl>
                                        <p:attrNameLst>
                                          <p:attrName>style.visibility</p:attrName>
                                        </p:attrNameLst>
                                      </p:cBhvr>
                                      <p:to>
                                        <p:strVal val="visible"/>
                                      </p:to>
                                    </p:set>
                                    <p:anim calcmode="lin" valueType="num">
                                      <p:cBhvr additive="base">
                                        <p:cTn dur="300"/>
                                        <p:tgtEl>
                                          <p:spTgt spid="148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33"/>
          <p:cNvSpPr/>
          <p:nvPr/>
        </p:nvSpPr>
        <p:spPr>
          <a:xfrm>
            <a:off x="4798513" y="2199650"/>
            <a:ext cx="2837400" cy="1145400"/>
          </a:xfrm>
          <a:prstGeom prst="roundRect">
            <a:avLst>
              <a:gd fmla="val 16667" name="adj"/>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496" name="Google Shape;1496;p33"/>
          <p:cNvSpPr/>
          <p:nvPr/>
        </p:nvSpPr>
        <p:spPr>
          <a:xfrm>
            <a:off x="1508013" y="2199650"/>
            <a:ext cx="2837400" cy="1145400"/>
          </a:xfrm>
          <a:prstGeom prst="roundRect">
            <a:avLst>
              <a:gd fmla="val 16667" name="adj"/>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497" name="Google Shape;149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Arial"/>
                <a:ea typeface="Arial"/>
                <a:cs typeface="Arial"/>
                <a:sym typeface="Arial"/>
              </a:rPr>
              <a:t>Data Exploration</a:t>
            </a:r>
            <a:endParaRPr/>
          </a:p>
        </p:txBody>
      </p:sp>
      <p:sp>
        <p:nvSpPr>
          <p:cNvPr id="1498" name="Google Shape;1498;p33"/>
          <p:cNvSpPr txBox="1"/>
          <p:nvPr>
            <p:ph idx="2" type="subTitle"/>
          </p:nvPr>
        </p:nvSpPr>
        <p:spPr>
          <a:xfrm>
            <a:off x="5846192" y="2282000"/>
            <a:ext cx="1789800" cy="505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3000">
                <a:solidFill>
                  <a:schemeClr val="accent6"/>
                </a:solidFill>
                <a:latin typeface="Arial"/>
                <a:ea typeface="Arial"/>
                <a:cs typeface="Arial"/>
                <a:sym typeface="Arial"/>
              </a:rPr>
              <a:t>Records</a:t>
            </a:r>
            <a:endParaRPr b="1" sz="3000">
              <a:solidFill>
                <a:schemeClr val="accent6"/>
              </a:solidFill>
              <a:latin typeface="Arial"/>
              <a:ea typeface="Arial"/>
              <a:cs typeface="Arial"/>
              <a:sym typeface="Arial"/>
            </a:endParaRPr>
          </a:p>
        </p:txBody>
      </p:sp>
      <p:sp>
        <p:nvSpPr>
          <p:cNvPr id="1499" name="Google Shape;1499;p33"/>
          <p:cNvSpPr txBox="1"/>
          <p:nvPr>
            <p:ph idx="3" type="subTitle"/>
          </p:nvPr>
        </p:nvSpPr>
        <p:spPr>
          <a:xfrm>
            <a:off x="3045292" y="2712575"/>
            <a:ext cx="13002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3000">
                <a:solidFill>
                  <a:schemeClr val="accent6"/>
                </a:solidFill>
                <a:latin typeface="Arial"/>
                <a:ea typeface="Arial"/>
                <a:cs typeface="Arial"/>
                <a:sym typeface="Arial"/>
              </a:rPr>
              <a:t>24</a:t>
            </a:r>
            <a:endParaRPr b="1" sz="3000">
              <a:solidFill>
                <a:schemeClr val="accent6"/>
              </a:solidFill>
              <a:latin typeface="Arial"/>
              <a:ea typeface="Arial"/>
              <a:cs typeface="Arial"/>
              <a:sym typeface="Arial"/>
            </a:endParaRPr>
          </a:p>
        </p:txBody>
      </p:sp>
      <p:sp>
        <p:nvSpPr>
          <p:cNvPr id="1500" name="Google Shape;1500;p33"/>
          <p:cNvSpPr txBox="1"/>
          <p:nvPr>
            <p:ph idx="4" type="subTitle"/>
          </p:nvPr>
        </p:nvSpPr>
        <p:spPr>
          <a:xfrm>
            <a:off x="5846192" y="2705100"/>
            <a:ext cx="17898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3000">
                <a:solidFill>
                  <a:schemeClr val="accent6"/>
                </a:solidFill>
                <a:latin typeface="Arial"/>
                <a:ea typeface="Arial"/>
                <a:cs typeface="Arial"/>
                <a:sym typeface="Arial"/>
              </a:rPr>
              <a:t>153,418</a:t>
            </a:r>
            <a:endParaRPr b="1" sz="3000">
              <a:solidFill>
                <a:schemeClr val="accent6"/>
              </a:solidFill>
              <a:latin typeface="Arial"/>
              <a:ea typeface="Arial"/>
              <a:cs typeface="Arial"/>
              <a:sym typeface="Arial"/>
            </a:endParaRPr>
          </a:p>
        </p:txBody>
      </p:sp>
      <p:sp>
        <p:nvSpPr>
          <p:cNvPr id="1501" name="Google Shape;1501;p33"/>
          <p:cNvSpPr txBox="1"/>
          <p:nvPr>
            <p:ph idx="1" type="subTitle"/>
          </p:nvPr>
        </p:nvSpPr>
        <p:spPr>
          <a:xfrm>
            <a:off x="3045292" y="2289475"/>
            <a:ext cx="1300200" cy="505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b="1" lang="en" sz="3000">
                <a:solidFill>
                  <a:schemeClr val="accent6"/>
                </a:solidFill>
                <a:latin typeface="Arial"/>
                <a:ea typeface="Arial"/>
                <a:cs typeface="Arial"/>
                <a:sym typeface="Arial"/>
              </a:rPr>
              <a:t>Fields</a:t>
            </a:r>
            <a:endParaRPr b="1" sz="3000">
              <a:solidFill>
                <a:schemeClr val="accent6"/>
              </a:solidFill>
              <a:latin typeface="Arial"/>
              <a:ea typeface="Arial"/>
              <a:cs typeface="Arial"/>
              <a:sym typeface="Arial"/>
            </a:endParaRPr>
          </a:p>
        </p:txBody>
      </p:sp>
      <p:sp>
        <p:nvSpPr>
          <p:cNvPr id="1502" name="Google Shape;1502;p33"/>
          <p:cNvSpPr txBox="1"/>
          <p:nvPr/>
        </p:nvSpPr>
        <p:spPr>
          <a:xfrm>
            <a:off x="720000" y="1508050"/>
            <a:ext cx="7926300" cy="3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u="sng">
                <a:solidFill>
                  <a:schemeClr val="dk1"/>
                </a:solidFill>
              </a:rPr>
              <a:t>Data Details</a:t>
            </a:r>
            <a:endParaRPr b="1" sz="2000" u="sng">
              <a:solidFill>
                <a:schemeClr val="dk1"/>
              </a:solidFill>
            </a:endParaRPr>
          </a:p>
        </p:txBody>
      </p:sp>
      <p:grpSp>
        <p:nvGrpSpPr>
          <p:cNvPr id="1503" name="Google Shape;1503;p33"/>
          <p:cNvGrpSpPr/>
          <p:nvPr/>
        </p:nvGrpSpPr>
        <p:grpSpPr>
          <a:xfrm>
            <a:off x="4900858" y="2282002"/>
            <a:ext cx="789256" cy="980675"/>
            <a:chOff x="910723" y="1508212"/>
            <a:chExt cx="251660" cy="350166"/>
          </a:xfrm>
        </p:grpSpPr>
        <p:sp>
          <p:nvSpPr>
            <p:cNvPr id="1504" name="Google Shape;1504;p33"/>
            <p:cNvSpPr/>
            <p:nvPr/>
          </p:nvSpPr>
          <p:spPr>
            <a:xfrm>
              <a:off x="910723" y="1508212"/>
              <a:ext cx="251660" cy="350166"/>
            </a:xfrm>
            <a:custGeom>
              <a:rect b="b" l="l" r="r" t="t"/>
              <a:pathLst>
                <a:path extrusionOk="0" h="11002" w="7907">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1031604" y="1530205"/>
              <a:ext cx="10280" cy="10248"/>
            </a:xfrm>
            <a:custGeom>
              <a:rect b="b" l="l" r="r" t="t"/>
              <a:pathLst>
                <a:path extrusionOk="0" h="322" w="323">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932334" y="1551784"/>
              <a:ext cx="208088" cy="273653"/>
            </a:xfrm>
            <a:custGeom>
              <a:rect b="b" l="l" r="r" t="t"/>
              <a:pathLst>
                <a:path extrusionOk="0" h="8598" w="6538">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965689" y="1661302"/>
              <a:ext cx="32241" cy="32241"/>
            </a:xfrm>
            <a:custGeom>
              <a:rect b="b" l="l" r="r" t="t"/>
              <a:pathLst>
                <a:path extrusionOk="0" h="1013" w="1013">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965689" y="1710571"/>
              <a:ext cx="32241" cy="32241"/>
            </a:xfrm>
            <a:custGeom>
              <a:rect b="b" l="l" r="r" t="t"/>
              <a:pathLst>
                <a:path extrusionOk="0" h="1013" w="1013">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965689" y="1760604"/>
              <a:ext cx="32241" cy="31859"/>
            </a:xfrm>
            <a:custGeom>
              <a:rect b="b" l="l" r="r" t="t"/>
              <a:pathLst>
                <a:path extrusionOk="0" h="1001" w="1013">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1009643" y="1661302"/>
              <a:ext cx="59899" cy="10662"/>
            </a:xfrm>
            <a:custGeom>
              <a:rect b="b" l="l" r="r" t="t"/>
              <a:pathLst>
                <a:path extrusionOk="0" h="335" w="1882">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3"/>
            <p:cNvSpPr/>
            <p:nvPr/>
          </p:nvSpPr>
          <p:spPr>
            <a:xfrm>
              <a:off x="1009643" y="1683677"/>
              <a:ext cx="98188" cy="10630"/>
            </a:xfrm>
            <a:custGeom>
              <a:rect b="b" l="l" r="r" t="t"/>
              <a:pathLst>
                <a:path extrusionOk="0" h="334" w="3085">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3"/>
            <p:cNvSpPr/>
            <p:nvPr/>
          </p:nvSpPr>
          <p:spPr>
            <a:xfrm>
              <a:off x="1009643" y="1710571"/>
              <a:ext cx="59899" cy="10630"/>
            </a:xfrm>
            <a:custGeom>
              <a:rect b="b" l="l" r="r" t="t"/>
              <a:pathLst>
                <a:path extrusionOk="0" h="334" w="1882">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1009643" y="1732946"/>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1009643" y="1760604"/>
              <a:ext cx="59899" cy="10248"/>
            </a:xfrm>
            <a:custGeom>
              <a:rect b="b" l="l" r="r" t="t"/>
              <a:pathLst>
                <a:path extrusionOk="0" h="322" w="1882">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1009643" y="1782183"/>
              <a:ext cx="98188" cy="10662"/>
            </a:xfrm>
            <a:custGeom>
              <a:rect b="b" l="l" r="r" t="t"/>
              <a:pathLst>
                <a:path extrusionOk="0" h="335" w="3085">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1009643" y="1579473"/>
              <a:ext cx="98188" cy="10630"/>
            </a:xfrm>
            <a:custGeom>
              <a:rect b="b" l="l" r="r" t="t"/>
              <a:pathLst>
                <a:path extrusionOk="0" h="334" w="3085">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965689" y="1628711"/>
              <a:ext cx="142142" cy="10662"/>
            </a:xfrm>
            <a:custGeom>
              <a:rect b="b" l="l" r="r" t="t"/>
              <a:pathLst>
                <a:path extrusionOk="0" h="335" w="4466">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1009643" y="1601434"/>
              <a:ext cx="26926" cy="10280"/>
            </a:xfrm>
            <a:custGeom>
              <a:rect b="b" l="l" r="r" t="t"/>
              <a:pathLst>
                <a:path extrusionOk="0" h="323" w="846">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1047550" y="1601434"/>
              <a:ext cx="26926" cy="10280"/>
            </a:xfrm>
            <a:custGeom>
              <a:rect b="b" l="l" r="r" t="t"/>
              <a:pathLst>
                <a:path extrusionOk="0" h="323" w="846">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966071" y="1579473"/>
              <a:ext cx="32241" cy="32241"/>
            </a:xfrm>
            <a:custGeom>
              <a:rect b="b" l="l" r="r" t="t"/>
              <a:pathLst>
                <a:path extrusionOk="0" h="1013" w="1013">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1" name="Google Shape;1521;p33"/>
          <p:cNvGrpSpPr/>
          <p:nvPr/>
        </p:nvGrpSpPr>
        <p:grpSpPr>
          <a:xfrm>
            <a:off x="1584739" y="2289604"/>
            <a:ext cx="915656" cy="980655"/>
            <a:chOff x="1379451" y="2282129"/>
            <a:chExt cx="915656" cy="980655"/>
          </a:xfrm>
        </p:grpSpPr>
        <p:sp>
          <p:nvSpPr>
            <p:cNvPr id="1522" name="Google Shape;1522;p33"/>
            <p:cNvSpPr/>
            <p:nvPr/>
          </p:nvSpPr>
          <p:spPr>
            <a:xfrm>
              <a:off x="1379451" y="2282129"/>
              <a:ext cx="915656" cy="980655"/>
            </a:xfrm>
            <a:custGeom>
              <a:rect b="b" l="l" r="r" t="t"/>
              <a:pathLst>
                <a:path extrusionOk="0" h="10693" w="10943">
                  <a:moveTo>
                    <a:pt x="2799" y="608"/>
                  </a:moveTo>
                  <a:lnTo>
                    <a:pt x="6811" y="620"/>
                  </a:lnTo>
                  <a:cubicBezTo>
                    <a:pt x="7013" y="620"/>
                    <a:pt x="7156" y="763"/>
                    <a:pt x="7204" y="941"/>
                  </a:cubicBezTo>
                  <a:cubicBezTo>
                    <a:pt x="7204" y="965"/>
                    <a:pt x="7216" y="1001"/>
                    <a:pt x="7216" y="1013"/>
                  </a:cubicBezTo>
                  <a:lnTo>
                    <a:pt x="7216" y="1715"/>
                  </a:lnTo>
                  <a:lnTo>
                    <a:pt x="3144" y="1703"/>
                  </a:lnTo>
                  <a:lnTo>
                    <a:pt x="3144" y="1596"/>
                  </a:lnTo>
                  <a:cubicBezTo>
                    <a:pt x="3144" y="1215"/>
                    <a:pt x="3001" y="882"/>
                    <a:pt x="2799" y="608"/>
                  </a:cubicBezTo>
                  <a:close/>
                  <a:moveTo>
                    <a:pt x="1560" y="346"/>
                  </a:moveTo>
                  <a:cubicBezTo>
                    <a:pt x="2251" y="346"/>
                    <a:pt x="2811" y="906"/>
                    <a:pt x="2811" y="1596"/>
                  </a:cubicBezTo>
                  <a:cubicBezTo>
                    <a:pt x="2811" y="2275"/>
                    <a:pt x="2263" y="2846"/>
                    <a:pt x="1560" y="2846"/>
                  </a:cubicBezTo>
                  <a:cubicBezTo>
                    <a:pt x="882" y="2846"/>
                    <a:pt x="310" y="2275"/>
                    <a:pt x="310" y="1596"/>
                  </a:cubicBezTo>
                  <a:cubicBezTo>
                    <a:pt x="310" y="906"/>
                    <a:pt x="882" y="346"/>
                    <a:pt x="1560" y="346"/>
                  </a:cubicBezTo>
                  <a:close/>
                  <a:moveTo>
                    <a:pt x="1799" y="9252"/>
                  </a:moveTo>
                  <a:lnTo>
                    <a:pt x="7168" y="9288"/>
                  </a:lnTo>
                  <a:lnTo>
                    <a:pt x="7168" y="9990"/>
                  </a:lnTo>
                  <a:cubicBezTo>
                    <a:pt x="7168" y="10014"/>
                    <a:pt x="7168" y="10050"/>
                    <a:pt x="7156" y="10062"/>
                  </a:cubicBezTo>
                  <a:cubicBezTo>
                    <a:pt x="7109" y="10240"/>
                    <a:pt x="6966" y="10371"/>
                    <a:pt x="6775" y="10371"/>
                  </a:cubicBezTo>
                  <a:lnTo>
                    <a:pt x="2191" y="10359"/>
                  </a:lnTo>
                  <a:cubicBezTo>
                    <a:pt x="1965" y="10359"/>
                    <a:pt x="1799" y="10181"/>
                    <a:pt x="1799" y="9954"/>
                  </a:cubicBezTo>
                  <a:lnTo>
                    <a:pt x="1799" y="9252"/>
                  </a:lnTo>
                  <a:close/>
                  <a:moveTo>
                    <a:pt x="1572" y="1"/>
                  </a:moveTo>
                  <a:cubicBezTo>
                    <a:pt x="715" y="1"/>
                    <a:pt x="1" y="703"/>
                    <a:pt x="1" y="1561"/>
                  </a:cubicBezTo>
                  <a:cubicBezTo>
                    <a:pt x="1" y="2418"/>
                    <a:pt x="667" y="3108"/>
                    <a:pt x="1501" y="3144"/>
                  </a:cubicBezTo>
                  <a:lnTo>
                    <a:pt x="1501" y="4644"/>
                  </a:lnTo>
                  <a:cubicBezTo>
                    <a:pt x="1501" y="4739"/>
                    <a:pt x="1572" y="4811"/>
                    <a:pt x="1668" y="4811"/>
                  </a:cubicBezTo>
                  <a:cubicBezTo>
                    <a:pt x="1751" y="4811"/>
                    <a:pt x="1834" y="4739"/>
                    <a:pt x="1834" y="4644"/>
                  </a:cubicBezTo>
                  <a:lnTo>
                    <a:pt x="1834" y="3132"/>
                  </a:lnTo>
                  <a:cubicBezTo>
                    <a:pt x="2441" y="3025"/>
                    <a:pt x="2918" y="2596"/>
                    <a:pt x="3096" y="2013"/>
                  </a:cubicBezTo>
                  <a:lnTo>
                    <a:pt x="7216" y="2025"/>
                  </a:lnTo>
                  <a:lnTo>
                    <a:pt x="7216" y="3323"/>
                  </a:lnTo>
                  <a:lnTo>
                    <a:pt x="4704" y="3311"/>
                  </a:lnTo>
                  <a:lnTo>
                    <a:pt x="4668" y="3311"/>
                  </a:lnTo>
                  <a:lnTo>
                    <a:pt x="4668" y="2751"/>
                  </a:lnTo>
                  <a:cubicBezTo>
                    <a:pt x="4668" y="2668"/>
                    <a:pt x="4597" y="2596"/>
                    <a:pt x="4513" y="2596"/>
                  </a:cubicBezTo>
                  <a:cubicBezTo>
                    <a:pt x="4418" y="2596"/>
                    <a:pt x="4346" y="2668"/>
                    <a:pt x="4346" y="2751"/>
                  </a:cubicBezTo>
                  <a:lnTo>
                    <a:pt x="4346" y="3668"/>
                  </a:lnTo>
                  <a:lnTo>
                    <a:pt x="4335" y="7276"/>
                  </a:lnTo>
                  <a:lnTo>
                    <a:pt x="4335" y="8204"/>
                  </a:lnTo>
                  <a:cubicBezTo>
                    <a:pt x="4335" y="8288"/>
                    <a:pt x="4406" y="8371"/>
                    <a:pt x="4489" y="8371"/>
                  </a:cubicBezTo>
                  <a:cubicBezTo>
                    <a:pt x="4585" y="8371"/>
                    <a:pt x="4656" y="8288"/>
                    <a:pt x="4656" y="8204"/>
                  </a:cubicBezTo>
                  <a:lnTo>
                    <a:pt x="4656" y="7633"/>
                  </a:lnTo>
                  <a:lnTo>
                    <a:pt x="4692" y="7633"/>
                  </a:lnTo>
                  <a:lnTo>
                    <a:pt x="7204" y="7657"/>
                  </a:lnTo>
                  <a:lnTo>
                    <a:pt x="7204" y="8966"/>
                  </a:lnTo>
                  <a:lnTo>
                    <a:pt x="1834" y="8930"/>
                  </a:lnTo>
                  <a:lnTo>
                    <a:pt x="1846" y="5335"/>
                  </a:lnTo>
                  <a:cubicBezTo>
                    <a:pt x="1846" y="5240"/>
                    <a:pt x="1775" y="5168"/>
                    <a:pt x="1679" y="5168"/>
                  </a:cubicBezTo>
                  <a:cubicBezTo>
                    <a:pt x="1596" y="5168"/>
                    <a:pt x="1513" y="5240"/>
                    <a:pt x="1513" y="5335"/>
                  </a:cubicBezTo>
                  <a:lnTo>
                    <a:pt x="1501" y="9097"/>
                  </a:lnTo>
                  <a:lnTo>
                    <a:pt x="1501" y="9954"/>
                  </a:lnTo>
                  <a:cubicBezTo>
                    <a:pt x="1501" y="10347"/>
                    <a:pt x="1810" y="10669"/>
                    <a:pt x="2215" y="10669"/>
                  </a:cubicBezTo>
                  <a:lnTo>
                    <a:pt x="6799" y="10693"/>
                  </a:lnTo>
                  <a:cubicBezTo>
                    <a:pt x="7168" y="10693"/>
                    <a:pt x="7466" y="10407"/>
                    <a:pt x="7514" y="10050"/>
                  </a:cubicBezTo>
                  <a:lnTo>
                    <a:pt x="7514" y="9978"/>
                  </a:lnTo>
                  <a:lnTo>
                    <a:pt x="7514" y="9109"/>
                  </a:lnTo>
                  <a:lnTo>
                    <a:pt x="7514" y="7633"/>
                  </a:lnTo>
                  <a:lnTo>
                    <a:pt x="8478" y="7633"/>
                  </a:lnTo>
                  <a:cubicBezTo>
                    <a:pt x="8573" y="7633"/>
                    <a:pt x="8645" y="7561"/>
                    <a:pt x="8645" y="7478"/>
                  </a:cubicBezTo>
                  <a:cubicBezTo>
                    <a:pt x="8645" y="7383"/>
                    <a:pt x="8573" y="7311"/>
                    <a:pt x="8478" y="7311"/>
                  </a:cubicBezTo>
                  <a:lnTo>
                    <a:pt x="4668" y="7299"/>
                  </a:lnTo>
                  <a:cubicBezTo>
                    <a:pt x="4656" y="7299"/>
                    <a:pt x="4644" y="7276"/>
                    <a:pt x="4644" y="7264"/>
                  </a:cubicBezTo>
                  <a:lnTo>
                    <a:pt x="4656" y="3644"/>
                  </a:lnTo>
                  <a:cubicBezTo>
                    <a:pt x="4656" y="3632"/>
                    <a:pt x="4668" y="3620"/>
                    <a:pt x="4692" y="3620"/>
                  </a:cubicBezTo>
                  <a:lnTo>
                    <a:pt x="10585" y="3644"/>
                  </a:lnTo>
                  <a:cubicBezTo>
                    <a:pt x="10597" y="3644"/>
                    <a:pt x="10609" y="3668"/>
                    <a:pt x="10609" y="3680"/>
                  </a:cubicBezTo>
                  <a:lnTo>
                    <a:pt x="10597" y="7299"/>
                  </a:lnTo>
                  <a:cubicBezTo>
                    <a:pt x="10597" y="7311"/>
                    <a:pt x="10585" y="7323"/>
                    <a:pt x="10562" y="7323"/>
                  </a:cubicBezTo>
                  <a:lnTo>
                    <a:pt x="9192" y="7323"/>
                  </a:lnTo>
                  <a:cubicBezTo>
                    <a:pt x="9109" y="7323"/>
                    <a:pt x="9038" y="7395"/>
                    <a:pt x="9038" y="7490"/>
                  </a:cubicBezTo>
                  <a:cubicBezTo>
                    <a:pt x="9038" y="7573"/>
                    <a:pt x="9109" y="7657"/>
                    <a:pt x="9192" y="7657"/>
                  </a:cubicBezTo>
                  <a:lnTo>
                    <a:pt x="10562" y="7657"/>
                  </a:lnTo>
                  <a:cubicBezTo>
                    <a:pt x="10764" y="7657"/>
                    <a:pt x="10919" y="7490"/>
                    <a:pt x="10919" y="7299"/>
                  </a:cubicBezTo>
                  <a:lnTo>
                    <a:pt x="10943" y="3680"/>
                  </a:lnTo>
                  <a:cubicBezTo>
                    <a:pt x="10919" y="3513"/>
                    <a:pt x="10776" y="3346"/>
                    <a:pt x="10562" y="3346"/>
                  </a:cubicBezTo>
                  <a:lnTo>
                    <a:pt x="7514" y="3335"/>
                  </a:lnTo>
                  <a:lnTo>
                    <a:pt x="7514" y="1882"/>
                  </a:lnTo>
                  <a:lnTo>
                    <a:pt x="7514" y="1013"/>
                  </a:lnTo>
                  <a:lnTo>
                    <a:pt x="7514" y="941"/>
                  </a:lnTo>
                  <a:cubicBezTo>
                    <a:pt x="7490" y="584"/>
                    <a:pt x="7168" y="298"/>
                    <a:pt x="6799" y="298"/>
                  </a:cubicBezTo>
                  <a:lnTo>
                    <a:pt x="2501" y="287"/>
                  </a:lnTo>
                  <a:lnTo>
                    <a:pt x="2453" y="287"/>
                  </a:lnTo>
                  <a:cubicBezTo>
                    <a:pt x="2203" y="108"/>
                    <a:pt x="1906" y="1"/>
                    <a:pt x="15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23" name="Google Shape;1523;p33"/>
            <p:cNvSpPr/>
            <p:nvPr/>
          </p:nvSpPr>
          <p:spPr>
            <a:xfrm>
              <a:off x="2042990" y="2654476"/>
              <a:ext cx="194293" cy="140958"/>
            </a:xfrm>
            <a:custGeom>
              <a:rect b="b" l="l" r="r" t="t"/>
              <a:pathLst>
                <a:path extrusionOk="0" h="1537" w="2322">
                  <a:moveTo>
                    <a:pt x="1560" y="322"/>
                  </a:moveTo>
                  <a:cubicBezTo>
                    <a:pt x="1798" y="334"/>
                    <a:pt x="2001" y="525"/>
                    <a:pt x="2001" y="763"/>
                  </a:cubicBezTo>
                  <a:cubicBezTo>
                    <a:pt x="2001" y="1001"/>
                    <a:pt x="1798" y="1191"/>
                    <a:pt x="1548" y="1191"/>
                  </a:cubicBezTo>
                  <a:cubicBezTo>
                    <a:pt x="1310" y="1191"/>
                    <a:pt x="1119" y="1001"/>
                    <a:pt x="1119" y="751"/>
                  </a:cubicBezTo>
                  <a:cubicBezTo>
                    <a:pt x="1119" y="513"/>
                    <a:pt x="1310" y="322"/>
                    <a:pt x="1560" y="322"/>
                  </a:cubicBezTo>
                  <a:close/>
                  <a:moveTo>
                    <a:pt x="774" y="334"/>
                  </a:moveTo>
                  <a:cubicBezTo>
                    <a:pt x="834" y="334"/>
                    <a:pt x="881" y="346"/>
                    <a:pt x="929" y="358"/>
                  </a:cubicBezTo>
                  <a:cubicBezTo>
                    <a:pt x="846" y="477"/>
                    <a:pt x="810" y="620"/>
                    <a:pt x="810" y="775"/>
                  </a:cubicBezTo>
                  <a:cubicBezTo>
                    <a:pt x="810" y="930"/>
                    <a:pt x="846" y="1072"/>
                    <a:pt x="929" y="1191"/>
                  </a:cubicBezTo>
                  <a:cubicBezTo>
                    <a:pt x="881" y="1215"/>
                    <a:pt x="822" y="1227"/>
                    <a:pt x="774" y="1227"/>
                  </a:cubicBezTo>
                  <a:cubicBezTo>
                    <a:pt x="524" y="1191"/>
                    <a:pt x="334" y="1001"/>
                    <a:pt x="334" y="763"/>
                  </a:cubicBezTo>
                  <a:cubicBezTo>
                    <a:pt x="334" y="525"/>
                    <a:pt x="524" y="334"/>
                    <a:pt x="774" y="334"/>
                  </a:cubicBezTo>
                  <a:close/>
                  <a:moveTo>
                    <a:pt x="762" y="1"/>
                  </a:moveTo>
                  <a:cubicBezTo>
                    <a:pt x="346" y="1"/>
                    <a:pt x="0" y="346"/>
                    <a:pt x="0" y="763"/>
                  </a:cubicBezTo>
                  <a:cubicBezTo>
                    <a:pt x="0" y="1180"/>
                    <a:pt x="346" y="1525"/>
                    <a:pt x="762" y="1525"/>
                  </a:cubicBezTo>
                  <a:cubicBezTo>
                    <a:pt x="905" y="1525"/>
                    <a:pt x="1048" y="1489"/>
                    <a:pt x="1167" y="1418"/>
                  </a:cubicBezTo>
                  <a:cubicBezTo>
                    <a:pt x="1286" y="1489"/>
                    <a:pt x="1417" y="1537"/>
                    <a:pt x="1560" y="1537"/>
                  </a:cubicBezTo>
                  <a:cubicBezTo>
                    <a:pt x="1977" y="1537"/>
                    <a:pt x="2322" y="1191"/>
                    <a:pt x="2322" y="775"/>
                  </a:cubicBezTo>
                  <a:cubicBezTo>
                    <a:pt x="2322" y="358"/>
                    <a:pt x="1977" y="13"/>
                    <a:pt x="1560" y="13"/>
                  </a:cubicBezTo>
                  <a:cubicBezTo>
                    <a:pt x="1417" y="13"/>
                    <a:pt x="1286" y="60"/>
                    <a:pt x="1167" y="120"/>
                  </a:cubicBezTo>
                  <a:cubicBezTo>
                    <a:pt x="1048" y="48"/>
                    <a:pt x="905" y="1"/>
                    <a:pt x="76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24" name="Google Shape;1524;p33"/>
            <p:cNvSpPr/>
            <p:nvPr/>
          </p:nvSpPr>
          <p:spPr>
            <a:xfrm>
              <a:off x="1803848" y="2657777"/>
              <a:ext cx="177475" cy="132246"/>
            </a:xfrm>
            <a:custGeom>
              <a:rect b="b" l="l" r="r" t="t"/>
              <a:pathLst>
                <a:path extrusionOk="0" h="1442" w="2121">
                  <a:moveTo>
                    <a:pt x="1739" y="310"/>
                  </a:moveTo>
                  <a:cubicBezTo>
                    <a:pt x="1763" y="310"/>
                    <a:pt x="1775" y="322"/>
                    <a:pt x="1775" y="346"/>
                  </a:cubicBezTo>
                  <a:lnTo>
                    <a:pt x="1775" y="1072"/>
                  </a:lnTo>
                  <a:cubicBezTo>
                    <a:pt x="1775" y="1084"/>
                    <a:pt x="1763" y="1096"/>
                    <a:pt x="1739" y="1096"/>
                  </a:cubicBezTo>
                  <a:lnTo>
                    <a:pt x="346" y="1096"/>
                  </a:lnTo>
                  <a:cubicBezTo>
                    <a:pt x="343" y="1103"/>
                    <a:pt x="338" y="1106"/>
                    <a:pt x="333" y="1106"/>
                  </a:cubicBezTo>
                  <a:cubicBezTo>
                    <a:pt x="322" y="1106"/>
                    <a:pt x="310" y="1089"/>
                    <a:pt x="310" y="1072"/>
                  </a:cubicBezTo>
                  <a:lnTo>
                    <a:pt x="310" y="346"/>
                  </a:lnTo>
                  <a:cubicBezTo>
                    <a:pt x="310" y="322"/>
                    <a:pt x="334" y="310"/>
                    <a:pt x="346" y="310"/>
                  </a:cubicBezTo>
                  <a:close/>
                  <a:moveTo>
                    <a:pt x="358" y="1"/>
                  </a:moveTo>
                  <a:cubicBezTo>
                    <a:pt x="167" y="1"/>
                    <a:pt x="1" y="167"/>
                    <a:pt x="1" y="358"/>
                  </a:cubicBezTo>
                  <a:lnTo>
                    <a:pt x="1" y="1084"/>
                  </a:lnTo>
                  <a:cubicBezTo>
                    <a:pt x="1" y="1275"/>
                    <a:pt x="167" y="1441"/>
                    <a:pt x="358" y="1441"/>
                  </a:cubicBezTo>
                  <a:lnTo>
                    <a:pt x="1763" y="1441"/>
                  </a:lnTo>
                  <a:cubicBezTo>
                    <a:pt x="1953" y="1441"/>
                    <a:pt x="2120" y="1275"/>
                    <a:pt x="2120" y="1084"/>
                  </a:cubicBezTo>
                  <a:lnTo>
                    <a:pt x="2120" y="358"/>
                  </a:lnTo>
                  <a:cubicBezTo>
                    <a:pt x="2120" y="167"/>
                    <a:pt x="1953" y="1"/>
                    <a:pt x="176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25" name="Google Shape;1525;p33"/>
            <p:cNvSpPr/>
            <p:nvPr/>
          </p:nvSpPr>
          <p:spPr>
            <a:xfrm>
              <a:off x="1793891" y="2817171"/>
              <a:ext cx="449418" cy="88592"/>
            </a:xfrm>
            <a:custGeom>
              <a:rect b="b" l="l" r="r" t="t"/>
              <a:pathLst>
                <a:path extrusionOk="0" h="966" w="5371">
                  <a:moveTo>
                    <a:pt x="358" y="346"/>
                  </a:moveTo>
                  <a:lnTo>
                    <a:pt x="5013" y="358"/>
                  </a:lnTo>
                  <a:cubicBezTo>
                    <a:pt x="5037" y="358"/>
                    <a:pt x="5049" y="370"/>
                    <a:pt x="5049" y="394"/>
                  </a:cubicBezTo>
                  <a:lnTo>
                    <a:pt x="5049" y="632"/>
                  </a:lnTo>
                  <a:cubicBezTo>
                    <a:pt x="5049" y="644"/>
                    <a:pt x="5037" y="656"/>
                    <a:pt x="5013" y="656"/>
                  </a:cubicBezTo>
                  <a:lnTo>
                    <a:pt x="358" y="644"/>
                  </a:lnTo>
                  <a:cubicBezTo>
                    <a:pt x="346" y="644"/>
                    <a:pt x="334" y="632"/>
                    <a:pt x="334" y="608"/>
                  </a:cubicBezTo>
                  <a:lnTo>
                    <a:pt x="334" y="370"/>
                  </a:lnTo>
                  <a:cubicBezTo>
                    <a:pt x="334" y="358"/>
                    <a:pt x="346" y="346"/>
                    <a:pt x="358" y="346"/>
                  </a:cubicBezTo>
                  <a:close/>
                  <a:moveTo>
                    <a:pt x="358" y="1"/>
                  </a:moveTo>
                  <a:cubicBezTo>
                    <a:pt x="167" y="13"/>
                    <a:pt x="1" y="168"/>
                    <a:pt x="1" y="358"/>
                  </a:cubicBezTo>
                  <a:lnTo>
                    <a:pt x="1" y="596"/>
                  </a:lnTo>
                  <a:cubicBezTo>
                    <a:pt x="1" y="787"/>
                    <a:pt x="167" y="953"/>
                    <a:pt x="358" y="953"/>
                  </a:cubicBezTo>
                  <a:lnTo>
                    <a:pt x="5013" y="965"/>
                  </a:lnTo>
                  <a:cubicBezTo>
                    <a:pt x="5204" y="965"/>
                    <a:pt x="5370" y="810"/>
                    <a:pt x="5370" y="608"/>
                  </a:cubicBezTo>
                  <a:lnTo>
                    <a:pt x="5370" y="370"/>
                  </a:lnTo>
                  <a:cubicBezTo>
                    <a:pt x="5370" y="179"/>
                    <a:pt x="5204" y="13"/>
                    <a:pt x="5013" y="13"/>
                  </a:cubicBezTo>
                  <a:lnTo>
                    <a:pt x="35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26" name="Google Shape;1526;p33"/>
            <p:cNvSpPr/>
            <p:nvPr/>
          </p:nvSpPr>
          <p:spPr>
            <a:xfrm>
              <a:off x="1458189" y="2383103"/>
              <a:ext cx="106686" cy="89142"/>
            </a:xfrm>
            <a:custGeom>
              <a:rect b="b" l="l" r="r" t="t"/>
              <a:pathLst>
                <a:path extrusionOk="0" h="972" w="1275">
                  <a:moveTo>
                    <a:pt x="1100" y="1"/>
                  </a:moveTo>
                  <a:cubicBezTo>
                    <a:pt x="1055" y="1"/>
                    <a:pt x="1009" y="21"/>
                    <a:pt x="977" y="67"/>
                  </a:cubicBezTo>
                  <a:lnTo>
                    <a:pt x="500" y="567"/>
                  </a:lnTo>
                  <a:lnTo>
                    <a:pt x="298" y="305"/>
                  </a:lnTo>
                  <a:cubicBezTo>
                    <a:pt x="264" y="257"/>
                    <a:pt x="215" y="237"/>
                    <a:pt x="167" y="237"/>
                  </a:cubicBezTo>
                  <a:cubicBezTo>
                    <a:pt x="132" y="237"/>
                    <a:pt x="97" y="249"/>
                    <a:pt x="72" y="269"/>
                  </a:cubicBezTo>
                  <a:cubicBezTo>
                    <a:pt x="0" y="329"/>
                    <a:pt x="0" y="436"/>
                    <a:pt x="36" y="495"/>
                  </a:cubicBezTo>
                  <a:lnTo>
                    <a:pt x="369" y="912"/>
                  </a:lnTo>
                  <a:cubicBezTo>
                    <a:pt x="393" y="936"/>
                    <a:pt x="441" y="971"/>
                    <a:pt x="488" y="971"/>
                  </a:cubicBezTo>
                  <a:cubicBezTo>
                    <a:pt x="524" y="971"/>
                    <a:pt x="572" y="948"/>
                    <a:pt x="608" y="924"/>
                  </a:cubicBezTo>
                  <a:lnTo>
                    <a:pt x="1215" y="269"/>
                  </a:lnTo>
                  <a:cubicBezTo>
                    <a:pt x="1274" y="209"/>
                    <a:pt x="1274" y="102"/>
                    <a:pt x="1203" y="43"/>
                  </a:cubicBezTo>
                  <a:cubicBezTo>
                    <a:pt x="1176" y="16"/>
                    <a:pt x="1138" y="1"/>
                    <a:pt x="11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gr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01"/>
                                        </p:tgtEl>
                                        <p:attrNameLst>
                                          <p:attrName>style.visibility</p:attrName>
                                        </p:attrNameLst>
                                      </p:cBhvr>
                                      <p:to>
                                        <p:strVal val="visible"/>
                                      </p:to>
                                    </p:set>
                                    <p:anim calcmode="lin" valueType="num">
                                      <p:cBhvr additive="base">
                                        <p:cTn dur="300"/>
                                        <p:tgtEl>
                                          <p:spTgt spid="15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521"/>
                                        </p:tgtEl>
                                        <p:attrNameLst>
                                          <p:attrName>style.visibility</p:attrName>
                                        </p:attrNameLst>
                                      </p:cBhvr>
                                      <p:to>
                                        <p:strVal val="visible"/>
                                      </p:to>
                                    </p:set>
                                    <p:anim calcmode="lin" valueType="num">
                                      <p:cBhvr additive="base">
                                        <p:cTn dur="300"/>
                                        <p:tgtEl>
                                          <p:spTgt spid="152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96"/>
                                        </p:tgtEl>
                                        <p:attrNameLst>
                                          <p:attrName>style.visibility</p:attrName>
                                        </p:attrNameLst>
                                      </p:cBhvr>
                                      <p:to>
                                        <p:strVal val="visible"/>
                                      </p:to>
                                    </p:set>
                                    <p:anim calcmode="lin" valueType="num">
                                      <p:cBhvr additive="base">
                                        <p:cTn dur="300"/>
                                        <p:tgtEl>
                                          <p:spTgt spid="14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499"/>
                                        </p:tgtEl>
                                        <p:attrNameLst>
                                          <p:attrName>style.visibility</p:attrName>
                                        </p:attrNameLst>
                                      </p:cBhvr>
                                      <p:to>
                                        <p:strVal val="visible"/>
                                      </p:to>
                                    </p:set>
                                    <p:anim calcmode="lin" valueType="num">
                                      <p:cBhvr additive="base">
                                        <p:cTn dur="300"/>
                                        <p:tgtEl>
                                          <p:spTgt spid="149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98"/>
                                        </p:tgtEl>
                                        <p:attrNameLst>
                                          <p:attrName>style.visibility</p:attrName>
                                        </p:attrNameLst>
                                      </p:cBhvr>
                                      <p:to>
                                        <p:strVal val="visible"/>
                                      </p:to>
                                    </p:set>
                                    <p:anim calcmode="lin" valueType="num">
                                      <p:cBhvr additive="base">
                                        <p:cTn dur="300"/>
                                        <p:tgtEl>
                                          <p:spTgt spid="149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00"/>
                                        </p:tgtEl>
                                        <p:attrNameLst>
                                          <p:attrName>style.visibility</p:attrName>
                                        </p:attrNameLst>
                                      </p:cBhvr>
                                      <p:to>
                                        <p:strVal val="visible"/>
                                      </p:to>
                                    </p:set>
                                    <p:anim calcmode="lin" valueType="num">
                                      <p:cBhvr additive="base">
                                        <p:cTn dur="300"/>
                                        <p:tgtEl>
                                          <p:spTgt spid="15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503"/>
                                        </p:tgtEl>
                                        <p:attrNameLst>
                                          <p:attrName>style.visibility</p:attrName>
                                        </p:attrNameLst>
                                      </p:cBhvr>
                                      <p:to>
                                        <p:strVal val="visible"/>
                                      </p:to>
                                    </p:set>
                                    <p:anim calcmode="lin" valueType="num">
                                      <p:cBhvr additive="base">
                                        <p:cTn dur="300"/>
                                        <p:tgtEl>
                                          <p:spTgt spid="150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495"/>
                                        </p:tgtEl>
                                        <p:attrNameLst>
                                          <p:attrName>style.visibility</p:attrName>
                                        </p:attrNameLst>
                                      </p:cBhvr>
                                      <p:to>
                                        <p:strVal val="visible"/>
                                      </p:to>
                                    </p:set>
                                    <p:anim calcmode="lin" valueType="num">
                                      <p:cBhvr additive="base">
                                        <p:cTn dur="300"/>
                                        <p:tgtEl>
                                          <p:spTgt spid="149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Rental Housing Marketing Plan by Slidesgo">
  <a:themeElements>
    <a:clrScheme name="Simple Light">
      <a:dk1>
        <a:srgbClr val="4C4557"/>
      </a:dk1>
      <a:lt1>
        <a:srgbClr val="BD6877"/>
      </a:lt1>
      <a:dk2>
        <a:srgbClr val="FAE9DC"/>
      </a:dk2>
      <a:lt2>
        <a:srgbClr val="F9D0C8"/>
      </a:lt2>
      <a:accent1>
        <a:srgbClr val="53A789"/>
      </a:accent1>
      <a:accent2>
        <a:srgbClr val="6BDD96"/>
      </a:accent2>
      <a:accent3>
        <a:srgbClr val="332B45"/>
      </a:accent3>
      <a:accent4>
        <a:srgbClr val="FFFFFF"/>
      </a:accent4>
      <a:accent5>
        <a:srgbClr val="FFFFFF"/>
      </a:accent5>
      <a:accent6>
        <a:srgbClr val="FFFFFF"/>
      </a:accent6>
      <a:hlink>
        <a:srgbClr val="4E49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