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van" initials="J" lastIdx="1" clrIdx="0">
    <p:extLst>
      <p:ext uri="{19B8F6BF-5375-455C-9EA6-DF929625EA0E}">
        <p15:presenceInfo xmlns:p15="http://schemas.microsoft.com/office/powerpoint/2012/main" userId="fe65de9f12d627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6T16:31:23.816" idx="1">
    <p:pos x="7008" y="118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8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1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0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56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8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56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9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28C37-11F4-45CF-A3B3-73E5F97D02F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2FFB9-DBD3-462B-8D03-D071F51D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6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50D-4BEF-25D4-3159-E928C98E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KORIR KIBET JOVAN.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REG NO    : EO24-01-2289/2020.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BSC. CIVIL ENGINEERING.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3E4B6-0DF6-91BE-350A-B1FCD85C5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UNIT: CRITICAL THINKING AND COMMUNICATION SKILLS.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CODE: IGS 4101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PHOTOGRAPHIC ESSAY ON ISSUE OF POVERTY IN AFRICAN COMMUNITIES.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D487845-0637-5A1B-2051-FD5386ED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07847" cy="1541952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is a state where a community or individual lacks financial resources and essentials for minimum standard living.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01EF3A-2FED-C1CF-C9C2-21614037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930486"/>
            <a:ext cx="3818016" cy="3139807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can be justified by;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housing.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clean water-poor sanitation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healthy food-poor diet.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medical attention.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clothing.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ree starving African boys.">
            <a:extLst>
              <a:ext uri="{FF2B5EF4-FFF2-40B4-BE49-F238E27FC236}">
                <a16:creationId xmlns:a16="http://schemas.microsoft.com/office/drawing/2014/main" id="{718BEBA6-A680-3A2C-0214-C42EF9E7F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36" y="1707614"/>
            <a:ext cx="5581879" cy="37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6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A403-082F-5700-624F-ED23047D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92632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social problem not attributed only to level of income but also race, sexual identity, access to education, government policies and many others.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2A01F-113B-A7C2-F684-0B56E3E0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856656" cy="2844804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causes of poverty include;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or underemployment.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 and wars.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government policies or lack of economic support from government.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wages not meeting basic needs demand.</a:t>
            </a:r>
          </a:p>
        </p:txBody>
      </p:sp>
      <p:pic>
        <p:nvPicPr>
          <p:cNvPr id="2050" name="Picture 2" descr="African boy eats in a garbage dump.">
            <a:extLst>
              <a:ext uri="{FF2B5EF4-FFF2-40B4-BE49-F238E27FC236}">
                <a16:creationId xmlns:a16="http://schemas.microsoft.com/office/drawing/2014/main" id="{86471972-F29B-CC44-F912-FD1264C19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67" y="1432193"/>
            <a:ext cx="6299483" cy="40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1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3BE-0743-BA9C-8C8F-BAFDA34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Atimes poverty is determined by socioeconomic status, ethnicity, gender, geographical location. This determines the detriments extremes of poverty.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43ED-A37B-952E-4CA1-A229BE6D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 reducing peoples earning potentials or productivity.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 when it comes to resources distribution.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 and social exclusion of marginalized groups like women, the disable or LGBTQ individuals.</a:t>
            </a:r>
            <a:endParaRPr lang="en-US" sz="1800" dirty="0"/>
          </a:p>
        </p:txBody>
      </p:sp>
      <p:pic>
        <p:nvPicPr>
          <p:cNvPr id="3074" name="Picture 2" descr="Unhappy African people.">
            <a:extLst>
              <a:ext uri="{FF2B5EF4-FFF2-40B4-BE49-F238E27FC236}">
                <a16:creationId xmlns:a16="http://schemas.microsoft.com/office/drawing/2014/main" id="{78F733CC-6864-62B3-255B-154789177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13" y="1465652"/>
            <a:ext cx="4247265" cy="42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3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1F81-0210-16F4-59AB-B27FEAF7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55" y="982131"/>
            <a:ext cx="3800411" cy="17780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Poverty in most countries is measured using income thresholds. This assist in knowing the population facing the poverty challenge.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8595-929C-F6B2-FA5B-9A4C8EF1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886418"/>
            <a:ext cx="3983269" cy="336014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has the following effects;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family problems like divorce due to inability to meet needs.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crimes and violence as people look for illegal illegitimate way of earning.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issues due to poor healthcare, housing, diet and sanitation.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education and schooling as resources to cater for it are scarce.</a:t>
            </a:r>
          </a:p>
        </p:txBody>
      </p:sp>
      <p:pic>
        <p:nvPicPr>
          <p:cNvPr id="4098" name="Picture 2" descr="African boy dying of hunger.">
            <a:extLst>
              <a:ext uri="{FF2B5EF4-FFF2-40B4-BE49-F238E27FC236}">
                <a16:creationId xmlns:a16="http://schemas.microsoft.com/office/drawing/2014/main" id="{34C2153C-F382-861F-2FBC-143D81B90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62" y="1200839"/>
            <a:ext cx="5558510" cy="48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2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977C-6936-DCC9-6FB9-278314D1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4027336" cy="192632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effects of poverty requires multifaceted approaches that address immediate needs of individual and families facing poverty and factors perpetuating inequality and exclusion.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2B305-A5C5-DA67-0F36-D3619259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0" y="2908453"/>
            <a:ext cx="4027335" cy="33270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solutions to poverty include;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education to children.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 environmental conservation hence reducing climate change chances.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Championing good government policies that facilitate economic growth.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accessible and affordable basic healthcare.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gender equality in education, employment and decision marking.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/>
          </a:p>
        </p:txBody>
      </p:sp>
      <p:pic>
        <p:nvPicPr>
          <p:cNvPr id="5122" name="Picture 2" descr="A long line of children in Guatemala walk alongside a ploughed field, carrying young trees to plant.">
            <a:extLst>
              <a:ext uri="{FF2B5EF4-FFF2-40B4-BE49-F238E27FC236}">
                <a16:creationId xmlns:a16="http://schemas.microsoft.com/office/drawing/2014/main" id="{5F59057D-8644-FD53-0BA4-D9C41C1E6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05" y="982131"/>
            <a:ext cx="2284333" cy="14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 Malawi, parents and children wait in the waiting room of health clinic.">
            <a:extLst>
              <a:ext uri="{FF2B5EF4-FFF2-40B4-BE49-F238E27FC236}">
                <a16:creationId xmlns:a16="http://schemas.microsoft.com/office/drawing/2014/main" id="{1F1EA1E3-420B-5C3F-D27B-8723FC4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6162"/>
            <a:ext cx="4346648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n Honduras, a primary-age girl in school uniform reads a book at her desk.">
            <a:extLst>
              <a:ext uri="{FF2B5EF4-FFF2-40B4-BE49-F238E27FC236}">
                <a16:creationId xmlns:a16="http://schemas.microsoft.com/office/drawing/2014/main" id="{6AA21311-40F0-3FCC-EEBE-C2C1D6B6F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n Honduras, a primary-age girl in school uniform reads a book at her desk.">
            <a:extLst>
              <a:ext uri="{FF2B5EF4-FFF2-40B4-BE49-F238E27FC236}">
                <a16:creationId xmlns:a16="http://schemas.microsoft.com/office/drawing/2014/main" id="{1DD0A588-49E6-B29C-4E02-932176947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n Honduras, a primary-age girl in school uniform reads a book at her desk.">
            <a:extLst>
              <a:ext uri="{FF2B5EF4-FFF2-40B4-BE49-F238E27FC236}">
                <a16:creationId xmlns:a16="http://schemas.microsoft.com/office/drawing/2014/main" id="{8C7CF497-1DBF-483F-37F4-BEAA69833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88" y="1581259"/>
            <a:ext cx="3082115" cy="19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6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366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Times New Roman</vt:lpstr>
      <vt:lpstr>Wingdings</vt:lpstr>
      <vt:lpstr>Organic</vt:lpstr>
      <vt:lpstr>NAME: KORIR KIBET JOVAN.    REG NO    : EO24-01-2289/2020. BSC. CIVIL ENGINEERING.</vt:lpstr>
      <vt:lpstr>Poverty is a state where a community or individual lacks financial resources and essentials for minimum standard living.</vt:lpstr>
      <vt:lpstr>It is a social problem not attributed only to level of income but also race, sexual identity, access to education, government policies and many others.</vt:lpstr>
      <vt:lpstr>Atimes poverty is determined by socioeconomic status, ethnicity, gender, geographical location. This determines the detriments extremes of poverty.</vt:lpstr>
      <vt:lpstr>Poverty in most countries is measured using income thresholds. This assist in knowing the population facing the poverty challenge.</vt:lpstr>
      <vt:lpstr>Addressing effects of poverty requires multifaceted approaches that address immediate needs of individual and families facing poverty and factors perpetuating inequality and exclusion.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KORIR KIBET JOVAN.    REG NO    : EO24-01-2289/2020. BSC. CIVIL ENGINEERING.</dc:title>
  <dc:creator>Jovan</dc:creator>
  <cp:lastModifiedBy>Jovan</cp:lastModifiedBy>
  <cp:revision>1</cp:revision>
  <dcterms:created xsi:type="dcterms:W3CDTF">2024-04-06T13:13:29Z</dcterms:created>
  <dcterms:modified xsi:type="dcterms:W3CDTF">2024-04-06T14:44:25Z</dcterms:modified>
</cp:coreProperties>
</file>