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64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9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80B023-3CDF-4182-948A-2994103B47A1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F5776A-A2AB-4F2A-8503-4B199767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A70-7C62-15BA-3B0B-CB17C8D0A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Interaktivno</a:t>
            </a:r>
            <a:r>
              <a:rPr lang="en-US" dirty="0"/>
              <a:t> </a:t>
            </a:r>
            <a:r>
              <a:rPr lang="en-US" dirty="0" err="1"/>
              <a:t>grafičko</a:t>
            </a:r>
            <a:r>
              <a:rPr lang="en-US" dirty="0"/>
              <a:t> </a:t>
            </a:r>
            <a:r>
              <a:rPr lang="en-US" dirty="0" err="1"/>
              <a:t>okruženje</a:t>
            </a:r>
            <a:r>
              <a:rPr lang="en-US" dirty="0"/>
              <a:t> za </a:t>
            </a:r>
            <a:r>
              <a:rPr lang="en-US" dirty="0" err="1"/>
              <a:t>demonstraciju</a:t>
            </a:r>
            <a:r>
              <a:rPr lang="en-US" dirty="0"/>
              <a:t> </a:t>
            </a:r>
            <a:r>
              <a:rPr lang="en-US" dirty="0" err="1"/>
              <a:t>renderovanja</a:t>
            </a:r>
            <a:r>
              <a:rPr lang="en-US" dirty="0"/>
              <a:t> </a:t>
            </a:r>
            <a:r>
              <a:rPr lang="en-US" dirty="0" err="1"/>
              <a:t>trodimenzionalnih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E499F-AE09-2A75-D87D-2B98AF63B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36851"/>
            <a:ext cx="9440034" cy="1049867"/>
          </a:xfrm>
        </p:spPr>
        <p:txBody>
          <a:bodyPr/>
          <a:lstStyle/>
          <a:p>
            <a:r>
              <a:rPr lang="en-US" dirty="0"/>
              <a:t>Jovan Srdanov RA 145/2019</a:t>
            </a:r>
          </a:p>
        </p:txBody>
      </p:sp>
    </p:spTree>
    <p:extLst>
      <p:ext uri="{BB962C8B-B14F-4D97-AF65-F5344CB8AC3E}">
        <p14:creationId xmlns:p14="http://schemas.microsoft.com/office/powerpoint/2010/main" val="174056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19CB-2C7F-8744-959E-CC328221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8646"/>
            <a:ext cx="10353763" cy="2511835"/>
          </a:xfrm>
        </p:spPr>
        <p:txBody>
          <a:bodyPr>
            <a:normAutofit/>
          </a:bodyPr>
          <a:lstStyle/>
          <a:p>
            <a:r>
              <a:rPr lang="en-US" sz="5400" dirty="0" err="1"/>
              <a:t>Hvala</a:t>
            </a:r>
            <a:r>
              <a:rPr lang="en-US" sz="5400" dirty="0"/>
              <a:t> </a:t>
            </a:r>
            <a:r>
              <a:rPr lang="en-US" sz="5400" dirty="0" err="1"/>
              <a:t>na</a:t>
            </a:r>
            <a:r>
              <a:rPr lang="en-US" sz="5400" dirty="0"/>
              <a:t> p</a:t>
            </a:r>
            <a:r>
              <a:rPr lang="sr-Latn-ME" sz="5400" dirty="0"/>
              <a:t>ažnji!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A319-0409-9BB2-C276-1A22D655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3618169"/>
            <a:ext cx="10352199" cy="1140644"/>
          </a:xfrm>
        </p:spPr>
        <p:txBody>
          <a:bodyPr>
            <a:normAutofit/>
          </a:bodyPr>
          <a:lstStyle/>
          <a:p>
            <a:r>
              <a:rPr lang="en-US" sz="5400" dirty="0" err="1"/>
              <a:t>Pitanja</a:t>
            </a:r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17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Interaktivno grafičko okruženje za demonstraciju renderovanja trodimenzionalnih objekata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Interaktivno grafičko okruženje za demonstraciju renderovanja trodimenzionalnih objekata</dc:title>
  <dc:creator>RA 145/2019 - Srdanov Jovan</dc:creator>
  <cp:lastModifiedBy>RA 145/2019 - Srdanov Jovan</cp:lastModifiedBy>
  <cp:revision>4</cp:revision>
  <dcterms:created xsi:type="dcterms:W3CDTF">2023-09-13T14:05:53Z</dcterms:created>
  <dcterms:modified xsi:type="dcterms:W3CDTF">2023-09-13T14:11:09Z</dcterms:modified>
</cp:coreProperties>
</file>