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0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8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3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9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3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esktop\Jovana%20TI%20-%20Noite\Cap%201.doc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Jovana%20TI%20-%20Noite/Cap&#237;tulo%202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Jovana%20TI%20-%20Noite/Cap%203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3796" y="1114050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Livro</a:t>
            </a:r>
            <a:endParaRPr lang="pt-B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080" y="957955"/>
            <a:ext cx="2202873" cy="1747837"/>
          </a:xfrm>
        </p:spPr>
        <p:txBody>
          <a:bodyPr>
            <a:normAutofit/>
          </a:bodyPr>
          <a:lstStyle/>
          <a:p>
            <a:r>
              <a:rPr lang="pt-BR" sz="2800" spc="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file"/>
              </a:rPr>
              <a:t>Cap</a:t>
            </a:r>
            <a:r>
              <a:rPr lang="pt-BR" sz="2800" spc="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file"/>
              </a:rPr>
              <a:t> 1</a:t>
            </a:r>
            <a:endParaRPr lang="pt-BR" sz="2800" spc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err="1" smtClean="0">
                <a:hlinkClick r:id="rId2" action="ppaction://hlinkfile"/>
              </a:rPr>
              <a:t>CAP</a:t>
            </a:r>
            <a:r>
              <a:rPr lang="pt-BR" sz="2800" b="1" dirty="0" smtClean="0">
                <a:hlinkClick r:id="rId2" action="ppaction://hlinkfile"/>
              </a:rPr>
              <a:t> 2 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289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>
                <a:hlinkClick r:id="rId2" action="ppaction://hlinkfile"/>
              </a:rPr>
              <a:t>CAP</a:t>
            </a:r>
            <a:r>
              <a:rPr lang="pt-BR" sz="2800" dirty="0" smtClean="0">
                <a:hlinkClick r:id="rId2" action="ppaction://hlinkfile"/>
              </a:rPr>
              <a:t> 3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82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Retrospectiva</vt:lpstr>
      <vt:lpstr>Livro</vt:lpstr>
      <vt:lpstr>CAP 2 </vt:lpstr>
      <vt:lpstr>CAP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Aluno</dc:creator>
  <cp:lastModifiedBy>Aluno</cp:lastModifiedBy>
  <cp:revision>6</cp:revision>
  <dcterms:created xsi:type="dcterms:W3CDTF">2018-12-06T22:04:34Z</dcterms:created>
  <dcterms:modified xsi:type="dcterms:W3CDTF">2018-12-06T23:22:14Z</dcterms:modified>
</cp:coreProperties>
</file>