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59" r:id="rId5"/>
    <p:sldId id="260" r:id="rId6"/>
    <p:sldId id="262" r:id="rId7"/>
    <p:sldId id="264" r:id="rId8"/>
    <p:sldId id="266" r:id="rId9"/>
    <p:sldId id="263" r:id="rId10"/>
    <p:sldId id="265" r:id="rId11"/>
    <p:sldId id="291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9" r:id="rId22"/>
    <p:sldId id="280" r:id="rId23"/>
    <p:sldId id="283" r:id="rId24"/>
    <p:sldId id="284" r:id="rId25"/>
    <p:sldId id="285" r:id="rId26"/>
    <p:sldId id="287" r:id="rId27"/>
    <p:sldId id="289" r:id="rId28"/>
    <p:sldId id="277" r:id="rId29"/>
    <p:sldId id="278" r:id="rId30"/>
    <p:sldId id="294" r:id="rId31"/>
    <p:sldId id="295" r:id="rId32"/>
    <p:sldId id="293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1CF6C-68E9-DC5D-4331-955F25394B63}" v="551" dt="2023-12-01T23:05:02.800"/>
    <p1510:client id="{22D4F92C-1F01-6A96-4A30-44FBBE67B919}" v="6" dt="2023-12-02T10:14:02.064"/>
    <p1510:client id="{D28E4935-35F1-91D8-D20B-53300B6DD1FC}" v="35" dt="2023-12-01T20:22:34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a Golijanin" userId="S::jovana.golijanin@elfak.rs::edd1d848-f263-481d-955f-ccccab7b8933" providerId="AD" clId="Web-{22D4F92C-1F01-6A96-4A30-44FBBE67B919}"/>
    <pc:docChg chg="modSld sldOrd">
      <pc:chgData name="Jovana Golijanin" userId="S::jovana.golijanin@elfak.rs::edd1d848-f263-481d-955f-ccccab7b8933" providerId="AD" clId="Web-{22D4F92C-1F01-6A96-4A30-44FBBE67B919}" dt="2023-12-02T10:12:16.527" v="4" actId="20577"/>
      <pc:docMkLst>
        <pc:docMk/>
      </pc:docMkLst>
      <pc:sldChg chg="modSp">
        <pc:chgData name="Jovana Golijanin" userId="S::jovana.golijanin@elfak.rs::edd1d848-f263-481d-955f-ccccab7b8933" providerId="AD" clId="Web-{22D4F92C-1F01-6A96-4A30-44FBBE67B919}" dt="2023-12-02T10:12:16.527" v="4" actId="20577"/>
        <pc:sldMkLst>
          <pc:docMk/>
          <pc:sldMk cId="4217643966" sldId="277"/>
        </pc:sldMkLst>
        <pc:spChg chg="mod">
          <ac:chgData name="Jovana Golijanin" userId="S::jovana.golijanin@elfak.rs::edd1d848-f263-481d-955f-ccccab7b8933" providerId="AD" clId="Web-{22D4F92C-1F01-6A96-4A30-44FBBE67B919}" dt="2023-12-02T10:12:16.527" v="4" actId="20577"/>
          <ac:spMkLst>
            <pc:docMk/>
            <pc:sldMk cId="4217643966" sldId="277"/>
            <ac:spMk id="3" creationId="{1A2E2653-E79C-C966-405E-14F7CCC57FF4}"/>
          </ac:spMkLst>
        </pc:spChg>
      </pc:sldChg>
      <pc:sldChg chg="ord">
        <pc:chgData name="Jovana Golijanin" userId="S::jovana.golijanin@elfak.rs::edd1d848-f263-481d-955f-ccccab7b8933" providerId="AD" clId="Web-{22D4F92C-1F01-6A96-4A30-44FBBE67B919}" dt="2023-12-02T09:48:15.336" v="1"/>
        <pc:sldMkLst>
          <pc:docMk/>
          <pc:sldMk cId="240366940" sldId="292"/>
        </pc:sldMkLst>
      </pc:sldChg>
    </pc:docChg>
  </pc:docChgLst>
  <pc:docChgLst>
    <pc:chgData name="Darko Zivadinovic" userId="S::darkoz@elfak.rs::f3ae542e-74bd-4f09-9e50-d0b6346411ed" providerId="AD" clId="Web-{D28E4935-35F1-91D8-D20B-53300B6DD1FC}"/>
    <pc:docChg chg="addSld delSld modSld">
      <pc:chgData name="Darko Zivadinovic" userId="S::darkoz@elfak.rs::f3ae542e-74bd-4f09-9e50-d0b6346411ed" providerId="AD" clId="Web-{D28E4935-35F1-91D8-D20B-53300B6DD1FC}" dt="2023-12-01T20:22:34.808" v="31"/>
      <pc:docMkLst>
        <pc:docMk/>
      </pc:docMkLst>
      <pc:sldChg chg="del">
        <pc:chgData name="Darko Zivadinovic" userId="S::darkoz@elfak.rs::f3ae542e-74bd-4f09-9e50-d0b6346411ed" providerId="AD" clId="Web-{D28E4935-35F1-91D8-D20B-53300B6DD1FC}" dt="2023-12-01T20:22:34.808" v="31"/>
        <pc:sldMkLst>
          <pc:docMk/>
          <pc:sldMk cId="3110834992" sldId="281"/>
        </pc:sldMkLst>
      </pc:sldChg>
      <pc:sldChg chg="del">
        <pc:chgData name="Darko Zivadinovic" userId="S::darkoz@elfak.rs::f3ae542e-74bd-4f09-9e50-d0b6346411ed" providerId="AD" clId="Web-{D28E4935-35F1-91D8-D20B-53300B6DD1FC}" dt="2023-12-01T20:20:28.242" v="30"/>
        <pc:sldMkLst>
          <pc:docMk/>
          <pc:sldMk cId="377831691" sldId="282"/>
        </pc:sldMkLst>
      </pc:sldChg>
      <pc:sldChg chg="delSp del">
        <pc:chgData name="Darko Zivadinovic" userId="S::darkoz@elfak.rs::f3ae542e-74bd-4f09-9e50-d0b6346411ed" providerId="AD" clId="Web-{D28E4935-35F1-91D8-D20B-53300B6DD1FC}" dt="2023-12-01T20:15:14.483" v="24"/>
        <pc:sldMkLst>
          <pc:docMk/>
          <pc:sldMk cId="3157536668" sldId="286"/>
        </pc:sldMkLst>
        <pc:picChg chg="del">
          <ac:chgData name="Darko Zivadinovic" userId="S::darkoz@elfak.rs::f3ae542e-74bd-4f09-9e50-d0b6346411ed" providerId="AD" clId="Web-{D28E4935-35F1-91D8-D20B-53300B6DD1FC}" dt="2023-12-01T20:14:34.404" v="17"/>
          <ac:picMkLst>
            <pc:docMk/>
            <pc:sldMk cId="3157536668" sldId="286"/>
            <ac:picMk id="10" creationId="{7DAA5FF3-F3E0-F625-C5E0-72FB7A5EDF0E}"/>
          </ac:picMkLst>
        </pc:picChg>
      </pc:sldChg>
      <pc:sldChg chg="addSp delSp">
        <pc:chgData name="Darko Zivadinovic" userId="S::darkoz@elfak.rs::f3ae542e-74bd-4f09-9e50-d0b6346411ed" providerId="AD" clId="Web-{D28E4935-35F1-91D8-D20B-53300B6DD1FC}" dt="2023-12-01T20:14:18.435" v="16"/>
        <pc:sldMkLst>
          <pc:docMk/>
          <pc:sldMk cId="1710068563" sldId="287"/>
        </pc:sldMkLst>
        <pc:picChg chg="add del">
          <ac:chgData name="Darko Zivadinovic" userId="S::darkoz@elfak.rs::f3ae542e-74bd-4f09-9e50-d0b6346411ed" providerId="AD" clId="Web-{D28E4935-35F1-91D8-D20B-53300B6DD1FC}" dt="2023-12-01T20:14:18.435" v="16"/>
          <ac:picMkLst>
            <pc:docMk/>
            <pc:sldMk cId="1710068563" sldId="287"/>
            <ac:picMk id="3" creationId="{FC57ECA3-AAFD-4065-7627-EAE7412D73A3}"/>
          </ac:picMkLst>
        </pc:picChg>
        <pc:picChg chg="add del">
          <ac:chgData name="Darko Zivadinovic" userId="S::darkoz@elfak.rs::f3ae542e-74bd-4f09-9e50-d0b6346411ed" providerId="AD" clId="Web-{D28E4935-35F1-91D8-D20B-53300B6DD1FC}" dt="2023-12-01T20:14:14.403" v="14"/>
          <ac:picMkLst>
            <pc:docMk/>
            <pc:sldMk cId="1710068563" sldId="287"/>
            <ac:picMk id="5" creationId="{A7B5E3E6-6364-D7DF-3D9F-7790DFF8A30D}"/>
          </ac:picMkLst>
        </pc:picChg>
      </pc:sldChg>
      <pc:sldChg chg="addSp delSp modSp new del">
        <pc:chgData name="Darko Zivadinovic" userId="S::darkoz@elfak.rs::f3ae542e-74bd-4f09-9e50-d0b6346411ed" providerId="AD" clId="Web-{D28E4935-35F1-91D8-D20B-53300B6DD1FC}" dt="2023-12-01T20:15:19.218" v="25"/>
        <pc:sldMkLst>
          <pc:docMk/>
          <pc:sldMk cId="3430236392" sldId="288"/>
        </pc:sldMkLst>
        <pc:spChg chg="add del">
          <ac:chgData name="Darko Zivadinovic" userId="S::darkoz@elfak.rs::f3ae542e-74bd-4f09-9e50-d0b6346411ed" providerId="AD" clId="Web-{D28E4935-35F1-91D8-D20B-53300B6DD1FC}" dt="2023-12-01T20:14:16.357" v="15"/>
          <ac:spMkLst>
            <pc:docMk/>
            <pc:sldMk cId="3430236392" sldId="288"/>
            <ac:spMk id="3" creationId="{A11D9941-62A7-6A74-65C8-4491D9CF55F8}"/>
          </ac:spMkLst>
        </pc:spChg>
        <pc:picChg chg="add del mod ord">
          <ac:chgData name="Darko Zivadinovic" userId="S::darkoz@elfak.rs::f3ae542e-74bd-4f09-9e50-d0b6346411ed" providerId="AD" clId="Web-{D28E4935-35F1-91D8-D20B-53300B6DD1FC}" dt="2023-12-01T20:14:16.357" v="15"/>
          <ac:picMkLst>
            <pc:docMk/>
            <pc:sldMk cId="3430236392" sldId="288"/>
            <ac:picMk id="4" creationId="{7F2F0FEA-6E9F-42BB-583A-4287C4418072}"/>
          </ac:picMkLst>
        </pc:picChg>
        <pc:picChg chg="add del mod">
          <ac:chgData name="Darko Zivadinovic" userId="S::darkoz@elfak.rs::f3ae542e-74bd-4f09-9e50-d0b6346411ed" providerId="AD" clId="Web-{D28E4935-35F1-91D8-D20B-53300B6DD1FC}" dt="2023-12-01T20:14:12.732" v="13"/>
          <ac:picMkLst>
            <pc:docMk/>
            <pc:sldMk cId="3430236392" sldId="288"/>
            <ac:picMk id="5" creationId="{F582C4FC-5FBD-A3BD-0D13-CDDF9F2A8838}"/>
          </ac:picMkLst>
        </pc:picChg>
      </pc:sldChg>
      <pc:sldChg chg="addSp delSp modSp new">
        <pc:chgData name="Darko Zivadinovic" userId="S::darkoz@elfak.rs::f3ae542e-74bd-4f09-9e50-d0b6346411ed" providerId="AD" clId="Web-{D28E4935-35F1-91D8-D20B-53300B6DD1FC}" dt="2023-12-01T20:15:07.108" v="23" actId="14100"/>
        <pc:sldMkLst>
          <pc:docMk/>
          <pc:sldMk cId="3890934195" sldId="289"/>
        </pc:sldMkLst>
        <pc:spChg chg="del">
          <ac:chgData name="Darko Zivadinovic" userId="S::darkoz@elfak.rs::f3ae542e-74bd-4f09-9e50-d0b6346411ed" providerId="AD" clId="Web-{D28E4935-35F1-91D8-D20B-53300B6DD1FC}" dt="2023-12-01T20:14:51.889" v="19"/>
          <ac:spMkLst>
            <pc:docMk/>
            <pc:sldMk cId="3890934195" sldId="289"/>
            <ac:spMk id="3" creationId="{56B6B385-5634-C105-5AC4-2B1B7ED4790D}"/>
          </ac:spMkLst>
        </pc:spChg>
        <pc:picChg chg="add mod ord">
          <ac:chgData name="Darko Zivadinovic" userId="S::darkoz@elfak.rs::f3ae542e-74bd-4f09-9e50-d0b6346411ed" providerId="AD" clId="Web-{D28E4935-35F1-91D8-D20B-53300B6DD1FC}" dt="2023-12-01T20:15:07.108" v="23" actId="14100"/>
          <ac:picMkLst>
            <pc:docMk/>
            <pc:sldMk cId="3890934195" sldId="289"/>
            <ac:picMk id="4" creationId="{D5AC9047-A739-712C-F358-8D0AAFAE7CC7}"/>
          </ac:picMkLst>
        </pc:picChg>
      </pc:sldChg>
      <pc:sldChg chg="new del">
        <pc:chgData name="Darko Zivadinovic" userId="S::darkoz@elfak.rs::f3ae542e-74bd-4f09-9e50-d0b6346411ed" providerId="AD" clId="Web-{D28E4935-35F1-91D8-D20B-53300B6DD1FC}" dt="2023-12-01T20:19:51.069" v="28"/>
        <pc:sldMkLst>
          <pc:docMk/>
          <pc:sldMk cId="3689926882" sldId="290"/>
        </pc:sldMkLst>
      </pc:sldChg>
      <pc:sldChg chg="modSp add replId">
        <pc:chgData name="Darko Zivadinovic" userId="S::darkoz@elfak.rs::f3ae542e-74bd-4f09-9e50-d0b6346411ed" providerId="AD" clId="Web-{D28E4935-35F1-91D8-D20B-53300B6DD1FC}" dt="2023-12-01T20:20:07.788" v="29" actId="20577"/>
        <pc:sldMkLst>
          <pc:docMk/>
          <pc:sldMk cId="3934469308" sldId="291"/>
        </pc:sldMkLst>
        <pc:spChg chg="mod">
          <ac:chgData name="Darko Zivadinovic" userId="S::darkoz@elfak.rs::f3ae542e-74bd-4f09-9e50-d0b6346411ed" providerId="AD" clId="Web-{D28E4935-35F1-91D8-D20B-53300B6DD1FC}" dt="2023-12-01T20:20:07.788" v="29" actId="20577"/>
          <ac:spMkLst>
            <pc:docMk/>
            <pc:sldMk cId="3934469308" sldId="291"/>
            <ac:spMk id="2" creationId="{3D350EAE-F431-97E9-B2B0-76EC06B6205F}"/>
          </ac:spMkLst>
        </pc:spChg>
      </pc:sldChg>
    </pc:docChg>
  </pc:docChgLst>
  <pc:docChgLst>
    <pc:chgData name="Jovana Golijanin" userId="S::jovana.golijanin@elfak.rs::edd1d848-f263-481d-955f-ccccab7b8933" providerId="AD" clId="Web-{0551CF6C-68E9-DC5D-4331-955F25394B63}"/>
    <pc:docChg chg="addSld delSld modSld sldOrd">
      <pc:chgData name="Jovana Golijanin" userId="S::jovana.golijanin@elfak.rs::edd1d848-f263-481d-955f-ccccab7b8933" providerId="AD" clId="Web-{0551CF6C-68E9-DC5D-4331-955F25394B63}" dt="2023-12-01T23:05:02.800" v="554" actId="1076"/>
      <pc:docMkLst>
        <pc:docMk/>
      </pc:docMkLst>
      <pc:sldChg chg="modSp">
        <pc:chgData name="Jovana Golijanin" userId="S::jovana.golijanin@elfak.rs::edd1d848-f263-481d-955f-ccccab7b8933" providerId="AD" clId="Web-{0551CF6C-68E9-DC5D-4331-955F25394B63}" dt="2023-12-01T19:00:27.803" v="16" actId="20577"/>
        <pc:sldMkLst>
          <pc:docMk/>
          <pc:sldMk cId="4151658225" sldId="256"/>
        </pc:sldMkLst>
        <pc:spChg chg="mod">
          <ac:chgData name="Jovana Golijanin" userId="S::jovana.golijanin@elfak.rs::edd1d848-f263-481d-955f-ccccab7b8933" providerId="AD" clId="Web-{0551CF6C-68E9-DC5D-4331-955F25394B63}" dt="2023-12-01T19:00:27.803" v="16" actId="20577"/>
          <ac:spMkLst>
            <pc:docMk/>
            <pc:sldMk cId="4151658225" sldId="256"/>
            <ac:spMk id="2" creationId="{3D350EAE-F431-97E9-B2B0-76EC06B6205F}"/>
          </ac:spMkLst>
        </pc:spChg>
      </pc:sldChg>
      <pc:sldChg chg="modSp">
        <pc:chgData name="Jovana Golijanin" userId="S::jovana.golijanin@elfak.rs::edd1d848-f263-481d-955f-ccccab7b8933" providerId="AD" clId="Web-{0551CF6C-68E9-DC5D-4331-955F25394B63}" dt="2023-12-01T20:19:38.491" v="32" actId="20577"/>
        <pc:sldMkLst>
          <pc:docMk/>
          <pc:sldMk cId="2243055532" sldId="257"/>
        </pc:sldMkLst>
        <pc:spChg chg="mod">
          <ac:chgData name="Jovana Golijanin" userId="S::jovana.golijanin@elfak.rs::edd1d848-f263-481d-955f-ccccab7b8933" providerId="AD" clId="Web-{0551CF6C-68E9-DC5D-4331-955F25394B63}" dt="2023-12-01T20:19:38.491" v="32" actId="20577"/>
          <ac:spMkLst>
            <pc:docMk/>
            <pc:sldMk cId="2243055532" sldId="257"/>
            <ac:spMk id="9" creationId="{ACCA2C0F-32C4-CD64-1895-F0EC6E0BA3A1}"/>
          </ac:spMkLst>
        </pc:spChg>
      </pc:sldChg>
      <pc:sldChg chg="del">
        <pc:chgData name="Jovana Golijanin" userId="S::jovana.golijanin@elfak.rs::edd1d848-f263-481d-955f-ccccab7b8933" providerId="AD" clId="Web-{0551CF6C-68E9-DC5D-4331-955F25394B63}" dt="2023-12-01T23:03:22.875" v="552"/>
        <pc:sldMkLst>
          <pc:docMk/>
          <pc:sldMk cId="1374958317" sldId="258"/>
        </pc:sldMkLst>
      </pc:sldChg>
      <pc:sldChg chg="ord">
        <pc:chgData name="Jovana Golijanin" userId="S::jovana.golijanin@elfak.rs::edd1d848-f263-481d-955f-ccccab7b8933" providerId="AD" clId="Web-{0551CF6C-68E9-DC5D-4331-955F25394B63}" dt="2023-12-01T20:12:32.440" v="20"/>
        <pc:sldMkLst>
          <pc:docMk/>
          <pc:sldMk cId="676650806" sldId="276"/>
        </pc:sldMkLst>
      </pc:sldChg>
      <pc:sldChg chg="modSp ord">
        <pc:chgData name="Jovana Golijanin" userId="S::jovana.golijanin@elfak.rs::edd1d848-f263-481d-955f-ccccab7b8933" providerId="AD" clId="Web-{0551CF6C-68E9-DC5D-4331-955F25394B63}" dt="2023-12-01T20:59:38.794" v="134" actId="20577"/>
        <pc:sldMkLst>
          <pc:docMk/>
          <pc:sldMk cId="4217643966" sldId="277"/>
        </pc:sldMkLst>
        <pc:spChg chg="mod">
          <ac:chgData name="Jovana Golijanin" userId="S::jovana.golijanin@elfak.rs::edd1d848-f263-481d-955f-ccccab7b8933" providerId="AD" clId="Web-{0551CF6C-68E9-DC5D-4331-955F25394B63}" dt="2023-12-01T20:59:38.794" v="134" actId="20577"/>
          <ac:spMkLst>
            <pc:docMk/>
            <pc:sldMk cId="4217643966" sldId="277"/>
            <ac:spMk id="3" creationId="{1A2E2653-E79C-C966-405E-14F7CCC57FF4}"/>
          </ac:spMkLst>
        </pc:spChg>
      </pc:sldChg>
      <pc:sldChg chg="ord">
        <pc:chgData name="Jovana Golijanin" userId="S::jovana.golijanin@elfak.rs::edd1d848-f263-481d-955f-ccccab7b8933" providerId="AD" clId="Web-{0551CF6C-68E9-DC5D-4331-955F25394B63}" dt="2023-12-01T20:55:36.362" v="127"/>
        <pc:sldMkLst>
          <pc:docMk/>
          <pc:sldMk cId="2139439979" sldId="278"/>
        </pc:sldMkLst>
      </pc:sldChg>
      <pc:sldChg chg="addSp delSp modSp new mod setBg">
        <pc:chgData name="Jovana Golijanin" userId="S::jovana.golijanin@elfak.rs::edd1d848-f263-481d-955f-ccccab7b8933" providerId="AD" clId="Web-{0551CF6C-68E9-DC5D-4331-955F25394B63}" dt="2023-12-01T21:02:47.757" v="138" actId="20577"/>
        <pc:sldMkLst>
          <pc:docMk/>
          <pc:sldMk cId="240366940" sldId="292"/>
        </pc:sldMkLst>
        <pc:spChg chg="mod">
          <ac:chgData name="Jovana Golijanin" userId="S::jovana.golijanin@elfak.rs::edd1d848-f263-481d-955f-ccccab7b8933" providerId="AD" clId="Web-{0551CF6C-68E9-DC5D-4331-955F25394B63}" dt="2023-12-01T20:53:47.373" v="124"/>
          <ac:spMkLst>
            <pc:docMk/>
            <pc:sldMk cId="240366940" sldId="292"/>
            <ac:spMk id="2" creationId="{C23ECD15-C364-6179-03E3-E40BFB52DC50}"/>
          </ac:spMkLst>
        </pc:spChg>
        <pc:spChg chg="mod ord">
          <ac:chgData name="Jovana Golijanin" userId="S::jovana.golijanin@elfak.rs::edd1d848-f263-481d-955f-ccccab7b8933" providerId="AD" clId="Web-{0551CF6C-68E9-DC5D-4331-955F25394B63}" dt="2023-12-01T21:02:47.757" v="138" actId="20577"/>
          <ac:spMkLst>
            <pc:docMk/>
            <pc:sldMk cId="240366940" sldId="292"/>
            <ac:spMk id="3" creationId="{8FEF558C-A33B-7E07-8014-FFE1D21BC222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11.495" v="115"/>
          <ac:spMkLst>
            <pc:docMk/>
            <pc:sldMk cId="240366940" sldId="292"/>
            <ac:spMk id="10" creationId="{352BEC0E-22F8-46D0-9632-375DB541B06C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11.495" v="115"/>
          <ac:spMkLst>
            <pc:docMk/>
            <pc:sldMk cId="240366940" sldId="292"/>
            <ac:spMk id="12" creationId="{3FCFB1DE-0B7E-48CC-BA90-B2AB0889F9D6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18.433" v="117"/>
          <ac:spMkLst>
            <pc:docMk/>
            <pc:sldMk cId="240366940" sldId="292"/>
            <ac:spMk id="14" creationId="{5EF17487-C386-4F99-B5EB-4FD3DF4236B2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18.433" v="117"/>
          <ac:spMkLst>
            <pc:docMk/>
            <pc:sldMk cId="240366940" sldId="292"/>
            <ac:spMk id="15" creationId="{A0DE92DF-4769-4DE9-93FD-EE31271850CA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23.417" v="119"/>
          <ac:spMkLst>
            <pc:docMk/>
            <pc:sldMk cId="240366940" sldId="292"/>
            <ac:spMk id="17" creationId="{72D05657-94EE-4B2D-BC1B-A1D065063658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23.417" v="119"/>
          <ac:spMkLst>
            <pc:docMk/>
            <pc:sldMk cId="240366940" sldId="292"/>
            <ac:spMk id="18" creationId="{7586665A-47B3-4AEE-BC94-15D89FF706B3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31.480" v="121"/>
          <ac:spMkLst>
            <pc:docMk/>
            <pc:sldMk cId="240366940" sldId="292"/>
            <ac:spMk id="20" creationId="{D2B783EE-0239-4717-BBEA-8C9EAC61C824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31.480" v="121"/>
          <ac:spMkLst>
            <pc:docMk/>
            <pc:sldMk cId="240366940" sldId="292"/>
            <ac:spMk id="21" creationId="{A7B99495-F43F-4D80-A44F-2CB4764EB90B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39:31.480" v="121"/>
          <ac:spMkLst>
            <pc:docMk/>
            <pc:sldMk cId="240366940" sldId="292"/>
            <ac:spMk id="22" creationId="{70BEB1E7-2F88-40BC-B73D-42E5B6F80BFC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53:47.373" v="125"/>
          <ac:spMkLst>
            <pc:docMk/>
            <pc:sldMk cId="240366940" sldId="292"/>
            <ac:spMk id="24" creationId="{352BEC0E-22F8-46D0-9632-375DB541B06C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53:47.373" v="125"/>
          <ac:spMkLst>
            <pc:docMk/>
            <pc:sldMk cId="240366940" sldId="292"/>
            <ac:spMk id="25" creationId="{3FCFB1DE-0B7E-48CC-BA90-B2AB0889F9D6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0:53:47.373" v="124"/>
          <ac:spMkLst>
            <pc:docMk/>
            <pc:sldMk cId="240366940" sldId="292"/>
            <ac:spMk id="30" creationId="{84DF55BE-B4AB-4BA1-BDE1-E9F7FB3F110A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0:53:47.373" v="125"/>
          <ac:spMkLst>
            <pc:docMk/>
            <pc:sldMk cId="240366940" sldId="292"/>
            <ac:spMk id="32" creationId="{3FCFB1DE-0B7E-48CC-BA90-B2AB0889F9D6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0:53:47.373" v="125"/>
          <ac:spMkLst>
            <pc:docMk/>
            <pc:sldMk cId="240366940" sldId="292"/>
            <ac:spMk id="33" creationId="{352BEC0E-22F8-46D0-9632-375DB541B06C}"/>
          </ac:spMkLst>
        </pc:spChg>
        <pc:picChg chg="add mod ord">
          <ac:chgData name="Jovana Golijanin" userId="S::jovana.golijanin@elfak.rs::edd1d848-f263-481d-955f-ccccab7b8933" providerId="AD" clId="Web-{0551CF6C-68E9-DC5D-4331-955F25394B63}" dt="2023-12-01T20:53:47.373" v="124"/>
          <ac:picMkLst>
            <pc:docMk/>
            <pc:sldMk cId="240366940" sldId="292"/>
            <ac:picMk id="4" creationId="{D12076BD-839E-D1F2-8ABB-559D750344AF}"/>
          </ac:picMkLst>
        </pc:picChg>
        <pc:picChg chg="add mod ord">
          <ac:chgData name="Jovana Golijanin" userId="S::jovana.golijanin@elfak.rs::edd1d848-f263-481d-955f-ccccab7b8933" providerId="AD" clId="Web-{0551CF6C-68E9-DC5D-4331-955F25394B63}" dt="2023-12-01T20:53:47.373" v="124"/>
          <ac:picMkLst>
            <pc:docMk/>
            <pc:sldMk cId="240366940" sldId="292"/>
            <ac:picMk id="5" creationId="{A24CBA53-404B-FABC-435C-6C4F561544F0}"/>
          </ac:picMkLst>
        </pc:picChg>
      </pc:sldChg>
      <pc:sldChg chg="addSp delSp modSp new mod setBg addAnim delAnim setClrOvrMap">
        <pc:chgData name="Jovana Golijanin" userId="S::jovana.golijanin@elfak.rs::edd1d848-f263-481d-955f-ccccab7b8933" providerId="AD" clId="Web-{0551CF6C-68E9-DC5D-4331-955F25394B63}" dt="2023-12-01T22:29:00.415" v="327" actId="20577"/>
        <pc:sldMkLst>
          <pc:docMk/>
          <pc:sldMk cId="855787483" sldId="293"/>
        </pc:sldMkLst>
        <pc:spChg chg="mod">
          <ac:chgData name="Jovana Golijanin" userId="S::jovana.golijanin@elfak.rs::edd1d848-f263-481d-955f-ccccab7b8933" providerId="AD" clId="Web-{0551CF6C-68E9-DC5D-4331-955F25394B63}" dt="2023-12-01T21:57:09.788" v="285"/>
          <ac:spMkLst>
            <pc:docMk/>
            <pc:sldMk cId="855787483" sldId="293"/>
            <ac:spMk id="2" creationId="{F99F348F-47B9-54D0-A4EC-292DCF6CCF98}"/>
          </ac:spMkLst>
        </pc:spChg>
        <pc:spChg chg="mod ord">
          <ac:chgData name="Jovana Golijanin" userId="S::jovana.golijanin@elfak.rs::edd1d848-f263-481d-955f-ccccab7b8933" providerId="AD" clId="Web-{0551CF6C-68E9-DC5D-4331-955F25394B63}" dt="2023-12-01T22:29:00.415" v="327" actId="20577"/>
          <ac:spMkLst>
            <pc:docMk/>
            <pc:sldMk cId="855787483" sldId="293"/>
            <ac:spMk id="3" creationId="{7F008369-2890-EAD4-03B8-8738B563D1D9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6:38.865" v="282"/>
          <ac:spMkLst>
            <pc:docMk/>
            <pc:sldMk cId="855787483" sldId="293"/>
            <ac:spMk id="6" creationId="{45D37F4E-DDB4-456B-97E0-9937730A039F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6:38.865" v="282"/>
          <ac:spMkLst>
            <pc:docMk/>
            <pc:sldMk cId="855787483" sldId="293"/>
            <ac:spMk id="7" creationId="{B2DD41CD-8F47-4F56-AD12-4E2FF769698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28.277" v="227"/>
          <ac:spMkLst>
            <pc:docMk/>
            <pc:sldMk cId="855787483" sldId="293"/>
            <ac:spMk id="8" creationId="{C05CBC3C-2E5A-4839-8B9B-2E5A6ADF0F58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16.979" v="217"/>
          <ac:spMkLst>
            <pc:docMk/>
            <pc:sldMk cId="855787483" sldId="293"/>
            <ac:spMk id="9" creationId="{2C61293E-6EBE-43EF-A52C-9BEBFD7679D4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28.277" v="227"/>
          <ac:spMkLst>
            <pc:docMk/>
            <pc:sldMk cId="855787483" sldId="293"/>
            <ac:spMk id="10" creationId="{827FF362-FC97-4BF5-949B-D4ADFA26E45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16.979" v="217"/>
          <ac:spMkLst>
            <pc:docMk/>
            <pc:sldMk cId="855787483" sldId="293"/>
            <ac:spMk id="11" creationId="{21540236-BFD5-4A9D-8840-4703E7F76825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19.558" v="221"/>
          <ac:spMkLst>
            <pc:docMk/>
            <pc:sldMk cId="855787483" sldId="293"/>
            <ac:spMk id="13" creationId="{D0300FD3-5AF1-6305-15FA-9078072672E2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19.558" v="221"/>
          <ac:spMkLst>
            <pc:docMk/>
            <pc:sldMk cId="855787483" sldId="293"/>
            <ac:spMk id="14" creationId="{9F7D5CDA-D291-4307-BF55-1381FED29634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19.558" v="221"/>
          <ac:spMkLst>
            <pc:docMk/>
            <pc:sldMk cId="855787483" sldId="293"/>
            <ac:spMk id="16" creationId="{59B296B9-C5A5-4E4F-9B60-C907B5F1466C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1:57:09.788" v="285"/>
          <ac:spMkLst>
            <pc:docMk/>
            <pc:sldMk cId="855787483" sldId="293"/>
            <ac:spMk id="17" creationId="{45D37F4E-DDB4-456B-97E0-9937730A039F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1:52:22.042" v="225"/>
          <ac:spMkLst>
            <pc:docMk/>
            <pc:sldMk cId="855787483" sldId="293"/>
            <ac:spMk id="18" creationId="{71B2258F-86CA-4D4D-8270-BC05FCDEBFB3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1:57:09.788" v="285"/>
          <ac:spMkLst>
            <pc:docMk/>
            <pc:sldMk cId="855787483" sldId="293"/>
            <ac:spMk id="20" creationId="{B2DD41CD-8F47-4F56-AD12-4E2FF7696987}"/>
          </ac:spMkLst>
        </pc:spChg>
        <pc:picChg chg="add mod">
          <ac:chgData name="Jovana Golijanin" userId="S::jovana.golijanin@elfak.rs::edd1d848-f263-481d-955f-ccccab7b8933" providerId="AD" clId="Web-{0551CF6C-68E9-DC5D-4331-955F25394B63}" dt="2023-12-01T21:57:09.788" v="285"/>
          <ac:picMkLst>
            <pc:docMk/>
            <pc:sldMk cId="855787483" sldId="293"/>
            <ac:picMk id="4" creationId="{D04F68E8-DACE-45EF-5311-9D80A792E06B}"/>
          </ac:picMkLst>
        </pc:picChg>
        <pc:picChg chg="add del">
          <ac:chgData name="Jovana Golijanin" userId="S::jovana.golijanin@elfak.rs::edd1d848-f263-481d-955f-ccccab7b8933" providerId="AD" clId="Web-{0551CF6C-68E9-DC5D-4331-955F25394B63}" dt="2023-12-01T21:52:16.979" v="217"/>
          <ac:picMkLst>
            <pc:docMk/>
            <pc:sldMk cId="855787483" sldId="293"/>
            <ac:picMk id="5" creationId="{6F963A1A-9CEA-C2EE-3F3B-C198C4F7898E}"/>
          </ac:picMkLst>
        </pc:picChg>
        <pc:picChg chg="add del">
          <ac:chgData name="Jovana Golijanin" userId="S::jovana.golijanin@elfak.rs::edd1d848-f263-481d-955f-ccccab7b8933" providerId="AD" clId="Web-{0551CF6C-68E9-DC5D-4331-955F25394B63}" dt="2023-12-01T21:52:19.558" v="221"/>
          <ac:picMkLst>
            <pc:docMk/>
            <pc:sldMk cId="855787483" sldId="293"/>
            <ac:picMk id="15" creationId="{FEABCD88-BABD-1ACA-3832-0E6266D18793}"/>
          </ac:picMkLst>
        </pc:picChg>
        <pc:picChg chg="add del">
          <ac:chgData name="Jovana Golijanin" userId="S::jovana.golijanin@elfak.rs::edd1d848-f263-481d-955f-ccccab7b8933" providerId="AD" clId="Web-{0551CF6C-68E9-DC5D-4331-955F25394B63}" dt="2023-12-01T21:52:22.042" v="225"/>
          <ac:picMkLst>
            <pc:docMk/>
            <pc:sldMk cId="855787483" sldId="293"/>
            <ac:picMk id="19" creationId="{9F02D79E-EC7B-2B7B-A19E-7FEA26BD8D7D}"/>
          </ac:picMkLst>
        </pc:picChg>
        <pc:cxnChg chg="add del">
          <ac:chgData name="Jovana Golijanin" userId="S::jovana.golijanin@elfak.rs::edd1d848-f263-481d-955f-ccccab7b8933" providerId="AD" clId="Web-{0551CF6C-68E9-DC5D-4331-955F25394B63}" dt="2023-12-01T21:57:09.772" v="284"/>
          <ac:cxnSpMkLst>
            <pc:docMk/>
            <pc:sldMk cId="855787483" sldId="293"/>
            <ac:cxnSpMk id="12" creationId="{1503BFE4-729B-D9D0-C17B-501E6AF1127A}"/>
          </ac:cxnSpMkLst>
        </pc:cxnChg>
      </pc:sldChg>
      <pc:sldChg chg="modSp new del">
        <pc:chgData name="Jovana Golijanin" userId="S::jovana.golijanin@elfak.rs::edd1d848-f263-481d-955f-ccccab7b8933" providerId="AD" clId="Web-{0551CF6C-68E9-DC5D-4331-955F25394B63}" dt="2023-12-01T21:18:21.983" v="142"/>
        <pc:sldMkLst>
          <pc:docMk/>
          <pc:sldMk cId="1619348288" sldId="293"/>
        </pc:sldMkLst>
        <pc:spChg chg="mod">
          <ac:chgData name="Jovana Golijanin" userId="S::jovana.golijanin@elfak.rs::edd1d848-f263-481d-955f-ccccab7b8933" providerId="AD" clId="Web-{0551CF6C-68E9-DC5D-4331-955F25394B63}" dt="2023-12-01T21:07:58.925" v="141" actId="20577"/>
          <ac:spMkLst>
            <pc:docMk/>
            <pc:sldMk cId="1619348288" sldId="293"/>
            <ac:spMk id="2" creationId="{ABE50C76-EB0A-F268-679A-D8AA472AB292}"/>
          </ac:spMkLst>
        </pc:spChg>
      </pc:sldChg>
      <pc:sldChg chg="addSp delSp modSp new">
        <pc:chgData name="Jovana Golijanin" userId="S::jovana.golijanin@elfak.rs::edd1d848-f263-481d-955f-ccccab7b8933" providerId="AD" clId="Web-{0551CF6C-68E9-DC5D-4331-955F25394B63}" dt="2023-12-01T21:40:44.199" v="185" actId="1076"/>
        <pc:sldMkLst>
          <pc:docMk/>
          <pc:sldMk cId="1669562196" sldId="294"/>
        </pc:sldMkLst>
        <pc:spChg chg="mod">
          <ac:chgData name="Jovana Golijanin" userId="S::jovana.golijanin@elfak.rs::edd1d848-f263-481d-955f-ccccab7b8933" providerId="AD" clId="Web-{0551CF6C-68E9-DC5D-4331-955F25394B63}" dt="2023-12-01T21:38:16.596" v="160" actId="20577"/>
          <ac:spMkLst>
            <pc:docMk/>
            <pc:sldMk cId="1669562196" sldId="294"/>
            <ac:spMk id="2" creationId="{23887045-A890-5FFC-72D0-EE4B84CB25FB}"/>
          </ac:spMkLst>
        </pc:spChg>
        <pc:spChg chg="del">
          <ac:chgData name="Jovana Golijanin" userId="S::jovana.golijanin@elfak.rs::edd1d848-f263-481d-955f-ccccab7b8933" providerId="AD" clId="Web-{0551CF6C-68E9-DC5D-4331-955F25394B63}" dt="2023-12-01T21:36:50.730" v="153"/>
          <ac:spMkLst>
            <pc:docMk/>
            <pc:sldMk cId="1669562196" sldId="294"/>
            <ac:spMk id="3" creationId="{7833B194-2F68-1665-832A-7CB9DED0EE67}"/>
          </ac:spMkLst>
        </pc:spChg>
        <pc:spChg chg="add mod">
          <ac:chgData name="Jovana Golijanin" userId="S::jovana.golijanin@elfak.rs::edd1d848-f263-481d-955f-ccccab7b8933" providerId="AD" clId="Web-{0551CF6C-68E9-DC5D-4331-955F25394B63}" dt="2023-12-01T21:40:44.199" v="185" actId="1076"/>
          <ac:spMkLst>
            <pc:docMk/>
            <pc:sldMk cId="1669562196" sldId="294"/>
            <ac:spMk id="5" creationId="{59EFB972-3659-5A22-C874-7D451F79A648}"/>
          </ac:spMkLst>
        </pc:spChg>
        <pc:picChg chg="add mod ord">
          <ac:chgData name="Jovana Golijanin" userId="S::jovana.golijanin@elfak.rs::edd1d848-f263-481d-955f-ccccab7b8933" providerId="AD" clId="Web-{0551CF6C-68E9-DC5D-4331-955F25394B63}" dt="2023-12-01T21:40:36.214" v="183" actId="1076"/>
          <ac:picMkLst>
            <pc:docMk/>
            <pc:sldMk cId="1669562196" sldId="294"/>
            <ac:picMk id="4" creationId="{8628D5F4-88EC-5662-EEE0-BAE6BB248D8B}"/>
          </ac:picMkLst>
        </pc:picChg>
        <pc:picChg chg="add del mod">
          <ac:chgData name="Jovana Golijanin" userId="S::jovana.golijanin@elfak.rs::edd1d848-f263-481d-955f-ccccab7b8933" providerId="AD" clId="Web-{0551CF6C-68E9-DC5D-4331-955F25394B63}" dt="2023-12-01T21:40:06.166" v="177"/>
          <ac:picMkLst>
            <pc:docMk/>
            <pc:sldMk cId="1669562196" sldId="294"/>
            <ac:picMk id="6" creationId="{E9690B6A-7A48-1A8A-DE63-6AB4A43A0796}"/>
          </ac:picMkLst>
        </pc:picChg>
        <pc:picChg chg="add mod">
          <ac:chgData name="Jovana Golijanin" userId="S::jovana.golijanin@elfak.rs::edd1d848-f263-481d-955f-ccccab7b8933" providerId="AD" clId="Web-{0551CF6C-68E9-DC5D-4331-955F25394B63}" dt="2023-12-01T21:40:34.370" v="182" actId="1076"/>
          <ac:picMkLst>
            <pc:docMk/>
            <pc:sldMk cId="1669562196" sldId="294"/>
            <ac:picMk id="7" creationId="{CE0C0E1F-23EC-F93E-8BD2-1826FAB17C6B}"/>
          </ac:picMkLst>
        </pc:picChg>
      </pc:sldChg>
      <pc:sldChg chg="addSp delSp modSp new">
        <pc:chgData name="Jovana Golijanin" userId="S::jovana.golijanin@elfak.rs::edd1d848-f263-481d-955f-ccccab7b8933" providerId="AD" clId="Web-{0551CF6C-68E9-DC5D-4331-955F25394B63}" dt="2023-12-01T21:45:00.271" v="214" actId="1076"/>
        <pc:sldMkLst>
          <pc:docMk/>
          <pc:sldMk cId="1361692137" sldId="295"/>
        </pc:sldMkLst>
        <pc:spChg chg="mod">
          <ac:chgData name="Jovana Golijanin" userId="S::jovana.golijanin@elfak.rs::edd1d848-f263-481d-955f-ccccab7b8933" providerId="AD" clId="Web-{0551CF6C-68E9-DC5D-4331-955F25394B63}" dt="2023-12-01T21:43:25.986" v="188" actId="20577"/>
          <ac:spMkLst>
            <pc:docMk/>
            <pc:sldMk cId="1361692137" sldId="295"/>
            <ac:spMk id="2" creationId="{452E1275-66A6-4EE4-310D-675CD240B472}"/>
          </ac:spMkLst>
        </pc:spChg>
        <pc:spChg chg="del">
          <ac:chgData name="Jovana Golijanin" userId="S::jovana.golijanin@elfak.rs::edd1d848-f263-481d-955f-ccccab7b8933" providerId="AD" clId="Web-{0551CF6C-68E9-DC5D-4331-955F25394B63}" dt="2023-12-01T21:43:29.455" v="189"/>
          <ac:spMkLst>
            <pc:docMk/>
            <pc:sldMk cId="1361692137" sldId="295"/>
            <ac:spMk id="3" creationId="{EFC5ADCD-81A7-A2A9-6346-2BFBE02115E0}"/>
          </ac:spMkLst>
        </pc:spChg>
        <pc:spChg chg="add mod">
          <ac:chgData name="Jovana Golijanin" userId="S::jovana.golijanin@elfak.rs::edd1d848-f263-481d-955f-ccccab7b8933" providerId="AD" clId="Web-{0551CF6C-68E9-DC5D-4331-955F25394B63}" dt="2023-12-01T21:45:00.271" v="214" actId="1076"/>
          <ac:spMkLst>
            <pc:docMk/>
            <pc:sldMk cId="1361692137" sldId="295"/>
            <ac:spMk id="7" creationId="{B4014F13-9A21-70DF-42B3-BB6049320F12}"/>
          </ac:spMkLst>
        </pc:spChg>
        <pc:picChg chg="add mod ord">
          <ac:chgData name="Jovana Golijanin" userId="S::jovana.golijanin@elfak.rs::edd1d848-f263-481d-955f-ccccab7b8933" providerId="AD" clId="Web-{0551CF6C-68E9-DC5D-4331-955F25394B63}" dt="2023-12-01T21:43:40.174" v="193" actId="14100"/>
          <ac:picMkLst>
            <pc:docMk/>
            <pc:sldMk cId="1361692137" sldId="295"/>
            <ac:picMk id="4" creationId="{369352F2-C1C2-C818-94F1-09FD844EAEC0}"/>
          </ac:picMkLst>
        </pc:picChg>
        <pc:picChg chg="add mod">
          <ac:chgData name="Jovana Golijanin" userId="S::jovana.golijanin@elfak.rs::edd1d848-f263-481d-955f-ccccab7b8933" providerId="AD" clId="Web-{0551CF6C-68E9-DC5D-4331-955F25394B63}" dt="2023-12-01T21:43:50.253" v="195" actId="1076"/>
          <ac:picMkLst>
            <pc:docMk/>
            <pc:sldMk cId="1361692137" sldId="295"/>
            <ac:picMk id="6" creationId="{2B5D81A2-1F95-90D8-D0E9-1201F4976294}"/>
          </ac:picMkLst>
        </pc:picChg>
      </pc:sldChg>
      <pc:sldChg chg="addSp modSp new mod setBg">
        <pc:chgData name="Jovana Golijanin" userId="S::jovana.golijanin@elfak.rs::edd1d848-f263-481d-955f-ccccab7b8933" providerId="AD" clId="Web-{0551CF6C-68E9-DC5D-4331-955F25394B63}" dt="2023-12-01T22:03:33.682" v="314" actId="1076"/>
        <pc:sldMkLst>
          <pc:docMk/>
          <pc:sldMk cId="1136488896" sldId="296"/>
        </pc:sldMkLst>
        <pc:spChg chg="mod">
          <ac:chgData name="Jovana Golijanin" userId="S::jovana.golijanin@elfak.rs::edd1d848-f263-481d-955f-ccccab7b8933" providerId="AD" clId="Web-{0551CF6C-68E9-DC5D-4331-955F25394B63}" dt="2023-12-01T22:03:07.087" v="308" actId="1076"/>
          <ac:spMkLst>
            <pc:docMk/>
            <pc:sldMk cId="1136488896" sldId="296"/>
            <ac:spMk id="2" creationId="{AB2B10D1-BF4E-6910-D569-8ACF1B088361}"/>
          </ac:spMkLst>
        </pc:spChg>
        <pc:spChg chg="mod">
          <ac:chgData name="Jovana Golijanin" userId="S::jovana.golijanin@elfak.rs::edd1d848-f263-481d-955f-ccccab7b8933" providerId="AD" clId="Web-{0551CF6C-68E9-DC5D-4331-955F25394B63}" dt="2023-12-01T22:03:21.682" v="312" actId="20577"/>
          <ac:spMkLst>
            <pc:docMk/>
            <pc:sldMk cId="1136488896" sldId="296"/>
            <ac:spMk id="3" creationId="{02CA4673-6064-11D5-1452-AAA1A34F71F9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02:38.180" v="307"/>
          <ac:spMkLst>
            <pc:docMk/>
            <pc:sldMk cId="1136488896" sldId="296"/>
            <ac:spMk id="10" creationId="{352BEC0E-22F8-46D0-9632-375DB541B06C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02:38.180" v="307"/>
          <ac:spMkLst>
            <pc:docMk/>
            <pc:sldMk cId="1136488896" sldId="296"/>
            <ac:spMk id="12" creationId="{3FCFB1DE-0B7E-48CC-BA90-B2AB0889F9D6}"/>
          </ac:spMkLst>
        </pc:spChg>
        <pc:picChg chg="add mod">
          <ac:chgData name="Jovana Golijanin" userId="S::jovana.golijanin@elfak.rs::edd1d848-f263-481d-955f-ccccab7b8933" providerId="AD" clId="Web-{0551CF6C-68E9-DC5D-4331-955F25394B63}" dt="2023-12-01T22:03:32.120" v="313" actId="1076"/>
          <ac:picMkLst>
            <pc:docMk/>
            <pc:sldMk cId="1136488896" sldId="296"/>
            <ac:picMk id="4" creationId="{D126909E-2EA6-53C8-1C46-31734816586D}"/>
          </ac:picMkLst>
        </pc:picChg>
        <pc:picChg chg="add mod">
          <ac:chgData name="Jovana Golijanin" userId="S::jovana.golijanin@elfak.rs::edd1d848-f263-481d-955f-ccccab7b8933" providerId="AD" clId="Web-{0551CF6C-68E9-DC5D-4331-955F25394B63}" dt="2023-12-01T22:03:33.682" v="314" actId="1076"/>
          <ac:picMkLst>
            <pc:docMk/>
            <pc:sldMk cId="1136488896" sldId="296"/>
            <ac:picMk id="5" creationId="{153C4FF4-F7D1-8FD1-18EE-4B28F5255794}"/>
          </ac:picMkLst>
        </pc:picChg>
      </pc:sldChg>
      <pc:sldChg chg="addSp delSp modSp new mod setBg">
        <pc:chgData name="Jovana Golijanin" userId="S::jovana.golijanin@elfak.rs::edd1d848-f263-481d-955f-ccccab7b8933" providerId="AD" clId="Web-{0551CF6C-68E9-DC5D-4331-955F25394B63}" dt="2023-12-01T22:35:49.934" v="370" actId="1076"/>
        <pc:sldMkLst>
          <pc:docMk/>
          <pc:sldMk cId="4125130009" sldId="297"/>
        </pc:sldMkLst>
        <pc:spChg chg="mod">
          <ac:chgData name="Jovana Golijanin" userId="S::jovana.golijanin@elfak.rs::edd1d848-f263-481d-955f-ccccab7b8933" providerId="AD" clId="Web-{0551CF6C-68E9-DC5D-4331-955F25394B63}" dt="2023-12-01T22:35:44.341" v="369" actId="1076"/>
          <ac:spMkLst>
            <pc:docMk/>
            <pc:sldMk cId="4125130009" sldId="297"/>
            <ac:spMk id="2" creationId="{5694A7A4-99EF-591E-9CE8-005F575E3CF3}"/>
          </ac:spMkLst>
        </pc:spChg>
        <pc:spChg chg="mod ord">
          <ac:chgData name="Jovana Golijanin" userId="S::jovana.golijanin@elfak.rs::edd1d848-f263-481d-955f-ccccab7b8933" providerId="AD" clId="Web-{0551CF6C-68E9-DC5D-4331-955F25394B63}" dt="2023-12-01T22:35:49.934" v="370" actId="1076"/>
          <ac:spMkLst>
            <pc:docMk/>
            <pc:sldMk cId="4125130009" sldId="297"/>
            <ac:spMk id="3" creationId="{A7576BBD-935B-0903-AA6F-5CA294DC666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35:37.137" v="367"/>
          <ac:spMkLst>
            <pc:docMk/>
            <pc:sldMk cId="4125130009" sldId="297"/>
            <ac:spMk id="11" creationId="{5AC1364A-3E3D-4F0D-8776-78AF3A270DD6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35:37.137" v="367"/>
          <ac:spMkLst>
            <pc:docMk/>
            <pc:sldMk cId="4125130009" sldId="297"/>
            <ac:spMk id="13" creationId="{3FCFB1DE-0B7E-48CC-BA90-B2AB0889F9D6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35:37.137" v="368"/>
          <ac:spMkLst>
            <pc:docMk/>
            <pc:sldMk cId="4125130009" sldId="297"/>
            <ac:spMk id="15" creationId="{352BEC0E-22F8-46D0-9632-375DB541B06C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35:37.137" v="368"/>
          <ac:spMkLst>
            <pc:docMk/>
            <pc:sldMk cId="4125130009" sldId="297"/>
            <ac:spMk id="16" creationId="{3FCFB1DE-0B7E-48CC-BA90-B2AB0889F9D6}"/>
          </ac:spMkLst>
        </pc:spChg>
        <pc:picChg chg="add del mod">
          <ac:chgData name="Jovana Golijanin" userId="S::jovana.golijanin@elfak.rs::edd1d848-f263-481d-955f-ccccab7b8933" providerId="AD" clId="Web-{0551CF6C-68E9-DC5D-4331-955F25394B63}" dt="2023-12-01T22:33:53.555" v="356"/>
          <ac:picMkLst>
            <pc:docMk/>
            <pc:sldMk cId="4125130009" sldId="297"/>
            <ac:picMk id="4" creationId="{B936F02B-A57B-6E38-435D-534A9B5F47D3}"/>
          </ac:picMkLst>
        </pc:picChg>
        <pc:picChg chg="add mod">
          <ac:chgData name="Jovana Golijanin" userId="S::jovana.golijanin@elfak.rs::edd1d848-f263-481d-955f-ccccab7b8933" providerId="AD" clId="Web-{0551CF6C-68E9-DC5D-4331-955F25394B63}" dt="2023-12-01T22:35:37.137" v="368"/>
          <ac:picMkLst>
            <pc:docMk/>
            <pc:sldMk cId="4125130009" sldId="297"/>
            <ac:picMk id="5" creationId="{9E49CC55-CFB0-A241-233D-EF1978753BB9}"/>
          </ac:picMkLst>
        </pc:picChg>
        <pc:picChg chg="add mod">
          <ac:chgData name="Jovana Golijanin" userId="S::jovana.golijanin@elfak.rs::edd1d848-f263-481d-955f-ccccab7b8933" providerId="AD" clId="Web-{0551CF6C-68E9-DC5D-4331-955F25394B63}" dt="2023-12-01T22:35:37.137" v="368"/>
          <ac:picMkLst>
            <pc:docMk/>
            <pc:sldMk cId="4125130009" sldId="297"/>
            <ac:picMk id="6" creationId="{FC60DA41-CAA8-DAA6-FB25-C9352AE70A12}"/>
          </ac:picMkLst>
        </pc:picChg>
      </pc:sldChg>
      <pc:sldChg chg="addSp modSp new mod setBg">
        <pc:chgData name="Jovana Golijanin" userId="S::jovana.golijanin@elfak.rs::edd1d848-f263-481d-955f-ccccab7b8933" providerId="AD" clId="Web-{0551CF6C-68E9-DC5D-4331-955F25394B63}" dt="2023-12-01T23:04:18.830" v="553" actId="1076"/>
        <pc:sldMkLst>
          <pc:docMk/>
          <pc:sldMk cId="210980868" sldId="298"/>
        </pc:sldMkLst>
        <pc:spChg chg="mod">
          <ac:chgData name="Jovana Golijanin" userId="S::jovana.golijanin@elfak.rs::edd1d848-f263-481d-955f-ccccab7b8933" providerId="AD" clId="Web-{0551CF6C-68E9-DC5D-4331-955F25394B63}" dt="2023-12-01T23:04:18.830" v="553" actId="1076"/>
          <ac:spMkLst>
            <pc:docMk/>
            <pc:sldMk cId="210980868" sldId="298"/>
            <ac:spMk id="2" creationId="{271AA499-CEA0-58EC-B778-EA7A97A34D01}"/>
          </ac:spMkLst>
        </pc:spChg>
        <pc:spChg chg="mod">
          <ac:chgData name="Jovana Golijanin" userId="S::jovana.golijanin@elfak.rs::edd1d848-f263-481d-955f-ccccab7b8933" providerId="AD" clId="Web-{0551CF6C-68E9-DC5D-4331-955F25394B63}" dt="2023-12-01T22:43:36.545" v="415" actId="20577"/>
          <ac:spMkLst>
            <pc:docMk/>
            <pc:sldMk cId="210980868" sldId="298"/>
            <ac:spMk id="3" creationId="{186DD081-115D-22C2-7200-D2B82B1940BE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42:18.308" v="384"/>
          <ac:spMkLst>
            <pc:docMk/>
            <pc:sldMk cId="210980868" sldId="298"/>
            <ac:spMk id="9" creationId="{45D37F4E-DDB4-456B-97E0-9937730A039F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42:18.308" v="384"/>
          <ac:spMkLst>
            <pc:docMk/>
            <pc:sldMk cId="210980868" sldId="298"/>
            <ac:spMk id="11" creationId="{B2DD41CD-8F47-4F56-AD12-4E2FF7696987}"/>
          </ac:spMkLst>
        </pc:spChg>
        <pc:picChg chg="add mod">
          <ac:chgData name="Jovana Golijanin" userId="S::jovana.golijanin@elfak.rs::edd1d848-f263-481d-955f-ccccab7b8933" providerId="AD" clId="Web-{0551CF6C-68E9-DC5D-4331-955F25394B63}" dt="2023-12-01T22:42:18.308" v="384"/>
          <ac:picMkLst>
            <pc:docMk/>
            <pc:sldMk cId="210980868" sldId="298"/>
            <ac:picMk id="4" creationId="{37A71BE9-543A-E649-8FDF-C253E13E4F21}"/>
          </ac:picMkLst>
        </pc:picChg>
      </pc:sldChg>
      <pc:sldChg chg="addSp delSp modSp new mod setBg">
        <pc:chgData name="Jovana Golijanin" userId="S::jovana.golijanin@elfak.rs::edd1d848-f263-481d-955f-ccccab7b8933" providerId="AD" clId="Web-{0551CF6C-68E9-DC5D-4331-955F25394B63}" dt="2023-12-01T22:55:34.311" v="489" actId="20577"/>
        <pc:sldMkLst>
          <pc:docMk/>
          <pc:sldMk cId="3872873845" sldId="299"/>
        </pc:sldMkLst>
        <pc:spChg chg="mod">
          <ac:chgData name="Jovana Golijanin" userId="S::jovana.golijanin@elfak.rs::edd1d848-f263-481d-955f-ccccab7b8933" providerId="AD" clId="Web-{0551CF6C-68E9-DC5D-4331-955F25394B63}" dt="2023-12-01T22:50:13.935" v="429" actId="1076"/>
          <ac:spMkLst>
            <pc:docMk/>
            <pc:sldMk cId="3872873845" sldId="299"/>
            <ac:spMk id="2" creationId="{F5154567-ACD4-CF3F-5F96-650A70FADA3E}"/>
          </ac:spMkLst>
        </pc:spChg>
        <pc:spChg chg="del">
          <ac:chgData name="Jovana Golijanin" userId="S::jovana.golijanin@elfak.rs::edd1d848-f263-481d-955f-ccccab7b8933" providerId="AD" clId="Web-{0551CF6C-68E9-DC5D-4331-955F25394B63}" dt="2023-12-01T22:48:40.697" v="417"/>
          <ac:spMkLst>
            <pc:docMk/>
            <pc:sldMk cId="3872873845" sldId="299"/>
            <ac:spMk id="3" creationId="{9CD80AB4-3AAF-B15E-C8A7-B84A28241A6B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49:28.621" v="422"/>
          <ac:spMkLst>
            <pc:docMk/>
            <pc:sldMk cId="3872873845" sldId="299"/>
            <ac:spMk id="8" creationId="{5BC1156D-27F0-688C-B477-476DC35FA6A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49:28.621" v="422"/>
          <ac:spMkLst>
            <pc:docMk/>
            <pc:sldMk cId="3872873845" sldId="299"/>
            <ac:spMk id="11" creationId="{F13C74B1-5B17-4795-BED0-7140497B445A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49:28.621" v="422"/>
          <ac:spMkLst>
            <pc:docMk/>
            <pc:sldMk cId="3872873845" sldId="299"/>
            <ac:spMk id="13" creationId="{D4974D33-8DC5-464E-8C6D-BE58F0669C17}"/>
          </ac:spMkLst>
        </pc:spChg>
        <pc:spChg chg="add mod">
          <ac:chgData name="Jovana Golijanin" userId="S::jovana.golijanin@elfak.rs::edd1d848-f263-481d-955f-ccccab7b8933" providerId="AD" clId="Web-{0551CF6C-68E9-DC5D-4331-955F25394B63}" dt="2023-12-01T22:55:34.311" v="489" actId="20577"/>
          <ac:spMkLst>
            <pc:docMk/>
            <pc:sldMk cId="3872873845" sldId="299"/>
            <ac:spMk id="16" creationId="{1366A7CC-5A96-060C-2F9D-82221FCCC112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49:55.090" v="427"/>
          <ac:spMkLst>
            <pc:docMk/>
            <pc:sldMk cId="3872873845" sldId="299"/>
            <ac:spMk id="21" creationId="{2B97F24A-32CE-4C1C-A50D-3016B394DCFB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2:49:55.090" v="427"/>
          <ac:spMkLst>
            <pc:docMk/>
            <pc:sldMk cId="3872873845" sldId="299"/>
            <ac:spMk id="23" creationId="{CD8B4F24-440B-49E9-B85D-733523DC064B}"/>
          </ac:spMkLst>
        </pc:spChg>
        <pc:picChg chg="add mod ord">
          <ac:chgData name="Jovana Golijanin" userId="S::jovana.golijanin@elfak.rs::edd1d848-f263-481d-955f-ccccab7b8933" providerId="AD" clId="Web-{0551CF6C-68E9-DC5D-4331-955F25394B63}" dt="2023-12-01T22:49:55.090" v="427"/>
          <ac:picMkLst>
            <pc:docMk/>
            <pc:sldMk cId="3872873845" sldId="299"/>
            <ac:picMk id="4" creationId="{41DE279D-D36F-B575-C4C2-BB3030233E64}"/>
          </ac:picMkLst>
        </pc:picChg>
        <pc:cxnChg chg="add del">
          <ac:chgData name="Jovana Golijanin" userId="S::jovana.golijanin@elfak.rs::edd1d848-f263-481d-955f-ccccab7b8933" providerId="AD" clId="Web-{0551CF6C-68E9-DC5D-4331-955F25394B63}" dt="2023-12-01T22:49:55.090" v="427"/>
          <ac:cxnSpMkLst>
            <pc:docMk/>
            <pc:sldMk cId="3872873845" sldId="299"/>
            <ac:cxnSpMk id="15" creationId="{FC23E3B9-5ABF-58B3-E2B0-E9A5DAA90037}"/>
          </ac:cxnSpMkLst>
        </pc:cxnChg>
      </pc:sldChg>
      <pc:sldChg chg="addSp delSp modSp new mod setBg">
        <pc:chgData name="Jovana Golijanin" userId="S::jovana.golijanin@elfak.rs::edd1d848-f263-481d-955f-ccccab7b8933" providerId="AD" clId="Web-{0551CF6C-68E9-DC5D-4331-955F25394B63}" dt="2023-12-01T22:57:43.315" v="505" actId="1076"/>
        <pc:sldMkLst>
          <pc:docMk/>
          <pc:sldMk cId="1376467086" sldId="300"/>
        </pc:sldMkLst>
        <pc:spChg chg="mod">
          <ac:chgData name="Jovana Golijanin" userId="S::jovana.golijanin@elfak.rs::edd1d848-f263-481d-955f-ccccab7b8933" providerId="AD" clId="Web-{0551CF6C-68E9-DC5D-4331-955F25394B63}" dt="2023-12-01T22:57:43.315" v="505" actId="1076"/>
          <ac:spMkLst>
            <pc:docMk/>
            <pc:sldMk cId="1376467086" sldId="300"/>
            <ac:spMk id="2" creationId="{0C8F767E-220A-31B5-E8D3-0F509A116016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32.143" v="503"/>
          <ac:spMkLst>
            <pc:docMk/>
            <pc:sldMk cId="1376467086" sldId="300"/>
            <ac:spMk id="3" creationId="{466E3EAA-B955-078F-D801-3F7EA5DE945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22.955" v="500"/>
          <ac:spMkLst>
            <pc:docMk/>
            <pc:sldMk cId="1376467086" sldId="300"/>
            <ac:spMk id="8" creationId="{67EBCD8B-05B9-66D2-2D23-39E257205C4C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22.955" v="500"/>
          <ac:spMkLst>
            <pc:docMk/>
            <pc:sldMk cId="1376467086" sldId="300"/>
            <ac:spMk id="11" creationId="{058A14AF-9FB5-4CC7-BA35-E8E85D3EDF0E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22.955" v="500"/>
          <ac:spMkLst>
            <pc:docMk/>
            <pc:sldMk cId="1376467086" sldId="300"/>
            <ac:spMk id="13" creationId="{3A9A4357-BD1D-4622-A4FE-766E6AB8DE84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22.955" v="500"/>
          <ac:spMkLst>
            <pc:docMk/>
            <pc:sldMk cId="1376467086" sldId="300"/>
            <ac:spMk id="15" creationId="{E659831F-0D9A-4C63-9EBB-8435B85A440F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2:57:22.955" v="500"/>
          <ac:spMkLst>
            <pc:docMk/>
            <pc:sldMk cId="1376467086" sldId="300"/>
            <ac:spMk id="17" creationId="{E6995CE5-F890-4ABA-82A2-26507CE8D2A3}"/>
          </ac:spMkLst>
        </pc:spChg>
        <pc:picChg chg="add del mod ord">
          <ac:chgData name="Jovana Golijanin" userId="S::jovana.golijanin@elfak.rs::edd1d848-f263-481d-955f-ccccab7b8933" providerId="AD" clId="Web-{0551CF6C-68E9-DC5D-4331-955F25394B63}" dt="2023-12-01T22:57:32.143" v="503"/>
          <ac:picMkLst>
            <pc:docMk/>
            <pc:sldMk cId="1376467086" sldId="300"/>
            <ac:picMk id="4" creationId="{D59B18B9-4474-97C6-CCE8-570D3EB90EE5}"/>
          </ac:picMkLst>
        </pc:picChg>
      </pc:sldChg>
      <pc:sldChg chg="addSp delSp modSp new mod setBg">
        <pc:chgData name="Jovana Golijanin" userId="S::jovana.golijanin@elfak.rs::edd1d848-f263-481d-955f-ccccab7b8933" providerId="AD" clId="Web-{0551CF6C-68E9-DC5D-4331-955F25394B63}" dt="2023-12-01T23:05:02.800" v="554" actId="1076"/>
        <pc:sldMkLst>
          <pc:docMk/>
          <pc:sldMk cId="837139821" sldId="301"/>
        </pc:sldMkLst>
        <pc:spChg chg="mod">
          <ac:chgData name="Jovana Golijanin" userId="S::jovana.golijanin@elfak.rs::edd1d848-f263-481d-955f-ccccab7b8933" providerId="AD" clId="Web-{0551CF6C-68E9-DC5D-4331-955F25394B63}" dt="2023-12-01T23:02:38.326" v="551" actId="1076"/>
          <ac:spMkLst>
            <pc:docMk/>
            <pc:sldMk cId="837139821" sldId="301"/>
            <ac:spMk id="2" creationId="{24489587-6CAE-678C-4931-A0C039D6BEE5}"/>
          </ac:spMkLst>
        </pc:spChg>
        <pc:spChg chg="del mod">
          <ac:chgData name="Jovana Golijanin" userId="S::jovana.golijanin@elfak.rs::edd1d848-f263-481d-955f-ccccab7b8933" providerId="AD" clId="Web-{0551CF6C-68E9-DC5D-4331-955F25394B63}" dt="2023-12-01T22:59:13.928" v="522"/>
          <ac:spMkLst>
            <pc:docMk/>
            <pc:sldMk cId="837139821" sldId="301"/>
            <ac:spMk id="3" creationId="{20EDECC0-D9C9-D213-1F18-6CED229F0CD9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44.494" v="530"/>
          <ac:spMkLst>
            <pc:docMk/>
            <pc:sldMk cId="837139821" sldId="301"/>
            <ac:spMk id="8" creationId="{6DF77364-E012-CFF0-A8AD-65CA90316EE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53.651" v="532"/>
          <ac:spMkLst>
            <pc:docMk/>
            <pc:sldMk cId="837139821" sldId="301"/>
            <ac:spMk id="9" creationId="{D4771268-CB57-404A-9271-370EB28F6090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44.494" v="530"/>
          <ac:spMkLst>
            <pc:docMk/>
            <pc:sldMk cId="837139821" sldId="301"/>
            <ac:spMk id="11" creationId="{D009D6D5-DAC2-4A8B-A17A-E206B9012D09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57.370" v="534"/>
          <ac:spMkLst>
            <pc:docMk/>
            <pc:sldMk cId="837139821" sldId="301"/>
            <ac:spMk id="12" creationId="{B6FACB3C-9069-4791-BC5C-0DB7CD19B853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57.370" v="534"/>
          <ac:spMkLst>
            <pc:docMk/>
            <pc:sldMk cId="837139821" sldId="301"/>
            <ac:spMk id="13" creationId="{71F2038E-D777-4B76-81DD-DD13EE91B9DD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0:57.370" v="534"/>
          <ac:spMkLst>
            <pc:docMk/>
            <pc:sldMk cId="837139821" sldId="301"/>
            <ac:spMk id="14" creationId="{C9845AE7-8969-76FE-494C-671E3A1F1687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1:01.354" v="536"/>
          <ac:spMkLst>
            <pc:docMk/>
            <pc:sldMk cId="837139821" sldId="301"/>
            <ac:spMk id="21" creationId="{C0763A76-9F1C-4FC5-82B7-DD475DA461B2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1:01.354" v="536"/>
          <ac:spMkLst>
            <pc:docMk/>
            <pc:sldMk cId="837139821" sldId="301"/>
            <ac:spMk id="22" creationId="{E81BF4F6-F2CF-4984-9D14-D6966D92F99F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1:01.354" v="536"/>
          <ac:spMkLst>
            <pc:docMk/>
            <pc:sldMk cId="837139821" sldId="301"/>
            <ac:spMk id="23" creationId="{B743AE2D-905C-D456-0E8F-BBCBA361BBAD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1:05.417" v="538"/>
          <ac:spMkLst>
            <pc:docMk/>
            <pc:sldMk cId="837139821" sldId="301"/>
            <ac:spMk id="25" creationId="{18AC8E79-ECD6-4F34-BE5A-9F5E850E850A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1:05.417" v="538"/>
          <ac:spMkLst>
            <pc:docMk/>
            <pc:sldMk cId="837139821" sldId="301"/>
            <ac:spMk id="26" creationId="{7D2BE1BB-2AB2-4D7E-9E27-8D245181B513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2:06.341" v="548"/>
          <ac:spMkLst>
            <pc:docMk/>
            <pc:sldMk cId="837139821" sldId="301"/>
            <ac:spMk id="31" creationId="{F13C74B1-5B17-4795-BED0-7140497B445A}"/>
          </ac:spMkLst>
        </pc:spChg>
        <pc:spChg chg="add del">
          <ac:chgData name="Jovana Golijanin" userId="S::jovana.golijanin@elfak.rs::edd1d848-f263-481d-955f-ccccab7b8933" providerId="AD" clId="Web-{0551CF6C-68E9-DC5D-4331-955F25394B63}" dt="2023-12-01T23:02:06.341" v="548"/>
          <ac:spMkLst>
            <pc:docMk/>
            <pc:sldMk cId="837139821" sldId="301"/>
            <ac:spMk id="32" creationId="{D4974D33-8DC5-464E-8C6D-BE58F0669C17}"/>
          </ac:spMkLst>
        </pc:spChg>
        <pc:spChg chg="add del mod">
          <ac:chgData name="Jovana Golijanin" userId="S::jovana.golijanin@elfak.rs::edd1d848-f263-481d-955f-ccccab7b8933" providerId="AD" clId="Web-{0551CF6C-68E9-DC5D-4331-955F25394B63}" dt="2023-12-01T23:02:19.419" v="549"/>
          <ac:spMkLst>
            <pc:docMk/>
            <pc:sldMk cId="837139821" sldId="301"/>
            <ac:spMk id="33" creationId="{B10A7DB9-0749-FC72-7F4C-0673E73916A6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3:02:06.341" v="548"/>
          <ac:spMkLst>
            <pc:docMk/>
            <pc:sldMk cId="837139821" sldId="301"/>
            <ac:spMk id="38" creationId="{45D37F4E-DDB4-456B-97E0-9937730A039F}"/>
          </ac:spMkLst>
        </pc:spChg>
        <pc:spChg chg="add">
          <ac:chgData name="Jovana Golijanin" userId="S::jovana.golijanin@elfak.rs::edd1d848-f263-481d-955f-ccccab7b8933" providerId="AD" clId="Web-{0551CF6C-68E9-DC5D-4331-955F25394B63}" dt="2023-12-01T23:02:06.341" v="548"/>
          <ac:spMkLst>
            <pc:docMk/>
            <pc:sldMk cId="837139821" sldId="301"/>
            <ac:spMk id="40" creationId="{B2DD41CD-8F47-4F56-AD12-4E2FF7696987}"/>
          </ac:spMkLst>
        </pc:spChg>
        <pc:grpChg chg="add del">
          <ac:chgData name="Jovana Golijanin" userId="S::jovana.golijanin@elfak.rs::edd1d848-f263-481d-955f-ccccab7b8933" providerId="AD" clId="Web-{0551CF6C-68E9-DC5D-4331-955F25394B63}" dt="2023-12-01T23:00:57.370" v="534"/>
          <ac:grpSpMkLst>
            <pc:docMk/>
            <pc:sldMk cId="837139821" sldId="301"/>
            <ac:grpSpMk id="15" creationId="{DD354807-230F-4402-B1B9-F733A8F1F190}"/>
          </ac:grpSpMkLst>
        </pc:grpChg>
        <pc:grpChg chg="add del">
          <ac:chgData name="Jovana Golijanin" userId="S::jovana.golijanin@elfak.rs::edd1d848-f263-481d-955f-ccccab7b8933" providerId="AD" clId="Web-{0551CF6C-68E9-DC5D-4331-955F25394B63}" dt="2023-12-01T23:01:05.417" v="538"/>
          <ac:grpSpMkLst>
            <pc:docMk/>
            <pc:sldMk cId="837139821" sldId="301"/>
            <ac:grpSpMk id="27" creationId="{22A1615C-2156-4B15-BF3E-39794B37905E}"/>
          </ac:grpSpMkLst>
        </pc:grpChg>
        <pc:picChg chg="add del mod ord">
          <ac:chgData name="Jovana Golijanin" userId="S::jovana.golijanin@elfak.rs::edd1d848-f263-481d-955f-ccccab7b8933" providerId="AD" clId="Web-{0551CF6C-68E9-DC5D-4331-955F25394B63}" dt="2023-12-01T23:05:02.800" v="554" actId="1076"/>
          <ac:picMkLst>
            <pc:docMk/>
            <pc:sldMk cId="837139821" sldId="301"/>
            <ac:picMk id="4" creationId="{56E12D06-8350-5947-24EB-7E7A6E02EF2B}"/>
          </ac:picMkLst>
        </pc:picChg>
        <pc:picChg chg="add del mod ord">
          <ac:chgData name="Jovana Golijanin" userId="S::jovana.golijanin@elfak.rs::edd1d848-f263-481d-955f-ccccab7b8933" providerId="AD" clId="Web-{0551CF6C-68E9-DC5D-4331-955F25394B63}" dt="2023-12-01T23:02:00.169" v="546"/>
          <ac:picMkLst>
            <pc:docMk/>
            <pc:sldMk cId="837139821" sldId="301"/>
            <ac:picMk id="5" creationId="{ED2888E8-0DEB-C51B-6B43-1C4634B3E297}"/>
          </ac:picMkLst>
        </pc:picChg>
      </pc:sldChg>
    </pc:docChg>
  </pc:docChgLst>
  <pc:docChgLst>
    <pc:chgData name="Nenad Djordjevic" userId="44abd8e4-c83a-4b71-bd9f-a15a3db9a897" providerId="ADAL" clId="{36A658BC-9D6A-4B54-A290-311E3F20A664}"/>
    <pc:docChg chg="undo custSel addSld delSld modSld sldOrd">
      <pc:chgData name="Nenad Djordjevic" userId="44abd8e4-c83a-4b71-bd9f-a15a3db9a897" providerId="ADAL" clId="{36A658BC-9D6A-4B54-A290-311E3F20A664}" dt="2023-12-02T11:59:07.126" v="1937" actId="12"/>
      <pc:docMkLst>
        <pc:docMk/>
      </pc:docMkLst>
      <pc:sldChg chg="modTransition modAnim">
        <pc:chgData name="Nenad Djordjevic" userId="44abd8e4-c83a-4b71-bd9f-a15a3db9a897" providerId="ADAL" clId="{36A658BC-9D6A-4B54-A290-311E3F20A664}" dt="2023-12-01T15:07:53.411" v="91"/>
        <pc:sldMkLst>
          <pc:docMk/>
          <pc:sldMk cId="4151658225" sldId="256"/>
        </pc:sldMkLst>
      </pc:sldChg>
      <pc:sldChg chg="addSp delSp modSp add mod modTransition">
        <pc:chgData name="Nenad Djordjevic" userId="44abd8e4-c83a-4b71-bd9f-a15a3db9a897" providerId="ADAL" clId="{36A658BC-9D6A-4B54-A290-311E3F20A664}" dt="2023-12-01T15:02:53.763" v="82"/>
        <pc:sldMkLst>
          <pc:docMk/>
          <pc:sldMk cId="2243055532" sldId="257"/>
        </pc:sldMkLst>
        <pc:spChg chg="mod">
          <ac:chgData name="Nenad Djordjevic" userId="44abd8e4-c83a-4b71-bd9f-a15a3db9a897" providerId="ADAL" clId="{36A658BC-9D6A-4B54-A290-311E3F20A664}" dt="2023-12-01T14:57:37.019" v="43" actId="1076"/>
          <ac:spMkLst>
            <pc:docMk/>
            <pc:sldMk cId="2243055532" sldId="257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4:57:37.019" v="43" actId="1076"/>
          <ac:spMkLst>
            <pc:docMk/>
            <pc:sldMk cId="2243055532" sldId="257"/>
            <ac:spMk id="3" creationId="{1A2E2653-E79C-C966-405E-14F7CCC57FF4}"/>
          </ac:spMkLst>
        </pc:spChg>
        <pc:spChg chg="add del mod ord">
          <ac:chgData name="Nenad Djordjevic" userId="44abd8e4-c83a-4b71-bd9f-a15a3db9a897" providerId="ADAL" clId="{36A658BC-9D6A-4B54-A290-311E3F20A664}" dt="2023-12-01T14:55:31.333" v="21" actId="21"/>
          <ac:spMkLst>
            <pc:docMk/>
            <pc:sldMk cId="2243055532" sldId="257"/>
            <ac:spMk id="4" creationId="{F18838D9-9CC5-AF3F-BF6D-2274AB056B02}"/>
          </ac:spMkLst>
        </pc:spChg>
        <pc:spChg chg="del">
          <ac:chgData name="Nenad Djordjevic" userId="44abd8e4-c83a-4b71-bd9f-a15a3db9a897" providerId="ADAL" clId="{36A658BC-9D6A-4B54-A290-311E3F20A664}" dt="2023-12-01T14:54:39.631" v="12" actId="478"/>
          <ac:spMkLst>
            <pc:docMk/>
            <pc:sldMk cId="2243055532" sldId="257"/>
            <ac:spMk id="5" creationId="{45FB090C-D601-ED1F-C05D-92A6A7312549}"/>
          </ac:spMkLst>
        </pc:spChg>
        <pc:spChg chg="add mod">
          <ac:chgData name="Nenad Djordjevic" userId="44abd8e4-c83a-4b71-bd9f-a15a3db9a897" providerId="ADAL" clId="{36A658BC-9D6A-4B54-A290-311E3F20A664}" dt="2023-12-01T14:57:59.156" v="66" actId="20577"/>
          <ac:spMkLst>
            <pc:docMk/>
            <pc:sldMk cId="2243055532" sldId="257"/>
            <ac:spMk id="6" creationId="{0EAD1516-BA14-56D8-3991-CA672DDE6B8A}"/>
          </ac:spMkLst>
        </pc:spChg>
        <pc:spChg chg="del">
          <ac:chgData name="Nenad Djordjevic" userId="44abd8e4-c83a-4b71-bd9f-a15a3db9a897" providerId="ADAL" clId="{36A658BC-9D6A-4B54-A290-311E3F20A664}" dt="2023-12-01T14:54:00.910" v="2" actId="478"/>
          <ac:spMkLst>
            <pc:docMk/>
            <pc:sldMk cId="2243055532" sldId="257"/>
            <ac:spMk id="7" creationId="{D4401818-35DF-AA96-9250-493AF0A3F0C8}"/>
          </ac:spMkLst>
        </pc:spChg>
        <pc:spChg chg="del">
          <ac:chgData name="Nenad Djordjevic" userId="44abd8e4-c83a-4b71-bd9f-a15a3db9a897" providerId="ADAL" clId="{36A658BC-9D6A-4B54-A290-311E3F20A664}" dt="2023-12-01T14:54:00.390" v="1" actId="478"/>
          <ac:spMkLst>
            <pc:docMk/>
            <pc:sldMk cId="2243055532" sldId="257"/>
            <ac:spMk id="8" creationId="{E6B4AF01-CB7B-DAFA-C0D0-EF923A9E1BD6}"/>
          </ac:spMkLst>
        </pc:spChg>
        <pc:spChg chg="add mod">
          <ac:chgData name="Nenad Djordjevic" userId="44abd8e4-c83a-4b71-bd9f-a15a3db9a897" providerId="ADAL" clId="{36A658BC-9D6A-4B54-A290-311E3F20A664}" dt="2023-12-01T14:58:40.981" v="74" actId="14100"/>
          <ac:spMkLst>
            <pc:docMk/>
            <pc:sldMk cId="2243055532" sldId="257"/>
            <ac:spMk id="9" creationId="{ACCA2C0F-32C4-CD64-1895-F0EC6E0BA3A1}"/>
          </ac:spMkLst>
        </pc:spChg>
        <pc:picChg chg="add mod">
          <ac:chgData name="Nenad Djordjevic" userId="44abd8e4-c83a-4b71-bd9f-a15a3db9a897" providerId="ADAL" clId="{36A658BC-9D6A-4B54-A290-311E3F20A664}" dt="2023-12-01T15:02:05.307" v="78" actId="14100"/>
          <ac:picMkLst>
            <pc:docMk/>
            <pc:sldMk cId="2243055532" sldId="257"/>
            <ac:picMk id="11" creationId="{49745DF1-08E8-47D3-B797-723A161398F5}"/>
          </ac:picMkLst>
        </pc:picChg>
        <pc:picChg chg="del">
          <ac:chgData name="Nenad Djordjevic" userId="44abd8e4-c83a-4b71-bd9f-a15a3db9a897" providerId="ADAL" clId="{36A658BC-9D6A-4B54-A290-311E3F20A664}" dt="2023-12-01T14:54:01.678" v="3" actId="478"/>
          <ac:picMkLst>
            <pc:docMk/>
            <pc:sldMk cId="2243055532" sldId="257"/>
            <ac:picMk id="1026" creationId="{8113F60F-3958-E872-C01C-4D93C4C62B55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8:24:39.088" v="1533" actId="20577"/>
        <pc:sldMkLst>
          <pc:docMk/>
          <pc:sldMk cId="1374958317" sldId="258"/>
        </pc:sldMkLst>
        <pc:spChg chg="mod">
          <ac:chgData name="Nenad Djordjevic" userId="44abd8e4-c83a-4b71-bd9f-a15a3db9a897" providerId="ADAL" clId="{36A658BC-9D6A-4B54-A290-311E3F20A664}" dt="2023-12-01T16:07:03.060" v="102" actId="113"/>
          <ac:spMkLst>
            <pc:docMk/>
            <pc:sldMk cId="1374958317" sldId="258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8:24:39.088" v="1533" actId="20577"/>
          <ac:spMkLst>
            <pc:docMk/>
            <pc:sldMk cId="1374958317" sldId="258"/>
            <ac:spMk id="3" creationId="{1A2E2653-E79C-C966-405E-14F7CCC57FF4}"/>
          </ac:spMkLst>
        </pc:spChg>
        <pc:spChg chg="del">
          <ac:chgData name="Nenad Djordjevic" userId="44abd8e4-c83a-4b71-bd9f-a15a3db9a897" providerId="ADAL" clId="{36A658BC-9D6A-4B54-A290-311E3F20A664}" dt="2023-12-01T16:07:19.359" v="119" actId="478"/>
          <ac:spMkLst>
            <pc:docMk/>
            <pc:sldMk cId="1374958317" sldId="258"/>
            <ac:spMk id="6" creationId="{0EAD1516-BA14-56D8-3991-CA672DDE6B8A}"/>
          </ac:spMkLst>
        </pc:spChg>
        <pc:spChg chg="del">
          <ac:chgData name="Nenad Djordjevic" userId="44abd8e4-c83a-4b71-bd9f-a15a3db9a897" providerId="ADAL" clId="{36A658BC-9D6A-4B54-A290-311E3F20A664}" dt="2023-12-01T16:07:20.873" v="120" actId="478"/>
          <ac:spMkLst>
            <pc:docMk/>
            <pc:sldMk cId="1374958317" sldId="258"/>
            <ac:spMk id="9" creationId="{ACCA2C0F-32C4-CD64-1895-F0EC6E0BA3A1}"/>
          </ac:spMkLst>
        </pc:spChg>
        <pc:picChg chg="add mod ord">
          <ac:chgData name="Nenad Djordjevic" userId="44abd8e4-c83a-4b71-bd9f-a15a3db9a897" providerId="ADAL" clId="{36A658BC-9D6A-4B54-A290-311E3F20A664}" dt="2023-12-01T16:08:49.077" v="140"/>
          <ac:picMkLst>
            <pc:docMk/>
            <pc:sldMk cId="1374958317" sldId="258"/>
            <ac:picMk id="7" creationId="{D5DDE3E4-4B8A-1138-75D3-D2276230BE60}"/>
          </ac:picMkLst>
        </pc:picChg>
        <pc:picChg chg="del">
          <ac:chgData name="Nenad Djordjevic" userId="44abd8e4-c83a-4b71-bd9f-a15a3db9a897" providerId="ADAL" clId="{36A658BC-9D6A-4B54-A290-311E3F20A664}" dt="2023-12-01T16:07:32.080" v="132" actId="478"/>
          <ac:picMkLst>
            <pc:docMk/>
            <pc:sldMk cId="1374958317" sldId="258"/>
            <ac:picMk id="11" creationId="{49745DF1-08E8-47D3-B797-723A161398F5}"/>
          </ac:picMkLst>
        </pc:picChg>
      </pc:sldChg>
      <pc:sldChg chg="modSp add mod">
        <pc:chgData name="Nenad Djordjevic" userId="44abd8e4-c83a-4b71-bd9f-a15a3db9a897" providerId="ADAL" clId="{36A658BC-9D6A-4B54-A290-311E3F20A664}" dt="2023-12-01T16:33:42.324" v="283" actId="1076"/>
        <pc:sldMkLst>
          <pc:docMk/>
          <pc:sldMk cId="3811798592" sldId="259"/>
        </pc:sldMkLst>
        <pc:spChg chg="mod">
          <ac:chgData name="Nenad Djordjevic" userId="44abd8e4-c83a-4b71-bd9f-a15a3db9a897" providerId="ADAL" clId="{36A658BC-9D6A-4B54-A290-311E3F20A664}" dt="2023-12-01T16:32:10.500" v="243" actId="14100"/>
          <ac:spMkLst>
            <pc:docMk/>
            <pc:sldMk cId="3811798592" sldId="259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6:33:31.292" v="280" actId="14100"/>
          <ac:spMkLst>
            <pc:docMk/>
            <pc:sldMk cId="3811798592" sldId="259"/>
            <ac:spMk id="3" creationId="{1A2E2653-E79C-C966-405E-14F7CCC57FF4}"/>
          </ac:spMkLst>
        </pc:spChg>
        <pc:spChg chg="mod">
          <ac:chgData name="Nenad Djordjevic" userId="44abd8e4-c83a-4b71-bd9f-a15a3db9a897" providerId="ADAL" clId="{36A658BC-9D6A-4B54-A290-311E3F20A664}" dt="2023-12-01T16:33:38.980" v="282" actId="14100"/>
          <ac:spMkLst>
            <pc:docMk/>
            <pc:sldMk cId="3811798592" sldId="259"/>
            <ac:spMk id="4" creationId="{F18838D9-9CC5-AF3F-BF6D-2274AB056B02}"/>
          </ac:spMkLst>
        </pc:spChg>
        <pc:picChg chg="mod">
          <ac:chgData name="Nenad Djordjevic" userId="44abd8e4-c83a-4b71-bd9f-a15a3db9a897" providerId="ADAL" clId="{36A658BC-9D6A-4B54-A290-311E3F20A664}" dt="2023-12-01T16:33:42.324" v="283" actId="1076"/>
          <ac:picMkLst>
            <pc:docMk/>
            <pc:sldMk cId="3811798592" sldId="259"/>
            <ac:picMk id="7" creationId="{D5DDE3E4-4B8A-1138-75D3-D2276230BE60}"/>
          </ac:picMkLst>
        </pc:picChg>
      </pc:sldChg>
      <pc:sldChg chg="addSp delSp modSp new mod modTransition">
        <pc:chgData name="Nenad Djordjevic" userId="44abd8e4-c83a-4b71-bd9f-a15a3db9a897" providerId="ADAL" clId="{36A658BC-9D6A-4B54-A290-311E3F20A664}" dt="2023-12-01T16:47:13.744" v="358"/>
        <pc:sldMkLst>
          <pc:docMk/>
          <pc:sldMk cId="1471472269" sldId="260"/>
        </pc:sldMkLst>
        <pc:spChg chg="del">
          <ac:chgData name="Nenad Djordjevic" userId="44abd8e4-c83a-4b71-bd9f-a15a3db9a897" providerId="ADAL" clId="{36A658BC-9D6A-4B54-A290-311E3F20A664}" dt="2023-12-01T16:34:17.530" v="286" actId="478"/>
          <ac:spMkLst>
            <pc:docMk/>
            <pc:sldMk cId="1471472269" sldId="260"/>
            <ac:spMk id="2" creationId="{F599EBD7-6AB7-FCE1-992F-3BEFBF72168F}"/>
          </ac:spMkLst>
        </pc:spChg>
        <pc:spChg chg="del">
          <ac:chgData name="Nenad Djordjevic" userId="44abd8e4-c83a-4b71-bd9f-a15a3db9a897" providerId="ADAL" clId="{36A658BC-9D6A-4B54-A290-311E3F20A664}" dt="2023-12-01T16:34:15.596" v="285"/>
          <ac:spMkLst>
            <pc:docMk/>
            <pc:sldMk cId="1471472269" sldId="260"/>
            <ac:spMk id="3" creationId="{67C4564B-6026-FCDE-9C4E-AA85C3F2EBDA}"/>
          </ac:spMkLst>
        </pc:spChg>
        <pc:picChg chg="add mod">
          <ac:chgData name="Nenad Djordjevic" userId="44abd8e4-c83a-4b71-bd9f-a15a3db9a897" providerId="ADAL" clId="{36A658BC-9D6A-4B54-A290-311E3F20A664}" dt="2023-12-01T16:34:29.835" v="290" actId="1076"/>
          <ac:picMkLst>
            <pc:docMk/>
            <pc:sldMk cId="1471472269" sldId="260"/>
            <ac:picMk id="4" creationId="{0409E567-D624-2BD5-254F-B841DFC280CE}"/>
          </ac:picMkLst>
        </pc:picChg>
      </pc:sldChg>
      <pc:sldChg chg="new del ord">
        <pc:chgData name="Nenad Djordjevic" userId="44abd8e4-c83a-4b71-bd9f-a15a3db9a897" providerId="ADAL" clId="{36A658BC-9D6A-4B54-A290-311E3F20A664}" dt="2023-12-01T16:39:40.958" v="295" actId="47"/>
        <pc:sldMkLst>
          <pc:docMk/>
          <pc:sldMk cId="1465697420" sldId="261"/>
        </pc:sldMkLst>
      </pc:sldChg>
      <pc:sldChg chg="addSp delSp modSp add mod ord">
        <pc:chgData name="Nenad Djordjevic" userId="44abd8e4-c83a-4b71-bd9f-a15a3db9a897" providerId="ADAL" clId="{36A658BC-9D6A-4B54-A290-311E3F20A664}" dt="2023-12-01T16:42:52.264" v="319" actId="1076"/>
        <pc:sldMkLst>
          <pc:docMk/>
          <pc:sldMk cId="3274339911" sldId="262"/>
        </pc:sldMkLst>
        <pc:spChg chg="mod">
          <ac:chgData name="Nenad Djordjevic" userId="44abd8e4-c83a-4b71-bd9f-a15a3db9a897" providerId="ADAL" clId="{36A658BC-9D6A-4B54-A290-311E3F20A664}" dt="2023-12-01T16:41:15.325" v="304" actId="113"/>
          <ac:spMkLst>
            <pc:docMk/>
            <pc:sldMk cId="3274339911" sldId="262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6:41:17.806" v="306" actId="27636"/>
          <ac:spMkLst>
            <pc:docMk/>
            <pc:sldMk cId="3274339911" sldId="262"/>
            <ac:spMk id="3" creationId="{1A2E2653-E79C-C966-405E-14F7CCC57FF4}"/>
          </ac:spMkLst>
        </pc:spChg>
        <pc:picChg chg="add mod ord">
          <ac:chgData name="Nenad Djordjevic" userId="44abd8e4-c83a-4b71-bd9f-a15a3db9a897" providerId="ADAL" clId="{36A658BC-9D6A-4B54-A290-311E3F20A664}" dt="2023-12-01T16:42:52.264" v="319" actId="1076"/>
          <ac:picMkLst>
            <pc:docMk/>
            <pc:sldMk cId="3274339911" sldId="262"/>
            <ac:picMk id="6" creationId="{9DF12D8B-37B1-1C38-86FF-7316390E3095}"/>
          </ac:picMkLst>
        </pc:picChg>
        <pc:picChg chg="del mod">
          <ac:chgData name="Nenad Djordjevic" userId="44abd8e4-c83a-4b71-bd9f-a15a3db9a897" providerId="ADAL" clId="{36A658BC-9D6A-4B54-A290-311E3F20A664}" dt="2023-12-01T16:41:59.011" v="309" actId="478"/>
          <ac:picMkLst>
            <pc:docMk/>
            <pc:sldMk cId="3274339911" sldId="262"/>
            <ac:picMk id="7" creationId="{D5DDE3E4-4B8A-1138-75D3-D2276230BE60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8:10:38.062" v="1471" actId="113"/>
        <pc:sldMkLst>
          <pc:docMk/>
          <pc:sldMk cId="1800718486" sldId="263"/>
        </pc:sldMkLst>
        <pc:spChg chg="mod">
          <ac:chgData name="Nenad Djordjevic" userId="44abd8e4-c83a-4b71-bd9f-a15a3db9a897" providerId="ADAL" clId="{36A658BC-9D6A-4B54-A290-311E3F20A664}" dt="2023-12-01T18:10:32.849" v="1466" actId="20577"/>
          <ac:spMkLst>
            <pc:docMk/>
            <pc:sldMk cId="1800718486" sldId="263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8:10:38.062" v="1471" actId="113"/>
          <ac:spMkLst>
            <pc:docMk/>
            <pc:sldMk cId="1800718486" sldId="263"/>
            <ac:spMk id="3" creationId="{1A2E2653-E79C-C966-405E-14F7CCC57FF4}"/>
          </ac:spMkLst>
        </pc:spChg>
        <pc:picChg chg="del">
          <ac:chgData name="Nenad Djordjevic" userId="44abd8e4-c83a-4b71-bd9f-a15a3db9a897" providerId="ADAL" clId="{36A658BC-9D6A-4B54-A290-311E3F20A664}" dt="2023-12-01T16:45:49.847" v="344" actId="478"/>
          <ac:picMkLst>
            <pc:docMk/>
            <pc:sldMk cId="1800718486" sldId="263"/>
            <ac:picMk id="6" creationId="{9DF12D8B-37B1-1C38-86FF-7316390E3095}"/>
          </ac:picMkLst>
        </pc:picChg>
        <pc:picChg chg="add del mod ord">
          <ac:chgData name="Nenad Djordjevic" userId="44abd8e4-c83a-4b71-bd9f-a15a3db9a897" providerId="ADAL" clId="{36A658BC-9D6A-4B54-A290-311E3F20A664}" dt="2023-12-01T16:46:21.121" v="351" actId="478"/>
          <ac:picMkLst>
            <pc:docMk/>
            <pc:sldMk cId="1800718486" sldId="263"/>
            <ac:picMk id="7" creationId="{C5F0873B-DBCB-E9E1-3BA1-83EEEB60F8EF}"/>
          </ac:picMkLst>
        </pc:picChg>
        <pc:picChg chg="add mod ord">
          <ac:chgData name="Nenad Djordjevic" userId="44abd8e4-c83a-4b71-bd9f-a15a3db9a897" providerId="ADAL" clId="{36A658BC-9D6A-4B54-A290-311E3F20A664}" dt="2023-12-01T16:46:39.584" v="357"/>
          <ac:picMkLst>
            <pc:docMk/>
            <pc:sldMk cId="1800718486" sldId="263"/>
            <ac:picMk id="9" creationId="{E851D6A3-41AB-0478-4A8A-CF73FD83425D}"/>
          </ac:picMkLst>
        </pc:picChg>
      </pc:sldChg>
      <pc:sldChg chg="addSp delSp modSp add mod ord modTransition">
        <pc:chgData name="Nenad Djordjevic" userId="44abd8e4-c83a-4b71-bd9f-a15a3db9a897" providerId="ADAL" clId="{36A658BC-9D6A-4B54-A290-311E3F20A664}" dt="2023-12-01T17:40:52.664" v="1436" actId="14100"/>
        <pc:sldMkLst>
          <pc:docMk/>
          <pc:sldMk cId="3768913115" sldId="264"/>
        </pc:sldMkLst>
        <pc:spChg chg="add del mod">
          <ac:chgData name="Nenad Djordjevic" userId="44abd8e4-c83a-4b71-bd9f-a15a3db9a897" providerId="ADAL" clId="{36A658BC-9D6A-4B54-A290-311E3F20A664}" dt="2023-12-01T16:43:22.017" v="325"/>
          <ac:spMkLst>
            <pc:docMk/>
            <pc:sldMk cId="3768913115" sldId="264"/>
            <ac:spMk id="3" creationId="{EDF91BC8-0894-7403-CE95-CCB72601060E}"/>
          </ac:spMkLst>
        </pc:spChg>
        <pc:picChg chg="del">
          <ac:chgData name="Nenad Djordjevic" userId="44abd8e4-c83a-4b71-bd9f-a15a3db9a897" providerId="ADAL" clId="{36A658BC-9D6A-4B54-A290-311E3F20A664}" dt="2023-12-01T16:43:19.951" v="324" actId="478"/>
          <ac:picMkLst>
            <pc:docMk/>
            <pc:sldMk cId="3768913115" sldId="264"/>
            <ac:picMk id="4" creationId="{0409E567-D624-2BD5-254F-B841DFC280CE}"/>
          </ac:picMkLst>
        </pc:picChg>
        <pc:picChg chg="add mod">
          <ac:chgData name="Nenad Djordjevic" userId="44abd8e4-c83a-4b71-bd9f-a15a3db9a897" providerId="ADAL" clId="{36A658BC-9D6A-4B54-A290-311E3F20A664}" dt="2023-12-01T17:40:52.664" v="1436" actId="14100"/>
          <ac:picMkLst>
            <pc:docMk/>
            <pc:sldMk cId="3768913115" sldId="264"/>
            <ac:picMk id="5" creationId="{C531D5E7-508C-D3F5-7FC3-529313318143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6:53:55.603" v="387" actId="14100"/>
        <pc:sldMkLst>
          <pc:docMk/>
          <pc:sldMk cId="3939166654" sldId="265"/>
        </pc:sldMkLst>
        <pc:spChg chg="mod">
          <ac:chgData name="Nenad Djordjevic" userId="44abd8e4-c83a-4b71-bd9f-a15a3db9a897" providerId="ADAL" clId="{36A658BC-9D6A-4B54-A290-311E3F20A664}" dt="2023-12-01T16:51:27.825" v="366" actId="20577"/>
          <ac:spMkLst>
            <pc:docMk/>
            <pc:sldMk cId="3939166654" sldId="265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6:52:13.856" v="369" actId="113"/>
          <ac:spMkLst>
            <pc:docMk/>
            <pc:sldMk cId="3939166654" sldId="265"/>
            <ac:spMk id="3" creationId="{1A2E2653-E79C-C966-405E-14F7CCC57FF4}"/>
          </ac:spMkLst>
        </pc:spChg>
        <pc:picChg chg="add mod ord">
          <ac:chgData name="Nenad Djordjevic" userId="44abd8e4-c83a-4b71-bd9f-a15a3db9a897" providerId="ADAL" clId="{36A658BC-9D6A-4B54-A290-311E3F20A664}" dt="2023-12-01T16:53:55.603" v="387" actId="14100"/>
          <ac:picMkLst>
            <pc:docMk/>
            <pc:sldMk cId="3939166654" sldId="265"/>
            <ac:picMk id="6" creationId="{2AF93D93-8DC4-4D7D-8CA6-1C083113D91D}"/>
          </ac:picMkLst>
        </pc:picChg>
        <pc:picChg chg="del">
          <ac:chgData name="Nenad Djordjevic" userId="44abd8e4-c83a-4b71-bd9f-a15a3db9a897" providerId="ADAL" clId="{36A658BC-9D6A-4B54-A290-311E3F20A664}" dt="2023-12-01T16:53:17.294" v="376" actId="478"/>
          <ac:picMkLst>
            <pc:docMk/>
            <pc:sldMk cId="3939166654" sldId="265"/>
            <ac:picMk id="9" creationId="{E851D6A3-41AB-0478-4A8A-CF73FD83425D}"/>
          </ac:picMkLst>
        </pc:picChg>
      </pc:sldChg>
      <pc:sldChg chg="addSp delSp modSp add mod ord">
        <pc:chgData name="Nenad Djordjevic" userId="44abd8e4-c83a-4b71-bd9f-a15a3db9a897" providerId="ADAL" clId="{36A658BC-9D6A-4B54-A290-311E3F20A664}" dt="2023-12-02T11:48:48.747" v="1801"/>
        <pc:sldMkLst>
          <pc:docMk/>
          <pc:sldMk cId="2903942561" sldId="266"/>
        </pc:sldMkLst>
        <pc:spChg chg="add del mod">
          <ac:chgData name="Nenad Djordjevic" userId="44abd8e4-c83a-4b71-bd9f-a15a3db9a897" providerId="ADAL" clId="{36A658BC-9D6A-4B54-A290-311E3F20A664}" dt="2023-12-01T16:52:39.228" v="374"/>
          <ac:spMkLst>
            <pc:docMk/>
            <pc:sldMk cId="2903942561" sldId="266"/>
            <ac:spMk id="3" creationId="{377A69E7-6AC6-7F3E-8DD9-172D8EBFC495}"/>
          </ac:spMkLst>
        </pc:spChg>
        <pc:spChg chg="add mod">
          <ac:chgData name="Nenad Djordjevic" userId="44abd8e4-c83a-4b71-bd9f-a15a3db9a897" providerId="ADAL" clId="{36A658BC-9D6A-4B54-A290-311E3F20A664}" dt="2023-12-01T18:10:54.578" v="1473" actId="1076"/>
          <ac:spMkLst>
            <pc:docMk/>
            <pc:sldMk cId="2903942561" sldId="266"/>
            <ac:spMk id="7" creationId="{6B37F664-5811-89FF-DE3F-A77D67794356}"/>
          </ac:spMkLst>
        </pc:spChg>
        <pc:spChg chg="add mod">
          <ac:chgData name="Nenad Djordjevic" userId="44abd8e4-c83a-4b71-bd9f-a15a3db9a897" providerId="ADAL" clId="{36A658BC-9D6A-4B54-A290-311E3F20A664}" dt="2023-12-01T18:10:04.946" v="1457" actId="1076"/>
          <ac:spMkLst>
            <pc:docMk/>
            <pc:sldMk cId="2903942561" sldId="266"/>
            <ac:spMk id="8" creationId="{C363126D-948D-7E6F-B25E-04DA65B42AB8}"/>
          </ac:spMkLst>
        </pc:spChg>
        <pc:picChg chg="add mod">
          <ac:chgData name="Nenad Djordjevic" userId="44abd8e4-c83a-4b71-bd9f-a15a3db9a897" providerId="ADAL" clId="{36A658BC-9D6A-4B54-A290-311E3F20A664}" dt="2023-12-02T11:48:48.747" v="1801"/>
          <ac:picMkLst>
            <pc:docMk/>
            <pc:sldMk cId="2903942561" sldId="266"/>
            <ac:picMk id="4" creationId="{A542D50A-80DF-4C0E-700C-5C17D8E7B1E7}"/>
          </ac:picMkLst>
        </pc:picChg>
        <pc:picChg chg="del">
          <ac:chgData name="Nenad Djordjevic" userId="44abd8e4-c83a-4b71-bd9f-a15a3db9a897" providerId="ADAL" clId="{36A658BC-9D6A-4B54-A290-311E3F20A664}" dt="2023-12-01T16:52:36.240" v="373" actId="478"/>
          <ac:picMkLst>
            <pc:docMk/>
            <pc:sldMk cId="2903942561" sldId="266"/>
            <ac:picMk id="5" creationId="{C531D5E7-508C-D3F5-7FC3-529313318143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8:30:09.657" v="1557" actId="20577"/>
        <pc:sldMkLst>
          <pc:docMk/>
          <pc:sldMk cId="2193793385" sldId="267"/>
        </pc:sldMkLst>
        <pc:spChg chg="mod">
          <ac:chgData name="Nenad Djordjevic" userId="44abd8e4-c83a-4b71-bd9f-a15a3db9a897" providerId="ADAL" clId="{36A658BC-9D6A-4B54-A290-311E3F20A664}" dt="2023-12-01T16:57:16.488" v="425" actId="20577"/>
          <ac:spMkLst>
            <pc:docMk/>
            <pc:sldMk cId="2193793385" sldId="267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8:30:09.657" v="1557" actId="20577"/>
          <ac:spMkLst>
            <pc:docMk/>
            <pc:sldMk cId="2193793385" sldId="267"/>
            <ac:spMk id="3" creationId="{1A2E2653-E79C-C966-405E-14F7CCC57FF4}"/>
          </ac:spMkLst>
        </pc:spChg>
        <pc:picChg chg="add mod ord">
          <ac:chgData name="Nenad Djordjevic" userId="44abd8e4-c83a-4b71-bd9f-a15a3db9a897" providerId="ADAL" clId="{36A658BC-9D6A-4B54-A290-311E3F20A664}" dt="2023-12-01T16:58:51.431" v="531"/>
          <ac:picMkLst>
            <pc:docMk/>
            <pc:sldMk cId="2193793385" sldId="267"/>
            <ac:picMk id="5" creationId="{EF1093DD-D2EE-F723-E186-83C9858374B2}"/>
          </ac:picMkLst>
        </pc:picChg>
        <pc:picChg chg="del">
          <ac:chgData name="Nenad Djordjevic" userId="44abd8e4-c83a-4b71-bd9f-a15a3db9a897" providerId="ADAL" clId="{36A658BC-9D6A-4B54-A290-311E3F20A664}" dt="2023-12-01T16:58:34.122" v="526" actId="478"/>
          <ac:picMkLst>
            <pc:docMk/>
            <pc:sldMk cId="2193793385" sldId="267"/>
            <ac:picMk id="6" creationId="{2AF93D93-8DC4-4D7D-8CA6-1C083113D91D}"/>
          </ac:picMkLst>
        </pc:picChg>
      </pc:sldChg>
      <pc:sldChg chg="addSp delSp modSp add del mod">
        <pc:chgData name="Nenad Djordjevic" userId="44abd8e4-c83a-4b71-bd9f-a15a3db9a897" providerId="ADAL" clId="{36A658BC-9D6A-4B54-A290-311E3F20A664}" dt="2023-12-01T16:59:51.372" v="544" actId="47"/>
        <pc:sldMkLst>
          <pc:docMk/>
          <pc:sldMk cId="3647213891" sldId="268"/>
        </pc:sldMkLst>
        <pc:spChg chg="del">
          <ac:chgData name="Nenad Djordjevic" userId="44abd8e4-c83a-4b71-bd9f-a15a3db9a897" providerId="ADAL" clId="{36A658BC-9D6A-4B54-A290-311E3F20A664}" dt="2023-12-01T16:59:02.793" v="534" actId="478"/>
          <ac:spMkLst>
            <pc:docMk/>
            <pc:sldMk cId="3647213891" sldId="268"/>
            <ac:spMk id="2" creationId="{3D350EAE-F431-97E9-B2B0-76EC06B6205F}"/>
          </ac:spMkLst>
        </pc:spChg>
        <pc:spChg chg="del">
          <ac:chgData name="Nenad Djordjevic" userId="44abd8e4-c83a-4b71-bd9f-a15a3db9a897" providerId="ADAL" clId="{36A658BC-9D6A-4B54-A290-311E3F20A664}" dt="2023-12-01T16:59:05.581" v="536" actId="478"/>
          <ac:spMkLst>
            <pc:docMk/>
            <pc:sldMk cId="3647213891" sldId="268"/>
            <ac:spMk id="3" creationId="{1A2E2653-E79C-C966-405E-14F7CCC57FF4}"/>
          </ac:spMkLst>
        </pc:spChg>
        <pc:spChg chg="del">
          <ac:chgData name="Nenad Djordjevic" userId="44abd8e4-c83a-4b71-bd9f-a15a3db9a897" providerId="ADAL" clId="{36A658BC-9D6A-4B54-A290-311E3F20A664}" dt="2023-12-01T16:59:00.931" v="533" actId="478"/>
          <ac:spMkLst>
            <pc:docMk/>
            <pc:sldMk cId="3647213891" sldId="268"/>
            <ac:spMk id="4" creationId="{F18838D9-9CC5-AF3F-BF6D-2274AB056B02}"/>
          </ac:spMkLst>
        </pc:spChg>
        <pc:spChg chg="add del mod">
          <ac:chgData name="Nenad Djordjevic" userId="44abd8e4-c83a-4b71-bd9f-a15a3db9a897" providerId="ADAL" clId="{36A658BC-9D6A-4B54-A290-311E3F20A664}" dt="2023-12-01T16:59:04.313" v="535" actId="478"/>
          <ac:spMkLst>
            <pc:docMk/>
            <pc:sldMk cId="3647213891" sldId="268"/>
            <ac:spMk id="7" creationId="{CDDF5766-3520-34E4-D70A-A521CF1F92D2}"/>
          </ac:spMkLst>
        </pc:spChg>
        <pc:spChg chg="add del mod">
          <ac:chgData name="Nenad Djordjevic" userId="44abd8e4-c83a-4b71-bd9f-a15a3db9a897" providerId="ADAL" clId="{36A658BC-9D6A-4B54-A290-311E3F20A664}" dt="2023-12-01T16:59:06.937" v="537" actId="478"/>
          <ac:spMkLst>
            <pc:docMk/>
            <pc:sldMk cId="3647213891" sldId="268"/>
            <ac:spMk id="9" creationId="{A6A03ECF-3254-76FB-BF05-4FC5306A3145}"/>
          </ac:spMkLst>
        </pc:spChg>
        <pc:picChg chg="mod">
          <ac:chgData name="Nenad Djordjevic" userId="44abd8e4-c83a-4b71-bd9f-a15a3db9a897" providerId="ADAL" clId="{36A658BC-9D6A-4B54-A290-311E3F20A664}" dt="2023-12-01T16:59:25.806" v="540"/>
          <ac:picMkLst>
            <pc:docMk/>
            <pc:sldMk cId="3647213891" sldId="268"/>
            <ac:picMk id="5" creationId="{EF1093DD-D2EE-F723-E186-83C9858374B2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41:25.337" v="1440" actId="478"/>
        <pc:sldMkLst>
          <pc:docMk/>
          <pc:sldMk cId="3557571435" sldId="269"/>
        </pc:sldMkLst>
        <pc:spChg chg="add del mod">
          <ac:chgData name="Nenad Djordjevic" userId="44abd8e4-c83a-4b71-bd9f-a15a3db9a897" providerId="ADAL" clId="{36A658BC-9D6A-4B54-A290-311E3F20A664}" dt="2023-12-01T17:41:25.337" v="1440" actId="478"/>
          <ac:spMkLst>
            <pc:docMk/>
            <pc:sldMk cId="3557571435" sldId="269"/>
            <ac:spMk id="3" creationId="{F804719C-2E80-CC5F-99C6-8BC68609FF15}"/>
          </ac:spMkLst>
        </pc:spChg>
        <pc:picChg chg="del">
          <ac:chgData name="Nenad Djordjevic" userId="44abd8e4-c83a-4b71-bd9f-a15a3db9a897" providerId="ADAL" clId="{36A658BC-9D6A-4B54-A290-311E3F20A664}" dt="2023-12-01T16:59:48.499" v="542" actId="478"/>
          <ac:picMkLst>
            <pc:docMk/>
            <pc:sldMk cId="3557571435" sldId="269"/>
            <ac:picMk id="4" creationId="{A542D50A-80DF-4C0E-700C-5C17D8E7B1E7}"/>
          </ac:picMkLst>
        </pc:picChg>
        <pc:picChg chg="add mod">
          <ac:chgData name="Nenad Djordjevic" userId="44abd8e4-c83a-4b71-bd9f-a15a3db9a897" providerId="ADAL" clId="{36A658BC-9D6A-4B54-A290-311E3F20A664}" dt="2023-12-01T17:41:23.655" v="1439" actId="14100"/>
          <ac:picMkLst>
            <pc:docMk/>
            <pc:sldMk cId="3557571435" sldId="269"/>
            <ac:picMk id="5" creationId="{3B6D3840-FE05-4BF3-BF62-95BF07A15121}"/>
          </ac:picMkLst>
        </pc:picChg>
      </pc:sldChg>
      <pc:sldChg chg="addSp delSp modSp add mod ord">
        <pc:chgData name="Nenad Djordjevic" userId="44abd8e4-c83a-4b71-bd9f-a15a3db9a897" providerId="ADAL" clId="{36A658BC-9D6A-4B54-A290-311E3F20A664}" dt="2023-12-01T17:08:35.645" v="573" actId="1076"/>
        <pc:sldMkLst>
          <pc:docMk/>
          <pc:sldMk cId="2686048932" sldId="270"/>
        </pc:sldMkLst>
        <pc:spChg chg="mod">
          <ac:chgData name="Nenad Djordjevic" userId="44abd8e4-c83a-4b71-bd9f-a15a3db9a897" providerId="ADAL" clId="{36A658BC-9D6A-4B54-A290-311E3F20A664}" dt="2023-12-01T17:04:18.039" v="553" actId="20577"/>
          <ac:spMkLst>
            <pc:docMk/>
            <pc:sldMk cId="2686048932" sldId="270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7:05:04.322" v="566" actId="113"/>
          <ac:spMkLst>
            <pc:docMk/>
            <pc:sldMk cId="2686048932" sldId="270"/>
            <ac:spMk id="3" creationId="{1A2E2653-E79C-C966-405E-14F7CCC57FF4}"/>
          </ac:spMkLst>
        </pc:spChg>
        <pc:picChg chg="del">
          <ac:chgData name="Nenad Djordjevic" userId="44abd8e4-c83a-4b71-bd9f-a15a3db9a897" providerId="ADAL" clId="{36A658BC-9D6A-4B54-A290-311E3F20A664}" dt="2023-12-01T17:08:17.972" v="567" actId="478"/>
          <ac:picMkLst>
            <pc:docMk/>
            <pc:sldMk cId="2686048932" sldId="270"/>
            <ac:picMk id="5" creationId="{EF1093DD-D2EE-F723-E186-83C9858374B2}"/>
          </ac:picMkLst>
        </pc:picChg>
        <pc:picChg chg="add mod ord">
          <ac:chgData name="Nenad Djordjevic" userId="44abd8e4-c83a-4b71-bd9f-a15a3db9a897" providerId="ADAL" clId="{36A658BC-9D6A-4B54-A290-311E3F20A664}" dt="2023-12-01T17:08:35.645" v="573" actId="1076"/>
          <ac:picMkLst>
            <pc:docMk/>
            <pc:sldMk cId="2686048932" sldId="270"/>
            <ac:picMk id="7" creationId="{00466A5E-FB73-C3AC-5F20-22E2BBC1655A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41:41.878" v="1441" actId="14100"/>
        <pc:sldMkLst>
          <pc:docMk/>
          <pc:sldMk cId="1834504744" sldId="271"/>
        </pc:sldMkLst>
        <pc:spChg chg="del">
          <ac:chgData name="Nenad Djordjevic" userId="44abd8e4-c83a-4b71-bd9f-a15a3db9a897" providerId="ADAL" clId="{36A658BC-9D6A-4B54-A290-311E3F20A664}" dt="2023-12-01T17:08:46.958" v="576"/>
          <ac:spMkLst>
            <pc:docMk/>
            <pc:sldMk cId="1834504744" sldId="271"/>
            <ac:spMk id="3" creationId="{F804719C-2E80-CC5F-99C6-8BC68609FF15}"/>
          </ac:spMkLst>
        </pc:spChg>
        <pc:picChg chg="add mod">
          <ac:chgData name="Nenad Djordjevic" userId="44abd8e4-c83a-4b71-bd9f-a15a3db9a897" providerId="ADAL" clId="{36A658BC-9D6A-4B54-A290-311E3F20A664}" dt="2023-12-01T17:41:41.878" v="1441" actId="14100"/>
          <ac:picMkLst>
            <pc:docMk/>
            <pc:sldMk cId="1834504744" sldId="271"/>
            <ac:picMk id="2" creationId="{0E780AE1-4AD8-31A5-1472-B355601B08CA}"/>
          </ac:picMkLst>
        </pc:picChg>
        <pc:picChg chg="del">
          <ac:chgData name="Nenad Djordjevic" userId="44abd8e4-c83a-4b71-bd9f-a15a3db9a897" providerId="ADAL" clId="{36A658BC-9D6A-4B54-A290-311E3F20A664}" dt="2023-12-01T17:08:45.746" v="575" actId="478"/>
          <ac:picMkLst>
            <pc:docMk/>
            <pc:sldMk cId="1834504744" sldId="271"/>
            <ac:picMk id="5" creationId="{3B6D3840-FE05-4BF3-BF62-95BF07A15121}"/>
          </ac:picMkLst>
        </pc:picChg>
      </pc:sldChg>
      <pc:sldChg chg="addSp delSp modSp add mod setBg">
        <pc:chgData name="Nenad Djordjevic" userId="44abd8e4-c83a-4b71-bd9f-a15a3db9a897" providerId="ADAL" clId="{36A658BC-9D6A-4B54-A290-311E3F20A664}" dt="2023-12-01T17:11:56.193" v="608"/>
        <pc:sldMkLst>
          <pc:docMk/>
          <pc:sldMk cId="537979176" sldId="272"/>
        </pc:sldMkLst>
        <pc:spChg chg="mod">
          <ac:chgData name="Nenad Djordjevic" userId="44abd8e4-c83a-4b71-bd9f-a15a3db9a897" providerId="ADAL" clId="{36A658BC-9D6A-4B54-A290-311E3F20A664}" dt="2023-12-01T17:09:43.230" v="588" actId="20577"/>
          <ac:spMkLst>
            <pc:docMk/>
            <pc:sldMk cId="537979176" sldId="272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7:10:29.608" v="600" actId="20577"/>
          <ac:spMkLst>
            <pc:docMk/>
            <pc:sldMk cId="537979176" sldId="272"/>
            <ac:spMk id="3" creationId="{1A2E2653-E79C-C966-405E-14F7CCC57FF4}"/>
          </ac:spMkLst>
        </pc:spChg>
        <pc:picChg chg="add mod ord">
          <ac:chgData name="Nenad Djordjevic" userId="44abd8e4-c83a-4b71-bd9f-a15a3db9a897" providerId="ADAL" clId="{36A658BC-9D6A-4B54-A290-311E3F20A664}" dt="2023-12-01T17:11:56.193" v="608"/>
          <ac:picMkLst>
            <pc:docMk/>
            <pc:sldMk cId="537979176" sldId="272"/>
            <ac:picMk id="6" creationId="{8132E5DF-B407-019D-5B25-68605798DDD3}"/>
          </ac:picMkLst>
        </pc:picChg>
        <pc:picChg chg="del">
          <ac:chgData name="Nenad Djordjevic" userId="44abd8e4-c83a-4b71-bd9f-a15a3db9a897" providerId="ADAL" clId="{36A658BC-9D6A-4B54-A290-311E3F20A664}" dt="2023-12-01T17:11:31.546" v="601" actId="478"/>
          <ac:picMkLst>
            <pc:docMk/>
            <pc:sldMk cId="537979176" sldId="272"/>
            <ac:picMk id="7" creationId="{00466A5E-FB73-C3AC-5F20-22E2BBC1655A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12:19.872" v="616"/>
        <pc:sldMkLst>
          <pc:docMk/>
          <pc:sldMk cId="2629014742" sldId="273"/>
        </pc:sldMkLst>
        <pc:spChg chg="add del mod">
          <ac:chgData name="Nenad Djordjevic" userId="44abd8e4-c83a-4b71-bd9f-a15a3db9a897" providerId="ADAL" clId="{36A658BC-9D6A-4B54-A290-311E3F20A664}" dt="2023-12-01T17:12:08.290" v="611" actId="478"/>
          <ac:spMkLst>
            <pc:docMk/>
            <pc:sldMk cId="2629014742" sldId="273"/>
            <ac:spMk id="4" creationId="{04C94DD8-4D7D-B8BE-F96A-EBF2C69EFF53}"/>
          </ac:spMkLst>
        </pc:spChg>
        <pc:picChg chg="del">
          <ac:chgData name="Nenad Djordjevic" userId="44abd8e4-c83a-4b71-bd9f-a15a3db9a897" providerId="ADAL" clId="{36A658BC-9D6A-4B54-A290-311E3F20A664}" dt="2023-12-01T17:12:06" v="610" actId="478"/>
          <ac:picMkLst>
            <pc:docMk/>
            <pc:sldMk cId="2629014742" sldId="273"/>
            <ac:picMk id="2" creationId="{0E780AE1-4AD8-31A5-1472-B355601B08CA}"/>
          </ac:picMkLst>
        </pc:picChg>
        <pc:picChg chg="add mod">
          <ac:chgData name="Nenad Djordjevic" userId="44abd8e4-c83a-4b71-bd9f-a15a3db9a897" providerId="ADAL" clId="{36A658BC-9D6A-4B54-A290-311E3F20A664}" dt="2023-12-01T17:12:19.872" v="616"/>
          <ac:picMkLst>
            <pc:docMk/>
            <pc:sldMk cId="2629014742" sldId="273"/>
            <ac:picMk id="5" creationId="{AF4E7193-A72F-0549-4939-24112317960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15:07.658" v="636" actId="1076"/>
        <pc:sldMkLst>
          <pc:docMk/>
          <pc:sldMk cId="756283550" sldId="274"/>
        </pc:sldMkLst>
        <pc:spChg chg="mod">
          <ac:chgData name="Nenad Djordjevic" userId="44abd8e4-c83a-4b71-bd9f-a15a3db9a897" providerId="ADAL" clId="{36A658BC-9D6A-4B54-A290-311E3F20A664}" dt="2023-12-01T17:13:18.119" v="619" actId="27636"/>
          <ac:spMkLst>
            <pc:docMk/>
            <pc:sldMk cId="756283550" sldId="274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7:14:08.446" v="630" actId="20577"/>
          <ac:spMkLst>
            <pc:docMk/>
            <pc:sldMk cId="756283550" sldId="274"/>
            <ac:spMk id="3" creationId="{1A2E2653-E79C-C966-405E-14F7CCC57FF4}"/>
          </ac:spMkLst>
        </pc:spChg>
        <pc:picChg chg="del">
          <ac:chgData name="Nenad Djordjevic" userId="44abd8e4-c83a-4b71-bd9f-a15a3db9a897" providerId="ADAL" clId="{36A658BC-9D6A-4B54-A290-311E3F20A664}" dt="2023-12-01T17:14:54.777" v="631" actId="478"/>
          <ac:picMkLst>
            <pc:docMk/>
            <pc:sldMk cId="756283550" sldId="274"/>
            <ac:picMk id="6" creationId="{8132E5DF-B407-019D-5B25-68605798DDD3}"/>
          </ac:picMkLst>
        </pc:picChg>
        <pc:picChg chg="add mod ord">
          <ac:chgData name="Nenad Djordjevic" userId="44abd8e4-c83a-4b71-bd9f-a15a3db9a897" providerId="ADAL" clId="{36A658BC-9D6A-4B54-A290-311E3F20A664}" dt="2023-12-01T17:15:07.658" v="636" actId="1076"/>
          <ac:picMkLst>
            <pc:docMk/>
            <pc:sldMk cId="756283550" sldId="274"/>
            <ac:picMk id="7" creationId="{8E522192-06C9-F940-1B07-C1E85C3380F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42:18.342" v="1442" actId="14100"/>
        <pc:sldMkLst>
          <pc:docMk/>
          <pc:sldMk cId="2681705079" sldId="275"/>
        </pc:sldMkLst>
        <pc:picChg chg="add mod">
          <ac:chgData name="Nenad Djordjevic" userId="44abd8e4-c83a-4b71-bd9f-a15a3db9a897" providerId="ADAL" clId="{36A658BC-9D6A-4B54-A290-311E3F20A664}" dt="2023-12-01T17:42:18.342" v="1442" actId="14100"/>
          <ac:picMkLst>
            <pc:docMk/>
            <pc:sldMk cId="2681705079" sldId="275"/>
            <ac:picMk id="2" creationId="{E03E6D43-0021-C3E8-9B7C-7B4AC3197DF9}"/>
          </ac:picMkLst>
        </pc:picChg>
        <pc:picChg chg="del">
          <ac:chgData name="Nenad Djordjevic" userId="44abd8e4-c83a-4b71-bd9f-a15a3db9a897" providerId="ADAL" clId="{36A658BC-9D6A-4B54-A290-311E3F20A664}" dt="2023-12-01T17:15:19.749" v="638" actId="478"/>
          <ac:picMkLst>
            <pc:docMk/>
            <pc:sldMk cId="2681705079" sldId="275"/>
            <ac:picMk id="5" creationId="{AF4E7193-A72F-0549-4939-24112317960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19:25.136" v="735" actId="14100"/>
        <pc:sldMkLst>
          <pc:docMk/>
          <pc:sldMk cId="676650806" sldId="276"/>
        </pc:sldMkLst>
        <pc:spChg chg="mod">
          <ac:chgData name="Nenad Djordjevic" userId="44abd8e4-c83a-4b71-bd9f-a15a3db9a897" providerId="ADAL" clId="{36A658BC-9D6A-4B54-A290-311E3F20A664}" dt="2023-12-01T17:19:12.384" v="731" actId="14100"/>
          <ac:spMkLst>
            <pc:docMk/>
            <pc:sldMk cId="676650806" sldId="276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7:19:04.680" v="730" actId="14100"/>
          <ac:spMkLst>
            <pc:docMk/>
            <pc:sldMk cId="676650806" sldId="276"/>
            <ac:spMk id="3" creationId="{1A2E2653-E79C-C966-405E-14F7CCC57FF4}"/>
          </ac:spMkLst>
        </pc:spChg>
        <pc:spChg chg="del mod">
          <ac:chgData name="Nenad Djordjevic" userId="44abd8e4-c83a-4b71-bd9f-a15a3db9a897" providerId="ADAL" clId="{36A658BC-9D6A-4B54-A290-311E3F20A664}" dt="2023-12-01T17:18:48.672" v="726" actId="478"/>
          <ac:spMkLst>
            <pc:docMk/>
            <pc:sldMk cId="676650806" sldId="276"/>
            <ac:spMk id="4" creationId="{F18838D9-9CC5-AF3F-BF6D-2274AB056B02}"/>
          </ac:spMkLst>
        </pc:spChg>
        <pc:picChg chg="add mod ord">
          <ac:chgData name="Nenad Djordjevic" userId="44abd8e4-c83a-4b71-bd9f-a15a3db9a897" providerId="ADAL" clId="{36A658BC-9D6A-4B54-A290-311E3F20A664}" dt="2023-12-01T17:19:25.136" v="735" actId="14100"/>
          <ac:picMkLst>
            <pc:docMk/>
            <pc:sldMk cId="676650806" sldId="276"/>
            <ac:picMk id="5" creationId="{31DBDC7D-0B82-EED5-107C-FD3CC557D996}"/>
          </ac:picMkLst>
        </pc:picChg>
        <pc:picChg chg="del">
          <ac:chgData name="Nenad Djordjevic" userId="44abd8e4-c83a-4b71-bd9f-a15a3db9a897" providerId="ADAL" clId="{36A658BC-9D6A-4B54-A290-311E3F20A664}" dt="2023-12-01T17:18:00.241" v="712" actId="478"/>
          <ac:picMkLst>
            <pc:docMk/>
            <pc:sldMk cId="676650806" sldId="276"/>
            <ac:picMk id="7" creationId="{8E522192-06C9-F940-1B07-C1E85C3380F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42:45.943" v="1444" actId="20577"/>
        <pc:sldMkLst>
          <pc:docMk/>
          <pc:sldMk cId="4217643966" sldId="277"/>
        </pc:sldMkLst>
        <pc:spChg chg="mod">
          <ac:chgData name="Nenad Djordjevic" userId="44abd8e4-c83a-4b71-bd9f-a15a3db9a897" providerId="ADAL" clId="{36A658BC-9D6A-4B54-A290-311E3F20A664}" dt="2023-12-01T17:19:56.631" v="771" actId="20577"/>
          <ac:spMkLst>
            <pc:docMk/>
            <pc:sldMk cId="4217643966" sldId="277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7:42:45.943" v="1444" actId="20577"/>
          <ac:spMkLst>
            <pc:docMk/>
            <pc:sldMk cId="4217643966" sldId="277"/>
            <ac:spMk id="3" creationId="{1A2E2653-E79C-C966-405E-14F7CCC57FF4}"/>
          </ac:spMkLst>
        </pc:spChg>
        <pc:picChg chg="add mod ord">
          <ac:chgData name="Nenad Djordjevic" userId="44abd8e4-c83a-4b71-bd9f-a15a3db9a897" providerId="ADAL" clId="{36A658BC-9D6A-4B54-A290-311E3F20A664}" dt="2023-12-01T17:20:54.424" v="793" actId="1076"/>
          <ac:picMkLst>
            <pc:docMk/>
            <pc:sldMk cId="4217643966" sldId="277"/>
            <ac:picMk id="5" creationId="{9D8207E6-3E83-2B96-ED5B-5EB14A64236C}"/>
          </ac:picMkLst>
        </pc:picChg>
        <pc:picChg chg="del">
          <ac:chgData name="Nenad Djordjevic" userId="44abd8e4-c83a-4b71-bd9f-a15a3db9a897" providerId="ADAL" clId="{36A658BC-9D6A-4B54-A290-311E3F20A664}" dt="2023-12-01T17:20:35.594" v="787" actId="478"/>
          <ac:picMkLst>
            <pc:docMk/>
            <pc:sldMk cId="4217643966" sldId="277"/>
            <ac:picMk id="7" creationId="{8E522192-06C9-F940-1B07-C1E85C3380F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28:01.853" v="1189" actId="1076"/>
        <pc:sldMkLst>
          <pc:docMk/>
          <pc:sldMk cId="2139439979" sldId="278"/>
        </pc:sldMkLst>
        <pc:spChg chg="mod">
          <ac:chgData name="Nenad Djordjevic" userId="44abd8e4-c83a-4b71-bd9f-a15a3db9a897" providerId="ADAL" clId="{36A658BC-9D6A-4B54-A290-311E3F20A664}" dt="2023-12-01T17:27:56.701" v="1187" actId="14100"/>
          <ac:spMkLst>
            <pc:docMk/>
            <pc:sldMk cId="2139439979" sldId="278"/>
            <ac:spMk id="2" creationId="{3D350EAE-F431-97E9-B2B0-76EC06B6205F}"/>
          </ac:spMkLst>
        </pc:spChg>
        <pc:spChg chg="del mod">
          <ac:chgData name="Nenad Djordjevic" userId="44abd8e4-c83a-4b71-bd9f-a15a3db9a897" providerId="ADAL" clId="{36A658BC-9D6A-4B54-A290-311E3F20A664}" dt="2023-12-01T17:27:22.609" v="1173" actId="478"/>
          <ac:spMkLst>
            <pc:docMk/>
            <pc:sldMk cId="2139439979" sldId="278"/>
            <ac:spMk id="3" creationId="{1A2E2653-E79C-C966-405E-14F7CCC57FF4}"/>
          </ac:spMkLst>
        </pc:spChg>
        <pc:spChg chg="del">
          <ac:chgData name="Nenad Djordjevic" userId="44abd8e4-c83a-4b71-bd9f-a15a3db9a897" providerId="ADAL" clId="{36A658BC-9D6A-4B54-A290-311E3F20A664}" dt="2023-12-01T17:26:22.319" v="1155" actId="478"/>
          <ac:spMkLst>
            <pc:docMk/>
            <pc:sldMk cId="2139439979" sldId="278"/>
            <ac:spMk id="4" creationId="{F18838D9-9CC5-AF3F-BF6D-2274AB056B02}"/>
          </ac:spMkLst>
        </pc:spChg>
        <pc:spChg chg="add del mod">
          <ac:chgData name="Nenad Djordjevic" userId="44abd8e4-c83a-4b71-bd9f-a15a3db9a897" providerId="ADAL" clId="{36A658BC-9D6A-4B54-A290-311E3F20A664}" dt="2023-12-01T17:27:24.006" v="1174" actId="478"/>
          <ac:spMkLst>
            <pc:docMk/>
            <pc:sldMk cId="2139439979" sldId="278"/>
            <ac:spMk id="8" creationId="{DDAA1018-FE45-5E19-F889-95FEE9E92BC7}"/>
          </ac:spMkLst>
        </pc:spChg>
        <pc:picChg chg="del">
          <ac:chgData name="Nenad Djordjevic" userId="44abd8e4-c83a-4b71-bd9f-a15a3db9a897" providerId="ADAL" clId="{36A658BC-9D6A-4B54-A290-311E3F20A664}" dt="2023-12-01T17:26:22.810" v="1156" actId="478"/>
          <ac:picMkLst>
            <pc:docMk/>
            <pc:sldMk cId="2139439979" sldId="278"/>
            <ac:picMk id="5" creationId="{9D8207E6-3E83-2B96-ED5B-5EB14A64236C}"/>
          </ac:picMkLst>
        </pc:picChg>
        <pc:picChg chg="add mod">
          <ac:chgData name="Nenad Djordjevic" userId="44abd8e4-c83a-4b71-bd9f-a15a3db9a897" providerId="ADAL" clId="{36A658BC-9D6A-4B54-A290-311E3F20A664}" dt="2023-12-01T17:27:59.148" v="1188" actId="1076"/>
          <ac:picMkLst>
            <pc:docMk/>
            <pc:sldMk cId="2139439979" sldId="278"/>
            <ac:picMk id="6" creationId="{027AB3D4-9CBD-55E8-EFD9-CB15D520CDCE}"/>
          </ac:picMkLst>
        </pc:picChg>
        <pc:picChg chg="add mod">
          <ac:chgData name="Nenad Djordjevic" userId="44abd8e4-c83a-4b71-bd9f-a15a3db9a897" providerId="ADAL" clId="{36A658BC-9D6A-4B54-A290-311E3F20A664}" dt="2023-12-01T17:28:01.853" v="1189" actId="1076"/>
          <ac:picMkLst>
            <pc:docMk/>
            <pc:sldMk cId="2139439979" sldId="278"/>
            <ac:picMk id="9" creationId="{1E34EE1D-6923-E518-BF7C-F4D9359DD82B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7:40:11.048" v="1435" actId="20577"/>
        <pc:sldMkLst>
          <pc:docMk/>
          <pc:sldMk cId="146688887" sldId="279"/>
        </pc:sldMkLst>
        <pc:spChg chg="mod">
          <ac:chgData name="Nenad Djordjevic" userId="44abd8e4-c83a-4b71-bd9f-a15a3db9a897" providerId="ADAL" clId="{36A658BC-9D6A-4B54-A290-311E3F20A664}" dt="2023-12-01T17:37:02.516" v="1416" actId="12788"/>
          <ac:spMkLst>
            <pc:docMk/>
            <pc:sldMk cId="146688887" sldId="279"/>
            <ac:spMk id="2" creationId="{3D350EAE-F431-97E9-B2B0-76EC06B6205F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3" creationId="{0479740F-23D9-7B59-36F3-0BB2E056DF39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4" creationId="{27234958-F4FE-6F43-D157-6D5CA4D24D2D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5" creationId="{EA0880BC-E63A-8810-1BE5-2231C50300AC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7" creationId="{50051C3D-F084-C70E-896C-33B012AAC1DC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8" creationId="{FF3913D6-A8CF-B3B0-E91D-AA4405D9A19A}"/>
          </ac:spMkLst>
        </pc:spChg>
        <pc:spChg chg="add mod">
          <ac:chgData name="Nenad Djordjevic" userId="44abd8e4-c83a-4b71-bd9f-a15a3db9a897" providerId="ADAL" clId="{36A658BC-9D6A-4B54-A290-311E3F20A664}" dt="2023-12-01T17:40:11.048" v="1435" actId="20577"/>
          <ac:spMkLst>
            <pc:docMk/>
            <pc:sldMk cId="146688887" sldId="279"/>
            <ac:spMk id="11" creationId="{A1BDB8D0-5AE7-AADC-62FE-262CECD53B1C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12" creationId="{9E6E9286-8F9F-C0A6-A9FA-B2E438392259}"/>
          </ac:spMkLst>
        </pc:spChg>
        <pc:spChg chg="add mod">
          <ac:chgData name="Nenad Djordjevic" userId="44abd8e4-c83a-4b71-bd9f-a15a3db9a897" providerId="ADAL" clId="{36A658BC-9D6A-4B54-A290-311E3F20A664}" dt="2023-12-01T17:37:23.468" v="1429" actId="1036"/>
          <ac:spMkLst>
            <pc:docMk/>
            <pc:sldMk cId="146688887" sldId="279"/>
            <ac:spMk id="13" creationId="{3EFB23F6-E501-9CEB-4BF9-221C1A5F5AC2}"/>
          </ac:spMkLst>
        </pc:spChg>
        <pc:grpChg chg="add mod">
          <ac:chgData name="Nenad Djordjevic" userId="44abd8e4-c83a-4b71-bd9f-a15a3db9a897" providerId="ADAL" clId="{36A658BC-9D6A-4B54-A290-311E3F20A664}" dt="2023-12-01T17:37:23.468" v="1429" actId="1036"/>
          <ac:grpSpMkLst>
            <pc:docMk/>
            <pc:sldMk cId="146688887" sldId="279"/>
            <ac:grpSpMk id="10" creationId="{7B246E94-E4D5-A27D-2980-80A2E1D459F6}"/>
          </ac:grpSpMkLst>
        </pc:grpChg>
        <pc:grpChg chg="add mod">
          <ac:chgData name="Nenad Djordjevic" userId="44abd8e4-c83a-4b71-bd9f-a15a3db9a897" providerId="ADAL" clId="{36A658BC-9D6A-4B54-A290-311E3F20A664}" dt="2023-12-01T17:37:23.468" v="1429" actId="1036"/>
          <ac:grpSpMkLst>
            <pc:docMk/>
            <pc:sldMk cId="146688887" sldId="279"/>
            <ac:grpSpMk id="14" creationId="{390B109C-5A83-91F0-9DA6-C7B990CA00E5}"/>
          </ac:grpSpMkLst>
        </pc:grpChg>
        <pc:picChg chg="del">
          <ac:chgData name="Nenad Djordjevic" userId="44abd8e4-c83a-4b71-bd9f-a15a3db9a897" providerId="ADAL" clId="{36A658BC-9D6A-4B54-A290-311E3F20A664}" dt="2023-12-01T17:29:44.807" v="1191" actId="478"/>
          <ac:picMkLst>
            <pc:docMk/>
            <pc:sldMk cId="146688887" sldId="279"/>
            <ac:picMk id="6" creationId="{027AB3D4-9CBD-55E8-EFD9-CB15D520CDCE}"/>
          </ac:picMkLst>
        </pc:picChg>
        <pc:picChg chg="del">
          <ac:chgData name="Nenad Djordjevic" userId="44abd8e4-c83a-4b71-bd9f-a15a3db9a897" providerId="ADAL" clId="{36A658BC-9D6A-4B54-A290-311E3F20A664}" dt="2023-12-01T17:29:45.250" v="1192" actId="478"/>
          <ac:picMkLst>
            <pc:docMk/>
            <pc:sldMk cId="146688887" sldId="279"/>
            <ac:picMk id="9" creationId="{1E34EE1D-6923-E518-BF7C-F4D9359DD82B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26" creationId="{9710F725-0B73-BB5D-85C7-7827B5221C6B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28" creationId="{D44A4243-5F81-FA0F-A42B-063C887A2278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30" creationId="{02A1DA24-22F0-5A05-966C-0F14E822C42F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32" creationId="{A041C5F0-2F83-288B-AD13-CBF58E8533AB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34" creationId="{8A1F1B7F-89A2-DF50-AA5D-FA5FF67D6A60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36" creationId="{6185E261-64CA-2A8C-735B-7CB839587004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38" creationId="{1757C63F-E2F4-3A55-FD44-00A5850C8921}"/>
          </ac:picMkLst>
        </pc:picChg>
        <pc:picChg chg="add mod">
          <ac:chgData name="Nenad Djordjevic" userId="44abd8e4-c83a-4b71-bd9f-a15a3db9a897" providerId="ADAL" clId="{36A658BC-9D6A-4B54-A290-311E3F20A664}" dt="2023-12-01T17:37:23.468" v="1429" actId="1036"/>
          <ac:picMkLst>
            <pc:docMk/>
            <pc:sldMk cId="146688887" sldId="279"/>
            <ac:picMk id="1040" creationId="{25CE9E42-0640-8B25-F5F2-93E064C3E8CC}"/>
          </ac:picMkLst>
        </pc:picChg>
      </pc:sldChg>
      <pc:sldChg chg="add del">
        <pc:chgData name="Nenad Djordjevic" userId="44abd8e4-c83a-4b71-bd9f-a15a3db9a897" providerId="ADAL" clId="{36A658BC-9D6A-4B54-A290-311E3F20A664}" dt="2023-12-01T18:09:36.372" v="1446" actId="47"/>
        <pc:sldMkLst>
          <pc:docMk/>
          <pc:sldMk cId="380020717" sldId="280"/>
        </pc:sldMkLst>
      </pc:sldChg>
      <pc:sldChg chg="modSp add mod ord">
        <pc:chgData name="Nenad Djordjevic" userId="44abd8e4-c83a-4b71-bd9f-a15a3db9a897" providerId="ADAL" clId="{36A658BC-9D6A-4B54-A290-311E3F20A664}" dt="2023-12-01T18:23:19.542" v="1531" actId="14100"/>
        <pc:sldMkLst>
          <pc:docMk/>
          <pc:sldMk cId="2193024253" sldId="280"/>
        </pc:sldMkLst>
        <pc:spChg chg="mod">
          <ac:chgData name="Nenad Djordjevic" userId="44abd8e4-c83a-4b71-bd9f-a15a3db9a897" providerId="ADAL" clId="{36A658BC-9D6A-4B54-A290-311E3F20A664}" dt="2023-12-01T18:14:12.606" v="1479"/>
          <ac:spMkLst>
            <pc:docMk/>
            <pc:sldMk cId="2193024253" sldId="280"/>
            <ac:spMk id="2" creationId="{3D350EAE-F431-97E9-B2B0-76EC06B6205F}"/>
          </ac:spMkLst>
        </pc:spChg>
        <pc:spChg chg="mod">
          <ac:chgData name="Nenad Djordjevic" userId="44abd8e4-c83a-4b71-bd9f-a15a3db9a897" providerId="ADAL" clId="{36A658BC-9D6A-4B54-A290-311E3F20A664}" dt="2023-12-01T18:14:37.930" v="1491" actId="403"/>
          <ac:spMkLst>
            <pc:docMk/>
            <pc:sldMk cId="2193024253" sldId="280"/>
            <ac:spMk id="3" creationId="{1A2E2653-E79C-C966-405E-14F7CCC57FF4}"/>
          </ac:spMkLst>
        </pc:spChg>
        <pc:spChg chg="mod">
          <ac:chgData name="Nenad Djordjevic" userId="44abd8e4-c83a-4b71-bd9f-a15a3db9a897" providerId="ADAL" clId="{36A658BC-9D6A-4B54-A290-311E3F20A664}" dt="2023-12-01T18:23:19.542" v="1531" actId="14100"/>
          <ac:spMkLst>
            <pc:docMk/>
            <pc:sldMk cId="2193024253" sldId="280"/>
            <ac:spMk id="4" creationId="{F18838D9-9CC5-AF3F-BF6D-2274AB056B02}"/>
          </ac:spMkLst>
        </pc:spChg>
        <pc:picChg chg="mod">
          <ac:chgData name="Nenad Djordjevic" userId="44abd8e4-c83a-4b71-bd9f-a15a3db9a897" providerId="ADAL" clId="{36A658BC-9D6A-4B54-A290-311E3F20A664}" dt="2023-12-01T18:17:16.615" v="1494" actId="1076"/>
          <ac:picMkLst>
            <pc:docMk/>
            <pc:sldMk cId="2193024253" sldId="280"/>
            <ac:picMk id="5" creationId="{9D8207E6-3E83-2B96-ED5B-5EB14A64236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9:34:49.253" v="1614" actId="14100"/>
        <pc:sldMkLst>
          <pc:docMk/>
          <pc:sldMk cId="3110834992" sldId="281"/>
        </pc:sldMkLst>
        <pc:spChg chg="mod">
          <ac:chgData name="Nenad Djordjevic" userId="44abd8e4-c83a-4b71-bd9f-a15a3db9a897" providerId="ADAL" clId="{36A658BC-9D6A-4B54-A290-311E3F20A664}" dt="2023-12-01T18:17:46.415" v="1524" actId="20577"/>
          <ac:spMkLst>
            <pc:docMk/>
            <pc:sldMk cId="3110834992" sldId="281"/>
            <ac:spMk id="2" creationId="{3D350EAE-F431-97E9-B2B0-76EC06B6205F}"/>
          </ac:spMkLst>
        </pc:spChg>
        <pc:spChg chg="del mod">
          <ac:chgData name="Nenad Djordjevic" userId="44abd8e4-c83a-4b71-bd9f-a15a3db9a897" providerId="ADAL" clId="{36A658BC-9D6A-4B54-A290-311E3F20A664}" dt="2023-12-01T18:22:57.053" v="1526" actId="478"/>
          <ac:spMkLst>
            <pc:docMk/>
            <pc:sldMk cId="3110834992" sldId="281"/>
            <ac:spMk id="3" creationId="{1A2E2653-E79C-C966-405E-14F7CCC57FF4}"/>
          </ac:spMkLst>
        </pc:spChg>
        <pc:spChg chg="del">
          <ac:chgData name="Nenad Djordjevic" userId="44abd8e4-c83a-4b71-bd9f-a15a3db9a897" providerId="ADAL" clId="{36A658BC-9D6A-4B54-A290-311E3F20A664}" dt="2023-12-01T18:22:59.193" v="1528" actId="478"/>
          <ac:spMkLst>
            <pc:docMk/>
            <pc:sldMk cId="3110834992" sldId="281"/>
            <ac:spMk id="4" creationId="{F18838D9-9CC5-AF3F-BF6D-2274AB056B02}"/>
          </ac:spMkLst>
        </pc:spChg>
        <pc:spChg chg="add mod">
          <ac:chgData name="Nenad Djordjevic" userId="44abd8e4-c83a-4b71-bd9f-a15a3db9a897" providerId="ADAL" clId="{36A658BC-9D6A-4B54-A290-311E3F20A664}" dt="2023-12-01T19:34:49.253" v="1614" actId="14100"/>
          <ac:spMkLst>
            <pc:docMk/>
            <pc:sldMk cId="3110834992" sldId="281"/>
            <ac:spMk id="10" creationId="{C4D88E57-497D-E855-DAA1-1E6252980A6E}"/>
          </ac:spMkLst>
        </pc:spChg>
        <pc:picChg chg="del">
          <ac:chgData name="Nenad Djordjevic" userId="44abd8e4-c83a-4b71-bd9f-a15a3db9a897" providerId="ADAL" clId="{36A658BC-9D6A-4B54-A290-311E3F20A664}" dt="2023-12-01T18:22:58.195" v="1527" actId="478"/>
          <ac:picMkLst>
            <pc:docMk/>
            <pc:sldMk cId="3110834992" sldId="281"/>
            <ac:picMk id="5" creationId="{9D8207E6-3E83-2B96-ED5B-5EB14A64236C}"/>
          </ac:picMkLst>
        </pc:picChg>
        <pc:picChg chg="add del mod">
          <ac:chgData name="Nenad Djordjevic" userId="44abd8e4-c83a-4b71-bd9f-a15a3db9a897" providerId="ADAL" clId="{36A658BC-9D6A-4B54-A290-311E3F20A664}" dt="2023-12-01T19:31:45.819" v="1560" actId="21"/>
          <ac:picMkLst>
            <pc:docMk/>
            <pc:sldMk cId="3110834992" sldId="281"/>
            <ac:picMk id="7" creationId="{BCD9FFBC-99D7-AB4E-84E3-971F60004B53}"/>
          </ac:picMkLst>
        </pc:picChg>
        <pc:picChg chg="add mod">
          <ac:chgData name="Nenad Djordjevic" userId="44abd8e4-c83a-4b71-bd9f-a15a3db9a897" providerId="ADAL" clId="{36A658BC-9D6A-4B54-A290-311E3F20A664}" dt="2023-12-01T19:31:44.909" v="1559" actId="1076"/>
          <ac:picMkLst>
            <pc:docMk/>
            <pc:sldMk cId="3110834992" sldId="281"/>
            <ac:picMk id="9" creationId="{D7364C45-CFB8-9229-1F99-C58ED835228F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9:34:08.623" v="1592" actId="20577"/>
        <pc:sldMkLst>
          <pc:docMk/>
          <pc:sldMk cId="377831691" sldId="282"/>
        </pc:sldMkLst>
        <pc:spChg chg="add mod">
          <ac:chgData name="Nenad Djordjevic" userId="44abd8e4-c83a-4b71-bd9f-a15a3db9a897" providerId="ADAL" clId="{36A658BC-9D6A-4B54-A290-311E3F20A664}" dt="2023-12-01T19:34:08.623" v="1592" actId="20577"/>
          <ac:spMkLst>
            <pc:docMk/>
            <pc:sldMk cId="377831691" sldId="282"/>
            <ac:spMk id="4" creationId="{63D930DA-55C2-917B-BD8F-9EFA00592EF7}"/>
          </ac:spMkLst>
        </pc:spChg>
        <pc:picChg chg="add mod">
          <ac:chgData name="Nenad Djordjevic" userId="44abd8e4-c83a-4b71-bd9f-a15a3db9a897" providerId="ADAL" clId="{36A658BC-9D6A-4B54-A290-311E3F20A664}" dt="2023-12-01T19:33:56.830" v="1575" actId="1076"/>
          <ac:picMkLst>
            <pc:docMk/>
            <pc:sldMk cId="377831691" sldId="282"/>
            <ac:picMk id="3" creationId="{69AD9F5A-4742-BECA-5D1E-2D8B1F08B746}"/>
          </ac:picMkLst>
        </pc:picChg>
        <pc:picChg chg="del">
          <ac:chgData name="Nenad Djordjevic" userId="44abd8e4-c83a-4b71-bd9f-a15a3db9a897" providerId="ADAL" clId="{36A658BC-9D6A-4B54-A290-311E3F20A664}" dt="2023-12-01T19:31:50.323" v="1562" actId="478"/>
          <ac:picMkLst>
            <pc:docMk/>
            <pc:sldMk cId="377831691" sldId="282"/>
            <ac:picMk id="9" creationId="{D7364C45-CFB8-9229-1F99-C58ED835228F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9:35:54.483" v="1638" actId="1076"/>
        <pc:sldMkLst>
          <pc:docMk/>
          <pc:sldMk cId="2758345045" sldId="283"/>
        </pc:sldMkLst>
        <pc:spChg chg="del">
          <ac:chgData name="Nenad Djordjevic" userId="44abd8e4-c83a-4b71-bd9f-a15a3db9a897" providerId="ADAL" clId="{36A658BC-9D6A-4B54-A290-311E3F20A664}" dt="2023-12-01T19:35:53.559" v="1637" actId="478"/>
          <ac:spMkLst>
            <pc:docMk/>
            <pc:sldMk cId="2758345045" sldId="283"/>
            <ac:spMk id="4" creationId="{63D930DA-55C2-917B-BD8F-9EFA00592EF7}"/>
          </ac:spMkLst>
        </pc:spChg>
        <pc:picChg chg="del">
          <ac:chgData name="Nenad Djordjevic" userId="44abd8e4-c83a-4b71-bd9f-a15a3db9a897" providerId="ADAL" clId="{36A658BC-9D6A-4B54-A290-311E3F20A664}" dt="2023-12-01T19:35:16.217" v="1622" actId="478"/>
          <ac:picMkLst>
            <pc:docMk/>
            <pc:sldMk cId="2758345045" sldId="283"/>
            <ac:picMk id="3" creationId="{69AD9F5A-4742-BECA-5D1E-2D8B1F08B746}"/>
          </ac:picMkLst>
        </pc:picChg>
        <pc:picChg chg="add del mod">
          <ac:chgData name="Nenad Djordjevic" userId="44abd8e4-c83a-4b71-bd9f-a15a3db9a897" providerId="ADAL" clId="{36A658BC-9D6A-4B54-A290-311E3F20A664}" dt="2023-12-01T19:35:48.704" v="1634" actId="478"/>
          <ac:picMkLst>
            <pc:docMk/>
            <pc:sldMk cId="2758345045" sldId="283"/>
            <ac:picMk id="6" creationId="{8BAADCA8-72B9-2AFA-2853-11278D308ACE}"/>
          </ac:picMkLst>
        </pc:picChg>
        <pc:picChg chg="add del mod">
          <ac:chgData name="Nenad Djordjevic" userId="44abd8e4-c83a-4b71-bd9f-a15a3db9a897" providerId="ADAL" clId="{36A658BC-9D6A-4B54-A290-311E3F20A664}" dt="2023-12-01T19:35:46.149" v="1633" actId="478"/>
          <ac:picMkLst>
            <pc:docMk/>
            <pc:sldMk cId="2758345045" sldId="283"/>
            <ac:picMk id="8" creationId="{6C2DB534-AEE4-7AD2-93F0-0A942EB9EC42}"/>
          </ac:picMkLst>
        </pc:picChg>
        <pc:picChg chg="add mod">
          <ac:chgData name="Nenad Djordjevic" userId="44abd8e4-c83a-4b71-bd9f-a15a3db9a897" providerId="ADAL" clId="{36A658BC-9D6A-4B54-A290-311E3F20A664}" dt="2023-12-01T19:35:54.483" v="1638" actId="1076"/>
          <ac:picMkLst>
            <pc:docMk/>
            <pc:sldMk cId="2758345045" sldId="283"/>
            <ac:picMk id="10" creationId="{3388B734-623C-E6BB-677B-2D63B3C5231C}"/>
          </ac:picMkLst>
        </pc:picChg>
      </pc:sldChg>
      <pc:sldChg chg="delSp modSp add mod">
        <pc:chgData name="Nenad Djordjevic" userId="44abd8e4-c83a-4b71-bd9f-a15a3db9a897" providerId="ADAL" clId="{36A658BC-9D6A-4B54-A290-311E3F20A664}" dt="2023-12-01T19:35:40.227" v="1632" actId="1076"/>
        <pc:sldMkLst>
          <pc:docMk/>
          <pc:sldMk cId="1315312050" sldId="284"/>
        </pc:sldMkLst>
        <pc:spChg chg="del">
          <ac:chgData name="Nenad Djordjevic" userId="44abd8e4-c83a-4b71-bd9f-a15a3db9a897" providerId="ADAL" clId="{36A658BC-9D6A-4B54-A290-311E3F20A664}" dt="2023-12-01T19:35:37.060" v="1631" actId="478"/>
          <ac:spMkLst>
            <pc:docMk/>
            <pc:sldMk cId="1315312050" sldId="284"/>
            <ac:spMk id="4" creationId="{63D930DA-55C2-917B-BD8F-9EFA00592EF7}"/>
          </ac:spMkLst>
        </pc:spChg>
        <pc:picChg chg="mod">
          <ac:chgData name="Nenad Djordjevic" userId="44abd8e4-c83a-4b71-bd9f-a15a3db9a897" providerId="ADAL" clId="{36A658BC-9D6A-4B54-A290-311E3F20A664}" dt="2023-12-01T19:35:40.227" v="1632" actId="1076"/>
          <ac:picMkLst>
            <pc:docMk/>
            <pc:sldMk cId="1315312050" sldId="284"/>
            <ac:picMk id="6" creationId="{8BAADCA8-72B9-2AFA-2853-11278D308ACE}"/>
          </ac:picMkLst>
        </pc:picChg>
        <pc:picChg chg="del">
          <ac:chgData name="Nenad Djordjevic" userId="44abd8e4-c83a-4b71-bd9f-a15a3db9a897" providerId="ADAL" clId="{36A658BC-9D6A-4B54-A290-311E3F20A664}" dt="2023-12-01T19:35:30.110" v="1628" actId="478"/>
          <ac:picMkLst>
            <pc:docMk/>
            <pc:sldMk cId="1315312050" sldId="284"/>
            <ac:picMk id="8" creationId="{6C2DB534-AEE4-7AD2-93F0-0A942EB9EC42}"/>
          </ac:picMkLst>
        </pc:picChg>
        <pc:picChg chg="del">
          <ac:chgData name="Nenad Djordjevic" userId="44abd8e4-c83a-4b71-bd9f-a15a3db9a897" providerId="ADAL" clId="{36A658BC-9D6A-4B54-A290-311E3F20A664}" dt="2023-12-01T19:35:28.989" v="1627" actId="478"/>
          <ac:picMkLst>
            <pc:docMk/>
            <pc:sldMk cId="1315312050" sldId="284"/>
            <ac:picMk id="10" creationId="{3388B734-623C-E6BB-677B-2D63B3C5231C}"/>
          </ac:picMkLst>
        </pc:picChg>
      </pc:sldChg>
      <pc:sldChg chg="delSp modSp add mod">
        <pc:chgData name="Nenad Djordjevic" userId="44abd8e4-c83a-4b71-bd9f-a15a3db9a897" providerId="ADAL" clId="{36A658BC-9D6A-4B54-A290-311E3F20A664}" dt="2023-12-01T19:39:52.715" v="1698" actId="14861"/>
        <pc:sldMkLst>
          <pc:docMk/>
          <pc:sldMk cId="2015798330" sldId="285"/>
        </pc:sldMkLst>
        <pc:spChg chg="mod">
          <ac:chgData name="Nenad Djordjevic" userId="44abd8e4-c83a-4b71-bd9f-a15a3db9a897" providerId="ADAL" clId="{36A658BC-9D6A-4B54-A290-311E3F20A664}" dt="2023-12-01T19:36:15.517" v="1663" actId="20577"/>
          <ac:spMkLst>
            <pc:docMk/>
            <pc:sldMk cId="2015798330" sldId="285"/>
            <ac:spMk id="4" creationId="{63D930DA-55C2-917B-BD8F-9EFA00592EF7}"/>
          </ac:spMkLst>
        </pc:spChg>
        <pc:picChg chg="del">
          <ac:chgData name="Nenad Djordjevic" userId="44abd8e4-c83a-4b71-bd9f-a15a3db9a897" providerId="ADAL" clId="{36A658BC-9D6A-4B54-A290-311E3F20A664}" dt="2023-12-01T19:35:57.898" v="1639" actId="478"/>
          <ac:picMkLst>
            <pc:docMk/>
            <pc:sldMk cId="2015798330" sldId="285"/>
            <ac:picMk id="6" creationId="{8BAADCA8-72B9-2AFA-2853-11278D308ACE}"/>
          </ac:picMkLst>
        </pc:picChg>
        <pc:picChg chg="mod">
          <ac:chgData name="Nenad Djordjevic" userId="44abd8e4-c83a-4b71-bd9f-a15a3db9a897" providerId="ADAL" clId="{36A658BC-9D6A-4B54-A290-311E3F20A664}" dt="2023-12-01T19:39:52.715" v="1698" actId="14861"/>
          <ac:picMkLst>
            <pc:docMk/>
            <pc:sldMk cId="2015798330" sldId="285"/>
            <ac:picMk id="8" creationId="{6C2DB534-AEE4-7AD2-93F0-0A942EB9EC42}"/>
          </ac:picMkLst>
        </pc:picChg>
        <pc:picChg chg="del">
          <ac:chgData name="Nenad Djordjevic" userId="44abd8e4-c83a-4b71-bd9f-a15a3db9a897" providerId="ADAL" clId="{36A658BC-9D6A-4B54-A290-311E3F20A664}" dt="2023-12-01T19:35:26.823" v="1626" actId="478"/>
          <ac:picMkLst>
            <pc:docMk/>
            <pc:sldMk cId="2015798330" sldId="285"/>
            <ac:picMk id="10" creationId="{3388B734-623C-E6BB-677B-2D63B3C5231C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19:39:06.226" v="1694" actId="14100"/>
        <pc:sldMkLst>
          <pc:docMk/>
          <pc:sldMk cId="3157536668" sldId="286"/>
        </pc:sldMkLst>
        <pc:spChg chg="del">
          <ac:chgData name="Nenad Djordjevic" userId="44abd8e4-c83a-4b71-bd9f-a15a3db9a897" providerId="ADAL" clId="{36A658BC-9D6A-4B54-A290-311E3F20A664}" dt="2023-12-01T19:38:28.001" v="1690" actId="478"/>
          <ac:spMkLst>
            <pc:docMk/>
            <pc:sldMk cId="3157536668" sldId="286"/>
            <ac:spMk id="2" creationId="{3D350EAE-F431-97E9-B2B0-76EC06B6205F}"/>
          </ac:spMkLst>
        </pc:spChg>
        <pc:spChg chg="del">
          <ac:chgData name="Nenad Djordjevic" userId="44abd8e4-c83a-4b71-bd9f-a15a3db9a897" providerId="ADAL" clId="{36A658BC-9D6A-4B54-A290-311E3F20A664}" dt="2023-12-01T19:38:40.273" v="1693" actId="478"/>
          <ac:spMkLst>
            <pc:docMk/>
            <pc:sldMk cId="3157536668" sldId="286"/>
            <ac:spMk id="4" creationId="{63D930DA-55C2-917B-BD8F-9EFA00592EF7}"/>
          </ac:spMkLst>
        </pc:spChg>
        <pc:spChg chg="add del mod">
          <ac:chgData name="Nenad Djordjevic" userId="44abd8e4-c83a-4b71-bd9f-a15a3db9a897" providerId="ADAL" clId="{36A658BC-9D6A-4B54-A290-311E3F20A664}" dt="2023-12-01T19:38:29.665" v="1691" actId="478"/>
          <ac:spMkLst>
            <pc:docMk/>
            <pc:sldMk cId="3157536668" sldId="286"/>
            <ac:spMk id="12" creationId="{E14285BF-EDE6-4634-5100-F5A1A73FEA59}"/>
          </ac:spMkLst>
        </pc:spChg>
        <pc:picChg chg="add del mod">
          <ac:chgData name="Nenad Djordjevic" userId="44abd8e4-c83a-4b71-bd9f-a15a3db9a897" providerId="ADAL" clId="{36A658BC-9D6A-4B54-A290-311E3F20A664}" dt="2023-12-01T19:37:50.507" v="1673" actId="21"/>
          <ac:picMkLst>
            <pc:docMk/>
            <pc:sldMk cId="3157536668" sldId="286"/>
            <ac:picMk id="5" creationId="{870B41B8-DAE6-68D6-720A-EF809AF29C9B}"/>
          </ac:picMkLst>
        </pc:picChg>
        <pc:picChg chg="add del mod">
          <ac:chgData name="Nenad Djordjevic" userId="44abd8e4-c83a-4b71-bd9f-a15a3db9a897" providerId="ADAL" clId="{36A658BC-9D6A-4B54-A290-311E3F20A664}" dt="2023-12-01T19:37:50.507" v="1673" actId="21"/>
          <ac:picMkLst>
            <pc:docMk/>
            <pc:sldMk cId="3157536668" sldId="286"/>
            <ac:picMk id="7" creationId="{FF658E1D-C4C0-5F78-F84A-B9BF35296D8F}"/>
          </ac:picMkLst>
        </pc:picChg>
        <pc:picChg chg="del">
          <ac:chgData name="Nenad Djordjevic" userId="44abd8e4-c83a-4b71-bd9f-a15a3db9a897" providerId="ADAL" clId="{36A658BC-9D6A-4B54-A290-311E3F20A664}" dt="2023-12-01T19:37:40.176" v="1669" actId="478"/>
          <ac:picMkLst>
            <pc:docMk/>
            <pc:sldMk cId="3157536668" sldId="286"/>
            <ac:picMk id="8" creationId="{6C2DB534-AEE4-7AD2-93F0-0A942EB9EC42}"/>
          </ac:picMkLst>
        </pc:picChg>
        <pc:picChg chg="add mod">
          <ac:chgData name="Nenad Djordjevic" userId="44abd8e4-c83a-4b71-bd9f-a15a3db9a897" providerId="ADAL" clId="{36A658BC-9D6A-4B54-A290-311E3F20A664}" dt="2023-12-01T19:39:06.226" v="1694" actId="14100"/>
          <ac:picMkLst>
            <pc:docMk/>
            <pc:sldMk cId="3157536668" sldId="286"/>
            <ac:picMk id="10" creationId="{7DAA5FF3-F3E0-F625-C5E0-72FB7A5EDF0E}"/>
          </ac:picMkLst>
        </pc:picChg>
      </pc:sldChg>
      <pc:sldChg chg="addSp delSp modSp add mod">
        <pc:chgData name="Nenad Djordjevic" userId="44abd8e4-c83a-4b71-bd9f-a15a3db9a897" providerId="ADAL" clId="{36A658BC-9D6A-4B54-A290-311E3F20A664}" dt="2023-12-01T20:03:36.296" v="1701" actId="1076"/>
        <pc:sldMkLst>
          <pc:docMk/>
          <pc:sldMk cId="1710068563" sldId="287"/>
        </pc:sldMkLst>
        <pc:spChg chg="del">
          <ac:chgData name="Nenad Djordjevic" userId="44abd8e4-c83a-4b71-bd9f-a15a3db9a897" providerId="ADAL" clId="{36A658BC-9D6A-4B54-A290-311E3F20A664}" dt="2023-12-01T19:37:57.931" v="1677" actId="478"/>
          <ac:spMkLst>
            <pc:docMk/>
            <pc:sldMk cId="1710068563" sldId="287"/>
            <ac:spMk id="2" creationId="{3D350EAE-F431-97E9-B2B0-76EC06B6205F}"/>
          </ac:spMkLst>
        </pc:spChg>
        <pc:spChg chg="del">
          <ac:chgData name="Nenad Djordjevic" userId="44abd8e4-c83a-4b71-bd9f-a15a3db9a897" providerId="ADAL" clId="{36A658BC-9D6A-4B54-A290-311E3F20A664}" dt="2023-12-01T19:38:03.086" v="1680" actId="478"/>
          <ac:spMkLst>
            <pc:docMk/>
            <pc:sldMk cId="1710068563" sldId="287"/>
            <ac:spMk id="4" creationId="{63D930DA-55C2-917B-BD8F-9EFA00592EF7}"/>
          </ac:spMkLst>
        </pc:spChg>
        <pc:spChg chg="add del mod">
          <ac:chgData name="Nenad Djordjevic" userId="44abd8e4-c83a-4b71-bd9f-a15a3db9a897" providerId="ADAL" clId="{36A658BC-9D6A-4B54-A290-311E3F20A664}" dt="2023-12-01T19:37:59.950" v="1678" actId="478"/>
          <ac:spMkLst>
            <pc:docMk/>
            <pc:sldMk cId="1710068563" sldId="287"/>
            <ac:spMk id="7" creationId="{07C30F07-917D-11DC-656D-5C802FC30EDE}"/>
          </ac:spMkLst>
        </pc:spChg>
        <pc:picChg chg="add mod">
          <ac:chgData name="Nenad Djordjevic" userId="44abd8e4-c83a-4b71-bd9f-a15a3db9a897" providerId="ADAL" clId="{36A658BC-9D6A-4B54-A290-311E3F20A664}" dt="2023-12-01T20:03:36.296" v="1701" actId="1076"/>
          <ac:picMkLst>
            <pc:docMk/>
            <pc:sldMk cId="1710068563" sldId="287"/>
            <ac:picMk id="3" creationId="{FC57ECA3-AAFD-4065-7627-EAE7412D73A3}"/>
          </ac:picMkLst>
        </pc:picChg>
        <pc:picChg chg="add mod">
          <ac:chgData name="Nenad Djordjevic" userId="44abd8e4-c83a-4b71-bd9f-a15a3db9a897" providerId="ADAL" clId="{36A658BC-9D6A-4B54-A290-311E3F20A664}" dt="2023-12-01T20:03:34.711" v="1700" actId="1076"/>
          <ac:picMkLst>
            <pc:docMk/>
            <pc:sldMk cId="1710068563" sldId="287"/>
            <ac:picMk id="5" creationId="{A7B5E3E6-6364-D7DF-3D9F-7790DFF8A30D}"/>
          </ac:picMkLst>
        </pc:picChg>
        <pc:picChg chg="del">
          <ac:chgData name="Nenad Djordjevic" userId="44abd8e4-c83a-4b71-bd9f-a15a3db9a897" providerId="ADAL" clId="{36A658BC-9D6A-4B54-A290-311E3F20A664}" dt="2023-12-01T19:37:54.530" v="1675" actId="478"/>
          <ac:picMkLst>
            <pc:docMk/>
            <pc:sldMk cId="1710068563" sldId="287"/>
            <ac:picMk id="10" creationId="{7DAA5FF3-F3E0-F625-C5E0-72FB7A5EDF0E}"/>
          </ac:picMkLst>
        </pc:picChg>
      </pc:sldChg>
      <pc:sldChg chg="delSp modSp mod modTransition">
        <pc:chgData name="Nenad Djordjevic" userId="44abd8e4-c83a-4b71-bd9f-a15a3db9a897" providerId="ADAL" clId="{36A658BC-9D6A-4B54-A290-311E3F20A664}" dt="2023-12-02T11:58:22.879" v="1936"/>
        <pc:sldMkLst>
          <pc:docMk/>
          <pc:sldMk cId="3890934195" sldId="289"/>
        </pc:sldMkLst>
        <pc:spChg chg="del">
          <ac:chgData name="Nenad Djordjevic" userId="44abd8e4-c83a-4b71-bd9f-a15a3db9a897" providerId="ADAL" clId="{36A658BC-9D6A-4B54-A290-311E3F20A664}" dt="2023-12-02T11:42:58.421" v="1702" actId="478"/>
          <ac:spMkLst>
            <pc:docMk/>
            <pc:sldMk cId="3890934195" sldId="289"/>
            <ac:spMk id="2" creationId="{831CE2F5-BA79-E2E1-AC8E-BD3A723CE430}"/>
          </ac:spMkLst>
        </pc:spChg>
        <pc:picChg chg="mod">
          <ac:chgData name="Nenad Djordjevic" userId="44abd8e4-c83a-4b71-bd9f-a15a3db9a897" providerId="ADAL" clId="{36A658BC-9D6A-4B54-A290-311E3F20A664}" dt="2023-12-02T11:43:01.992" v="1703" actId="1076"/>
          <ac:picMkLst>
            <pc:docMk/>
            <pc:sldMk cId="3890934195" sldId="289"/>
            <ac:picMk id="4" creationId="{D5AC9047-A739-712C-F358-8D0AAFAE7CC7}"/>
          </ac:picMkLst>
        </pc:picChg>
      </pc:sldChg>
      <pc:sldChg chg="delSp delDesignElem">
        <pc:chgData name="Nenad Djordjevic" userId="44abd8e4-c83a-4b71-bd9f-a15a3db9a897" providerId="ADAL" clId="{36A658BC-9D6A-4B54-A290-311E3F20A664}" dt="2023-12-02T11:48:48.747" v="1801"/>
        <pc:sldMkLst>
          <pc:docMk/>
          <pc:sldMk cId="240366940" sldId="292"/>
        </pc:sldMkLst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240366940" sldId="292"/>
            <ac:spMk id="32" creationId="{3FCFB1DE-0B7E-48CC-BA90-B2AB0889F9D6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240366940" sldId="292"/>
            <ac:spMk id="33" creationId="{352BEC0E-22F8-46D0-9632-375DB541B06C}"/>
          </ac:spMkLst>
        </pc:spChg>
      </pc:sldChg>
      <pc:sldChg chg="addSp delSp modSp mod modTransition delDesignElem">
        <pc:chgData name="Nenad Djordjevic" userId="44abd8e4-c83a-4b71-bd9f-a15a3db9a897" providerId="ADAL" clId="{36A658BC-9D6A-4B54-A290-311E3F20A664}" dt="2023-12-02T11:58:21.271" v="1935"/>
        <pc:sldMkLst>
          <pc:docMk/>
          <pc:sldMk cId="855787483" sldId="293"/>
        </pc:sldMkLst>
        <pc:spChg chg="del mod">
          <ac:chgData name="Nenad Djordjevic" userId="44abd8e4-c83a-4b71-bd9f-a15a3db9a897" providerId="ADAL" clId="{36A658BC-9D6A-4B54-A290-311E3F20A664}" dt="2023-12-02T11:54:14.647" v="1850" actId="478"/>
          <ac:spMkLst>
            <pc:docMk/>
            <pc:sldMk cId="855787483" sldId="293"/>
            <ac:spMk id="2" creationId="{F99F348F-47B9-54D0-A4EC-292DCF6CCF98}"/>
          </ac:spMkLst>
        </pc:spChg>
        <pc:spChg chg="mod">
          <ac:chgData name="Nenad Djordjevic" userId="44abd8e4-c83a-4b71-bd9f-a15a3db9a897" providerId="ADAL" clId="{36A658BC-9D6A-4B54-A290-311E3F20A664}" dt="2023-12-02T11:54:37.251" v="1885" actId="2711"/>
          <ac:spMkLst>
            <pc:docMk/>
            <pc:sldMk cId="855787483" sldId="293"/>
            <ac:spMk id="3" creationId="{7F008369-2890-EAD4-03B8-8738B563D1D9}"/>
          </ac:spMkLst>
        </pc:spChg>
        <pc:spChg chg="add del mod">
          <ac:chgData name="Nenad Djordjevic" userId="44abd8e4-c83a-4b71-bd9f-a15a3db9a897" providerId="ADAL" clId="{36A658BC-9D6A-4B54-A290-311E3F20A664}" dt="2023-12-02T11:54:17.323" v="1851" actId="478"/>
          <ac:spMkLst>
            <pc:docMk/>
            <pc:sldMk cId="855787483" sldId="293"/>
            <ac:spMk id="6" creationId="{A2DDD7F2-E18F-D827-A37E-EF118ABBD963}"/>
          </ac:spMkLst>
        </pc:spChg>
        <pc:spChg chg="add mod">
          <ac:chgData name="Nenad Djordjevic" userId="44abd8e4-c83a-4b71-bd9f-a15a3db9a897" providerId="ADAL" clId="{36A658BC-9D6A-4B54-A290-311E3F20A664}" dt="2023-12-02T11:56:32.431" v="1916" actId="14100"/>
          <ac:spMkLst>
            <pc:docMk/>
            <pc:sldMk cId="855787483" sldId="293"/>
            <ac:spMk id="7" creationId="{87C9E466-8C06-4A7A-0653-873A66284D3C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855787483" sldId="293"/>
            <ac:spMk id="17" creationId="{45D37F4E-DDB4-456B-97E0-9937730A039F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855787483" sldId="293"/>
            <ac:spMk id="20" creationId="{B2DD41CD-8F47-4F56-AD12-4E2FF7696987}"/>
          </ac:spMkLst>
        </pc:spChg>
        <pc:picChg chg="mod">
          <ac:chgData name="Nenad Djordjevic" userId="44abd8e4-c83a-4b71-bd9f-a15a3db9a897" providerId="ADAL" clId="{36A658BC-9D6A-4B54-A290-311E3F20A664}" dt="2023-12-02T11:45:26.011" v="1734" actId="1076"/>
          <ac:picMkLst>
            <pc:docMk/>
            <pc:sldMk cId="855787483" sldId="293"/>
            <ac:picMk id="4" creationId="{D04F68E8-DACE-45EF-5311-9D80A792E06B}"/>
          </ac:picMkLst>
        </pc:picChg>
      </pc:sldChg>
      <pc:sldChg chg="addSp delSp modSp mod modTransition">
        <pc:chgData name="Nenad Djordjevic" userId="44abd8e4-c83a-4b71-bd9f-a15a3db9a897" providerId="ADAL" clId="{36A658BC-9D6A-4B54-A290-311E3F20A664}" dt="2023-12-02T11:58:21.271" v="1935"/>
        <pc:sldMkLst>
          <pc:docMk/>
          <pc:sldMk cId="1669562196" sldId="294"/>
        </pc:sldMkLst>
        <pc:spChg chg="del mod">
          <ac:chgData name="Nenad Djordjevic" userId="44abd8e4-c83a-4b71-bd9f-a15a3db9a897" providerId="ADAL" clId="{36A658BC-9D6A-4B54-A290-311E3F20A664}" dt="2023-12-02T11:55:38.178" v="1900" actId="478"/>
          <ac:spMkLst>
            <pc:docMk/>
            <pc:sldMk cId="1669562196" sldId="294"/>
            <ac:spMk id="2" creationId="{23887045-A890-5FFC-72D0-EE4B84CB25FB}"/>
          </ac:spMkLst>
        </pc:spChg>
        <pc:spChg chg="mod">
          <ac:chgData name="Nenad Djordjevic" userId="44abd8e4-c83a-4b71-bd9f-a15a3db9a897" providerId="ADAL" clId="{36A658BC-9D6A-4B54-A290-311E3F20A664}" dt="2023-12-02T11:55:49.402" v="1904" actId="2711"/>
          <ac:spMkLst>
            <pc:docMk/>
            <pc:sldMk cId="1669562196" sldId="294"/>
            <ac:spMk id="5" creationId="{59EFB972-3659-5A22-C874-7D451F79A648}"/>
          </ac:spMkLst>
        </pc:spChg>
        <pc:spChg chg="add del mod">
          <ac:chgData name="Nenad Djordjevic" userId="44abd8e4-c83a-4b71-bd9f-a15a3db9a897" providerId="ADAL" clId="{36A658BC-9D6A-4B54-A290-311E3F20A664}" dt="2023-12-02T11:55:39.322" v="1901" actId="478"/>
          <ac:spMkLst>
            <pc:docMk/>
            <pc:sldMk cId="1669562196" sldId="294"/>
            <ac:spMk id="6" creationId="{B330C78A-B01D-3222-1473-4DA4A65AC675}"/>
          </ac:spMkLst>
        </pc:spChg>
        <pc:spChg chg="add mod">
          <ac:chgData name="Nenad Djordjevic" userId="44abd8e4-c83a-4b71-bd9f-a15a3db9a897" providerId="ADAL" clId="{36A658BC-9D6A-4B54-A290-311E3F20A664}" dt="2023-12-02T11:55:40.183" v="1902"/>
          <ac:spMkLst>
            <pc:docMk/>
            <pc:sldMk cId="1669562196" sldId="294"/>
            <ac:spMk id="8" creationId="{4B608767-7E5B-F566-37E0-CCFA96910BCD}"/>
          </ac:spMkLst>
        </pc:spChg>
        <pc:picChg chg="mod">
          <ac:chgData name="Nenad Djordjevic" userId="44abd8e4-c83a-4b71-bd9f-a15a3db9a897" providerId="ADAL" clId="{36A658BC-9D6A-4B54-A290-311E3F20A664}" dt="2023-12-02T11:44:19.349" v="1715" actId="1076"/>
          <ac:picMkLst>
            <pc:docMk/>
            <pc:sldMk cId="1669562196" sldId="294"/>
            <ac:picMk id="4" creationId="{8628D5F4-88EC-5662-EEE0-BAE6BB248D8B}"/>
          </ac:picMkLst>
        </pc:picChg>
      </pc:sldChg>
      <pc:sldChg chg="modSp mod modTransition">
        <pc:chgData name="Nenad Djordjevic" userId="44abd8e4-c83a-4b71-bd9f-a15a3db9a897" providerId="ADAL" clId="{36A658BC-9D6A-4B54-A290-311E3F20A664}" dt="2023-12-02T11:58:21.271" v="1935"/>
        <pc:sldMkLst>
          <pc:docMk/>
          <pc:sldMk cId="1361692137" sldId="295"/>
        </pc:sldMkLst>
        <pc:spChg chg="mod">
          <ac:chgData name="Nenad Djordjevic" userId="44abd8e4-c83a-4b71-bd9f-a15a3db9a897" providerId="ADAL" clId="{36A658BC-9D6A-4B54-A290-311E3F20A664}" dt="2023-12-02T11:55:30.035" v="1899" actId="113"/>
          <ac:spMkLst>
            <pc:docMk/>
            <pc:sldMk cId="1361692137" sldId="295"/>
            <ac:spMk id="2" creationId="{452E1275-66A6-4EE4-310D-675CD240B472}"/>
          </ac:spMkLst>
        </pc:spChg>
        <pc:spChg chg="mod">
          <ac:chgData name="Nenad Djordjevic" userId="44abd8e4-c83a-4b71-bd9f-a15a3db9a897" providerId="ADAL" clId="{36A658BC-9D6A-4B54-A290-311E3F20A664}" dt="2023-12-02T11:55:54.993" v="1905" actId="2711"/>
          <ac:spMkLst>
            <pc:docMk/>
            <pc:sldMk cId="1361692137" sldId="295"/>
            <ac:spMk id="7" creationId="{B4014F13-9A21-70DF-42B3-BB6049320F12}"/>
          </ac:spMkLst>
        </pc:spChg>
        <pc:picChg chg="mod">
          <ac:chgData name="Nenad Djordjevic" userId="44abd8e4-c83a-4b71-bd9f-a15a3db9a897" providerId="ADAL" clId="{36A658BC-9D6A-4B54-A290-311E3F20A664}" dt="2023-12-02T11:44:32.404" v="1718" actId="1076"/>
          <ac:picMkLst>
            <pc:docMk/>
            <pc:sldMk cId="1361692137" sldId="295"/>
            <ac:picMk id="6" creationId="{2B5D81A2-1F95-90D8-D0E9-1201F4976294}"/>
          </ac:picMkLst>
        </pc:picChg>
      </pc:sldChg>
      <pc:sldChg chg="addSp delSp modSp mod modTransition delDesignElem">
        <pc:chgData name="Nenad Djordjevic" userId="44abd8e4-c83a-4b71-bd9f-a15a3db9a897" providerId="ADAL" clId="{36A658BC-9D6A-4B54-A290-311E3F20A664}" dt="2023-12-02T11:58:21.271" v="1935"/>
        <pc:sldMkLst>
          <pc:docMk/>
          <pc:sldMk cId="1136488896" sldId="296"/>
        </pc:sldMkLst>
        <pc:spChg chg="del mod">
          <ac:chgData name="Nenad Djordjevic" userId="44abd8e4-c83a-4b71-bd9f-a15a3db9a897" providerId="ADAL" clId="{36A658BC-9D6A-4B54-A290-311E3F20A664}" dt="2023-12-02T11:54:54.649" v="1888" actId="478"/>
          <ac:spMkLst>
            <pc:docMk/>
            <pc:sldMk cId="1136488896" sldId="296"/>
            <ac:spMk id="2" creationId="{AB2B10D1-BF4E-6910-D569-8ACF1B088361}"/>
          </ac:spMkLst>
        </pc:spChg>
        <pc:spChg chg="mod">
          <ac:chgData name="Nenad Djordjevic" userId="44abd8e4-c83a-4b71-bd9f-a15a3db9a897" providerId="ADAL" clId="{36A658BC-9D6A-4B54-A290-311E3F20A664}" dt="2023-12-02T11:55:07.175" v="1892" actId="2711"/>
          <ac:spMkLst>
            <pc:docMk/>
            <pc:sldMk cId="1136488896" sldId="296"/>
            <ac:spMk id="3" creationId="{02CA4673-6064-11D5-1452-AAA1A34F71F9}"/>
          </ac:spMkLst>
        </pc:spChg>
        <pc:spChg chg="add del mod">
          <ac:chgData name="Nenad Djordjevic" userId="44abd8e4-c83a-4b71-bd9f-a15a3db9a897" providerId="ADAL" clId="{36A658BC-9D6A-4B54-A290-311E3F20A664}" dt="2023-12-02T11:54:57.008" v="1889" actId="478"/>
          <ac:spMkLst>
            <pc:docMk/>
            <pc:sldMk cId="1136488896" sldId="296"/>
            <ac:spMk id="7" creationId="{83369FB6-CC9F-14DB-9DAD-F3C95D5CB4E7}"/>
          </ac:spMkLst>
        </pc:spChg>
        <pc:spChg chg="add mod">
          <ac:chgData name="Nenad Djordjevic" userId="44abd8e4-c83a-4b71-bd9f-a15a3db9a897" providerId="ADAL" clId="{36A658BC-9D6A-4B54-A290-311E3F20A664}" dt="2023-12-02T11:56:29.856" v="1915" actId="14100"/>
          <ac:spMkLst>
            <pc:docMk/>
            <pc:sldMk cId="1136488896" sldId="296"/>
            <ac:spMk id="8" creationId="{CA8EB544-1EB8-2B90-C55B-FE4B8B184E62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1136488896" sldId="296"/>
            <ac:spMk id="10" creationId="{352BEC0E-22F8-46D0-9632-375DB541B06C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1136488896" sldId="296"/>
            <ac:spMk id="12" creationId="{3FCFB1DE-0B7E-48CC-BA90-B2AB0889F9D6}"/>
          </ac:spMkLst>
        </pc:spChg>
        <pc:picChg chg="mod">
          <ac:chgData name="Nenad Djordjevic" userId="44abd8e4-c83a-4b71-bd9f-a15a3db9a897" providerId="ADAL" clId="{36A658BC-9D6A-4B54-A290-311E3F20A664}" dt="2023-12-02T11:47:02.411" v="1766" actId="1076"/>
          <ac:picMkLst>
            <pc:docMk/>
            <pc:sldMk cId="1136488896" sldId="296"/>
            <ac:picMk id="4" creationId="{D126909E-2EA6-53C8-1C46-31734816586D}"/>
          </ac:picMkLst>
        </pc:picChg>
        <pc:picChg chg="mod">
          <ac:chgData name="Nenad Djordjevic" userId="44abd8e4-c83a-4b71-bd9f-a15a3db9a897" providerId="ADAL" clId="{36A658BC-9D6A-4B54-A290-311E3F20A664}" dt="2023-12-02T11:47:00.900" v="1765" actId="1076"/>
          <ac:picMkLst>
            <pc:docMk/>
            <pc:sldMk cId="1136488896" sldId="296"/>
            <ac:picMk id="5" creationId="{153C4FF4-F7D1-8FD1-18EE-4B28F5255794}"/>
          </ac:picMkLst>
        </pc:picChg>
      </pc:sldChg>
      <pc:sldChg chg="addSp delSp modSp mod modTransition delDesignElem">
        <pc:chgData name="Nenad Djordjevic" userId="44abd8e4-c83a-4b71-bd9f-a15a3db9a897" providerId="ADAL" clId="{36A658BC-9D6A-4B54-A290-311E3F20A664}" dt="2023-12-02T11:59:07.126" v="1937" actId="12"/>
        <pc:sldMkLst>
          <pc:docMk/>
          <pc:sldMk cId="4125130009" sldId="297"/>
        </pc:sldMkLst>
        <pc:spChg chg="del mod">
          <ac:chgData name="Nenad Djordjevic" userId="44abd8e4-c83a-4b71-bd9f-a15a3db9a897" providerId="ADAL" clId="{36A658BC-9D6A-4B54-A290-311E3F20A664}" dt="2023-12-02T11:55:11.659" v="1893" actId="478"/>
          <ac:spMkLst>
            <pc:docMk/>
            <pc:sldMk cId="4125130009" sldId="297"/>
            <ac:spMk id="2" creationId="{5694A7A4-99EF-591E-9CE8-005F575E3CF3}"/>
          </ac:spMkLst>
        </pc:spChg>
        <pc:spChg chg="mod">
          <ac:chgData name="Nenad Djordjevic" userId="44abd8e4-c83a-4b71-bd9f-a15a3db9a897" providerId="ADAL" clId="{36A658BC-9D6A-4B54-A290-311E3F20A664}" dt="2023-12-02T11:59:07.126" v="1937" actId="12"/>
          <ac:spMkLst>
            <pc:docMk/>
            <pc:sldMk cId="4125130009" sldId="297"/>
            <ac:spMk id="3" creationId="{A7576BBD-935B-0903-AA6F-5CA294DC6667}"/>
          </ac:spMkLst>
        </pc:spChg>
        <pc:spChg chg="add del mod">
          <ac:chgData name="Nenad Djordjevic" userId="44abd8e4-c83a-4b71-bd9f-a15a3db9a897" providerId="ADAL" clId="{36A658BC-9D6A-4B54-A290-311E3F20A664}" dt="2023-12-02T11:55:13.271" v="1894" actId="478"/>
          <ac:spMkLst>
            <pc:docMk/>
            <pc:sldMk cId="4125130009" sldId="297"/>
            <ac:spMk id="7" creationId="{E7E84FB5-1895-1130-BF1E-2D1351072DDE}"/>
          </ac:spMkLst>
        </pc:spChg>
        <pc:spChg chg="add mod">
          <ac:chgData name="Nenad Djordjevic" userId="44abd8e4-c83a-4b71-bd9f-a15a3db9a897" providerId="ADAL" clId="{36A658BC-9D6A-4B54-A290-311E3F20A664}" dt="2023-12-02T11:56:26.975" v="1914" actId="14100"/>
          <ac:spMkLst>
            <pc:docMk/>
            <pc:sldMk cId="4125130009" sldId="297"/>
            <ac:spMk id="8" creationId="{003561F4-610B-ED61-B39A-2B0B2FCE3924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4125130009" sldId="297"/>
            <ac:spMk id="15" creationId="{352BEC0E-22F8-46D0-9632-375DB541B06C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4125130009" sldId="297"/>
            <ac:spMk id="16" creationId="{3FCFB1DE-0B7E-48CC-BA90-B2AB0889F9D6}"/>
          </ac:spMkLst>
        </pc:spChg>
        <pc:picChg chg="mod">
          <ac:chgData name="Nenad Djordjevic" userId="44abd8e4-c83a-4b71-bd9f-a15a3db9a897" providerId="ADAL" clId="{36A658BC-9D6A-4B54-A290-311E3F20A664}" dt="2023-12-02T11:46:49.395" v="1759" actId="14100"/>
          <ac:picMkLst>
            <pc:docMk/>
            <pc:sldMk cId="4125130009" sldId="297"/>
            <ac:picMk id="5" creationId="{9E49CC55-CFB0-A241-233D-EF1978753BB9}"/>
          </ac:picMkLst>
        </pc:picChg>
        <pc:picChg chg="mod">
          <ac:chgData name="Nenad Djordjevic" userId="44abd8e4-c83a-4b71-bd9f-a15a3db9a897" providerId="ADAL" clId="{36A658BC-9D6A-4B54-A290-311E3F20A664}" dt="2023-12-02T11:46:54.252" v="1762" actId="14100"/>
          <ac:picMkLst>
            <pc:docMk/>
            <pc:sldMk cId="4125130009" sldId="297"/>
            <ac:picMk id="6" creationId="{FC60DA41-CAA8-DAA6-FB25-C9352AE70A12}"/>
          </ac:picMkLst>
        </pc:picChg>
      </pc:sldChg>
      <pc:sldChg chg="addSp delSp modSp mod modTransition delDesignElem">
        <pc:chgData name="Nenad Djordjevic" userId="44abd8e4-c83a-4b71-bd9f-a15a3db9a897" providerId="ADAL" clId="{36A658BC-9D6A-4B54-A290-311E3F20A664}" dt="2023-12-02T11:58:21.271" v="1935"/>
        <pc:sldMkLst>
          <pc:docMk/>
          <pc:sldMk cId="210980868" sldId="298"/>
        </pc:sldMkLst>
        <pc:spChg chg="del mod">
          <ac:chgData name="Nenad Djordjevic" userId="44abd8e4-c83a-4b71-bd9f-a15a3db9a897" providerId="ADAL" clId="{36A658BC-9D6A-4B54-A290-311E3F20A664}" dt="2023-12-02T11:56:03.373" v="1907" actId="478"/>
          <ac:spMkLst>
            <pc:docMk/>
            <pc:sldMk cId="210980868" sldId="298"/>
            <ac:spMk id="2" creationId="{271AA499-CEA0-58EC-B778-EA7A97A34D01}"/>
          </ac:spMkLst>
        </pc:spChg>
        <pc:spChg chg="mod">
          <ac:chgData name="Nenad Djordjevic" userId="44abd8e4-c83a-4b71-bd9f-a15a3db9a897" providerId="ADAL" clId="{36A658BC-9D6A-4B54-A290-311E3F20A664}" dt="2023-12-02T11:56:19.167" v="1912" actId="14100"/>
          <ac:spMkLst>
            <pc:docMk/>
            <pc:sldMk cId="210980868" sldId="298"/>
            <ac:spMk id="3" creationId="{186DD081-115D-22C2-7200-D2B82B1940BE}"/>
          </ac:spMkLst>
        </pc:spChg>
        <pc:spChg chg="add del mod">
          <ac:chgData name="Nenad Djordjevic" userId="44abd8e4-c83a-4b71-bd9f-a15a3db9a897" providerId="ADAL" clId="{36A658BC-9D6A-4B54-A290-311E3F20A664}" dt="2023-12-02T11:56:07.979" v="1908" actId="478"/>
          <ac:spMkLst>
            <pc:docMk/>
            <pc:sldMk cId="210980868" sldId="298"/>
            <ac:spMk id="6" creationId="{572DB89A-BDBC-0AC1-9C74-66A7D58009FC}"/>
          </ac:spMkLst>
        </pc:spChg>
        <pc:spChg chg="add mod">
          <ac:chgData name="Nenad Djordjevic" userId="44abd8e4-c83a-4b71-bd9f-a15a3db9a897" providerId="ADAL" clId="{36A658BC-9D6A-4B54-A290-311E3F20A664}" dt="2023-12-02T11:56:22.752" v="1913" actId="14100"/>
          <ac:spMkLst>
            <pc:docMk/>
            <pc:sldMk cId="210980868" sldId="298"/>
            <ac:spMk id="7" creationId="{E79605E9-78DA-F47C-0FBA-CE1BA33D023A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210980868" sldId="298"/>
            <ac:spMk id="9" creationId="{45D37F4E-DDB4-456B-97E0-9937730A039F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210980868" sldId="298"/>
            <ac:spMk id="11" creationId="{B2DD41CD-8F47-4F56-AD12-4E2FF7696987}"/>
          </ac:spMkLst>
        </pc:spChg>
        <pc:picChg chg="mod">
          <ac:chgData name="Nenad Djordjevic" userId="44abd8e4-c83a-4b71-bd9f-a15a3db9a897" providerId="ADAL" clId="{36A658BC-9D6A-4B54-A290-311E3F20A664}" dt="2023-12-02T11:47:31.644" v="1775" actId="14100"/>
          <ac:picMkLst>
            <pc:docMk/>
            <pc:sldMk cId="210980868" sldId="298"/>
            <ac:picMk id="4" creationId="{37A71BE9-543A-E649-8FDF-C253E13E4F21}"/>
          </ac:picMkLst>
        </pc:picChg>
      </pc:sldChg>
      <pc:sldChg chg="delSp modSp mod modTransition delDesignElem">
        <pc:chgData name="Nenad Djordjevic" userId="44abd8e4-c83a-4b71-bd9f-a15a3db9a897" providerId="ADAL" clId="{36A658BC-9D6A-4B54-A290-311E3F20A664}" dt="2023-12-02T11:58:21.271" v="1935"/>
        <pc:sldMkLst>
          <pc:docMk/>
          <pc:sldMk cId="3872873845" sldId="299"/>
        </pc:sldMkLst>
        <pc:spChg chg="mod">
          <ac:chgData name="Nenad Djordjevic" userId="44abd8e4-c83a-4b71-bd9f-a15a3db9a897" providerId="ADAL" clId="{36A658BC-9D6A-4B54-A290-311E3F20A664}" dt="2023-12-02T11:57:49.117" v="1932" actId="20577"/>
          <ac:spMkLst>
            <pc:docMk/>
            <pc:sldMk cId="3872873845" sldId="299"/>
            <ac:spMk id="2" creationId="{F5154567-ACD4-CF3F-5F96-650A70FADA3E}"/>
          </ac:spMkLst>
        </pc:spChg>
        <pc:spChg chg="mod">
          <ac:chgData name="Nenad Djordjevic" userId="44abd8e4-c83a-4b71-bd9f-a15a3db9a897" providerId="ADAL" clId="{36A658BC-9D6A-4B54-A290-311E3F20A664}" dt="2023-12-02T11:57:04.183" v="1926" actId="14100"/>
          <ac:spMkLst>
            <pc:docMk/>
            <pc:sldMk cId="3872873845" sldId="299"/>
            <ac:spMk id="16" creationId="{1366A7CC-5A96-060C-2F9D-82221FCCC112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3872873845" sldId="299"/>
            <ac:spMk id="21" creationId="{2B97F24A-32CE-4C1C-A50D-3016B394DCFB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3872873845" sldId="299"/>
            <ac:spMk id="23" creationId="{CD8B4F24-440B-49E9-B85D-733523DC064B}"/>
          </ac:spMkLst>
        </pc:spChg>
      </pc:sldChg>
      <pc:sldChg chg="modSp mod modTransition">
        <pc:chgData name="Nenad Djordjevic" userId="44abd8e4-c83a-4b71-bd9f-a15a3db9a897" providerId="ADAL" clId="{36A658BC-9D6A-4B54-A290-311E3F20A664}" dt="2023-12-02T11:58:21.271" v="1935"/>
        <pc:sldMkLst>
          <pc:docMk/>
          <pc:sldMk cId="1376467086" sldId="300"/>
        </pc:sldMkLst>
        <pc:spChg chg="mod">
          <ac:chgData name="Nenad Djordjevic" userId="44abd8e4-c83a-4b71-bd9f-a15a3db9a897" providerId="ADAL" clId="{36A658BC-9D6A-4B54-A290-311E3F20A664}" dt="2023-12-02T11:57:53.193" v="1934" actId="20577"/>
          <ac:spMkLst>
            <pc:docMk/>
            <pc:sldMk cId="1376467086" sldId="300"/>
            <ac:spMk id="2" creationId="{0C8F767E-220A-31B5-E8D3-0F509A116016}"/>
          </ac:spMkLst>
        </pc:spChg>
        <pc:picChg chg="mod">
          <ac:chgData name="Nenad Djordjevic" userId="44abd8e4-c83a-4b71-bd9f-a15a3db9a897" providerId="ADAL" clId="{36A658BC-9D6A-4B54-A290-311E3F20A664}" dt="2023-12-02T11:48:48.747" v="1801"/>
          <ac:picMkLst>
            <pc:docMk/>
            <pc:sldMk cId="1376467086" sldId="300"/>
            <ac:picMk id="4" creationId="{D59B18B9-4474-97C6-CCE8-570D3EB90EE5}"/>
          </ac:picMkLst>
        </pc:picChg>
      </pc:sldChg>
      <pc:sldChg chg="addSp delSp modSp mod modTransition setBg delDesignElem">
        <pc:chgData name="Nenad Djordjevic" userId="44abd8e4-c83a-4b71-bd9f-a15a3db9a897" providerId="ADAL" clId="{36A658BC-9D6A-4B54-A290-311E3F20A664}" dt="2023-12-02T11:58:21.271" v="1935"/>
        <pc:sldMkLst>
          <pc:docMk/>
          <pc:sldMk cId="837139821" sldId="301"/>
        </pc:sldMkLst>
        <pc:spChg chg="mod">
          <ac:chgData name="Nenad Djordjevic" userId="44abd8e4-c83a-4b71-bd9f-a15a3db9a897" providerId="ADAL" clId="{36A658BC-9D6A-4B54-A290-311E3F20A664}" dt="2023-12-02T11:57:35.844" v="1930" actId="122"/>
          <ac:spMkLst>
            <pc:docMk/>
            <pc:sldMk cId="837139821" sldId="301"/>
            <ac:spMk id="2" creationId="{24489587-6CAE-678C-4931-A0C039D6BEE5}"/>
          </ac:spMkLst>
        </pc:spChg>
        <pc:spChg chg="add mod ord">
          <ac:chgData name="Nenad Djordjevic" userId="44abd8e4-c83a-4b71-bd9f-a15a3db9a897" providerId="ADAL" clId="{36A658BC-9D6A-4B54-A290-311E3F20A664}" dt="2023-12-02T11:50:18.120" v="1822" actId="167"/>
          <ac:spMkLst>
            <pc:docMk/>
            <pc:sldMk cId="837139821" sldId="301"/>
            <ac:spMk id="5" creationId="{916FDF68-2B37-9D58-D5AB-7E8BE22CE4B5}"/>
          </ac:spMkLst>
        </pc:spChg>
        <pc:spChg chg="add mod ord">
          <ac:chgData name="Nenad Djordjevic" userId="44abd8e4-c83a-4b71-bd9f-a15a3db9a897" providerId="ADAL" clId="{36A658BC-9D6A-4B54-A290-311E3F20A664}" dt="2023-12-02T11:50:18.120" v="1822" actId="167"/>
          <ac:spMkLst>
            <pc:docMk/>
            <pc:sldMk cId="837139821" sldId="301"/>
            <ac:spMk id="6" creationId="{CB7B3AD7-CB93-9EF4-8CE7-6A8D9C33AD81}"/>
          </ac:spMkLst>
        </pc:spChg>
        <pc:spChg chg="add mod ord">
          <ac:chgData name="Nenad Djordjevic" userId="44abd8e4-c83a-4b71-bd9f-a15a3db9a897" providerId="ADAL" clId="{36A658BC-9D6A-4B54-A290-311E3F20A664}" dt="2023-12-02T11:50:18.120" v="1822" actId="167"/>
          <ac:spMkLst>
            <pc:docMk/>
            <pc:sldMk cId="837139821" sldId="301"/>
            <ac:spMk id="7" creationId="{63FBF0AB-373B-59C1-07E5-F7E3FBA1924E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837139821" sldId="301"/>
            <ac:spMk id="38" creationId="{45D37F4E-DDB4-456B-97E0-9937730A039F}"/>
          </ac:spMkLst>
        </pc:spChg>
        <pc:spChg chg="del">
          <ac:chgData name="Nenad Djordjevic" userId="44abd8e4-c83a-4b71-bd9f-a15a3db9a897" providerId="ADAL" clId="{36A658BC-9D6A-4B54-A290-311E3F20A664}" dt="2023-12-02T11:48:48.747" v="1801"/>
          <ac:spMkLst>
            <pc:docMk/>
            <pc:sldMk cId="837139821" sldId="301"/>
            <ac:spMk id="40" creationId="{B2DD41CD-8F47-4F56-AD12-4E2FF7696987}"/>
          </ac:spMkLst>
        </pc:spChg>
        <pc:picChg chg="add mod">
          <ac:chgData name="Nenad Djordjevic" userId="44abd8e4-c83a-4b71-bd9f-a15a3db9a897" providerId="ADAL" clId="{36A658BC-9D6A-4B54-A290-311E3F20A664}" dt="2023-12-02T11:50:51.554" v="1833" actId="1037"/>
          <ac:picMkLst>
            <pc:docMk/>
            <pc:sldMk cId="837139821" sldId="301"/>
            <ac:picMk id="3" creationId="{1AD1CFEA-BDB6-F17F-8940-24CDA3AE41CC}"/>
          </ac:picMkLst>
        </pc:picChg>
        <pc:picChg chg="del mod">
          <ac:chgData name="Nenad Djordjevic" userId="44abd8e4-c83a-4b71-bd9f-a15a3db9a897" providerId="ADAL" clId="{36A658BC-9D6A-4B54-A290-311E3F20A664}" dt="2023-12-02T11:48:26.566" v="1789" actId="478"/>
          <ac:picMkLst>
            <pc:docMk/>
            <pc:sldMk cId="837139821" sldId="301"/>
            <ac:picMk id="4" creationId="{56E12D06-8350-5947-24EB-7E7A6E02EF2B}"/>
          </ac:picMkLst>
        </pc:picChg>
      </pc:sldChg>
    </pc:docChg>
  </pc:docChgLst>
  <pc:docChgLst>
    <pc:chgData clId="Web-{0551CF6C-68E9-DC5D-4331-955F25394B63}"/>
    <pc:docChg chg="modSld">
      <pc:chgData name="" userId="" providerId="" clId="Web-{0551CF6C-68E9-DC5D-4331-955F25394B63}" dt="2023-12-01T22:28:49.602" v="0" actId="20577"/>
      <pc:docMkLst>
        <pc:docMk/>
      </pc:docMkLst>
      <pc:sldChg chg="modSp">
        <pc:chgData name="" userId="" providerId="" clId="Web-{0551CF6C-68E9-DC5D-4331-955F25394B63}" dt="2023-12-01T22:28:49.602" v="0" actId="20577"/>
        <pc:sldMkLst>
          <pc:docMk/>
          <pc:sldMk cId="4125130009" sldId="297"/>
        </pc:sldMkLst>
        <pc:spChg chg="mod">
          <ac:chgData name="" userId="" providerId="" clId="Web-{0551CF6C-68E9-DC5D-4331-955F25394B63}" dt="2023-12-01T22:28:49.602" v="0" actId="20577"/>
          <ac:spMkLst>
            <pc:docMk/>
            <pc:sldMk cId="4125130009" sldId="297"/>
            <ac:spMk id="3" creationId="{A7576BBD-935B-0903-AA6F-5CA294DC6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DF02-5390-4A13-AE61-6DB7C07432E9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ED6D-117B-4394-8BCD-2224A775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6B4AF01-CB7B-DAFA-C0D0-EF923A9E1BD6}"/>
              </a:ext>
            </a:extLst>
          </p:cNvPr>
          <p:cNvSpPr/>
          <p:nvPr/>
        </p:nvSpPr>
        <p:spPr>
          <a:xfrm rot="5400000">
            <a:off x="8753476" y="2389090"/>
            <a:ext cx="3668361" cy="2079820"/>
          </a:xfrm>
          <a:prstGeom prst="triangle">
            <a:avLst>
              <a:gd name="adj" fmla="val 49029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4401818-35DF-AA96-9250-493AF0A3F0C8}"/>
              </a:ext>
            </a:extLst>
          </p:cNvPr>
          <p:cNvSpPr/>
          <p:nvPr/>
        </p:nvSpPr>
        <p:spPr>
          <a:xfrm rot="5400000">
            <a:off x="7849314" y="2389090"/>
            <a:ext cx="3668360" cy="2079820"/>
          </a:xfrm>
          <a:prstGeom prst="triangle">
            <a:avLst>
              <a:gd name="adj" fmla="val 490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5FB090C-D601-ED1F-C05D-92A6A7312549}"/>
              </a:ext>
            </a:extLst>
          </p:cNvPr>
          <p:cNvSpPr/>
          <p:nvPr/>
        </p:nvSpPr>
        <p:spPr>
          <a:xfrm>
            <a:off x="0" y="0"/>
            <a:ext cx="9739085" cy="68580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1217898"/>
            <a:ext cx="617333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sr-Latn-RS" err="1">
                <a:latin typeface="Metropolis Extra Bold"/>
              </a:rPr>
              <a:t>PowerAutomate</a:t>
            </a:r>
            <a:r>
              <a:rPr lang="sr-Latn-RS">
                <a:latin typeface="Metropolis Extra Bold"/>
              </a:rPr>
              <a:t> za upravljanje Microsoft </a:t>
            </a:r>
            <a:r>
              <a:rPr lang="sr-Latn-RS" err="1">
                <a:latin typeface="Metropolis Extra Bold"/>
              </a:rPr>
              <a:t>Teams</a:t>
            </a:r>
            <a:endParaRPr lang="en-US" err="1">
              <a:latin typeface="Metropolis Extra Bold" panose="000009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8" y="4102537"/>
            <a:ext cx="2679510" cy="1655762"/>
          </a:xfrm>
        </p:spPr>
        <p:txBody>
          <a:bodyPr>
            <a:normAutofit/>
          </a:bodyPr>
          <a:lstStyle/>
          <a:p>
            <a:pPr algn="l"/>
            <a:r>
              <a:rPr lang="sr-Latn-RS" sz="1800" b="1">
                <a:latin typeface="Metropolis" panose="00000500000000000000" pitchFamily="50" charset="0"/>
              </a:rPr>
              <a:t>LAD-3</a:t>
            </a:r>
          </a:p>
          <a:p>
            <a:pPr algn="l"/>
            <a:r>
              <a:rPr lang="sr-Latn-RS" sz="1800">
                <a:latin typeface="Metropolis" panose="00000500000000000000" pitchFamily="50" charset="0"/>
              </a:rPr>
              <a:t>Jovana Golijanin</a:t>
            </a:r>
          </a:p>
          <a:p>
            <a:pPr algn="l"/>
            <a:r>
              <a:rPr lang="sr-Latn-RS" sz="1800">
                <a:latin typeface="Metropolis" panose="00000500000000000000" pitchFamily="50" charset="0"/>
              </a:rPr>
              <a:t>Nenad Đorđević</a:t>
            </a:r>
          </a:p>
          <a:p>
            <a:pPr algn="l"/>
            <a:r>
              <a:rPr lang="sr-Latn-RS" sz="1800">
                <a:latin typeface="Metropolis" panose="00000500000000000000" pitchFamily="50" charset="0"/>
              </a:rPr>
              <a:t>Darko Živadinović</a:t>
            </a:r>
            <a:endParaRPr lang="en-US" sz="1800">
              <a:latin typeface="Metropolis" panose="00000500000000000000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3F60F-3958-E872-C01C-4D93C4C62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0" b="81000" l="7750" r="44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0" t="16975" r="56746" b="20358"/>
          <a:stretch/>
        </p:blipFill>
        <p:spPr bwMode="auto">
          <a:xfrm>
            <a:off x="7646523" y="2685154"/>
            <a:ext cx="1669578" cy="14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582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F93D93-8DC4-4D7D-8CA6-1C083113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7980" y="-38100"/>
            <a:ext cx="10845050" cy="689610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Akcije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Akcije (radnje)</a:t>
            </a:r>
            <a:r>
              <a:rPr lang="sr-Latn-RS" sz="2000">
                <a:latin typeface="Metropolis" panose="00000500000000000000" pitchFamily="50" charset="0"/>
              </a:rPr>
              <a:t> predstavljaju željeni ishod koji se aktivira nakon okidača.</a:t>
            </a: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Radnje se oslanjaju na konektore kako bi omogućile interakciju između različitih servisa ili aplikacija. </a:t>
            </a: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Tipičan tok unutar programa Power Automate često sadrži više uzastopnih radnji, pružajući kompleksne mogućnosti obrade podataka.</a:t>
            </a:r>
          </a:p>
        </p:txBody>
      </p:sp>
    </p:spTree>
    <p:extLst>
      <p:ext uri="{BB962C8B-B14F-4D97-AF65-F5344CB8AC3E}">
        <p14:creationId xmlns:p14="http://schemas.microsoft.com/office/powerpoint/2010/main" val="393916665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endParaRPr lang="sr-Latn-RS" sz="2400" b="1">
              <a:latin typeface="Metropolis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D9F5A-4742-BECA-5D1E-2D8B1F08B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48" y="1130136"/>
            <a:ext cx="5128704" cy="4877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930DA-55C2-917B-BD8F-9EFA00592EF7}"/>
              </a:ext>
            </a:extLst>
          </p:cNvPr>
          <p:cNvSpPr txBox="1"/>
          <p:nvPr/>
        </p:nvSpPr>
        <p:spPr>
          <a:xfrm>
            <a:off x="4908645" y="6127845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/>
              <a:t>Primer akcija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693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of the Initialize variable example.">
            <a:extLst>
              <a:ext uri="{FF2B5EF4-FFF2-40B4-BE49-F238E27FC236}">
                <a16:creationId xmlns:a16="http://schemas.microsoft.com/office/drawing/2014/main" id="{EF1093DD-D2EE-F723-E186-83C985837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80" y="1"/>
            <a:ext cx="1124095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en-US" sz="2400" b="1" err="1">
                <a:latin typeface="Metropolis" panose="00000500000000000000" pitchFamily="50" charset="0"/>
              </a:rPr>
              <a:t>Promenljive</a:t>
            </a:r>
            <a:endParaRPr lang="sr-Latn-RS" sz="2400" b="1"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Promenljive</a:t>
            </a:r>
            <a:r>
              <a:rPr lang="sr-Latn-RS" sz="2000">
                <a:latin typeface="Metropolis" panose="00000500000000000000" pitchFamily="50" charset="0"/>
              </a:rPr>
              <a:t> se koriste u Power Automate-u za čuvanje i manipulaciju privremenih podataka tokom izvršavanja toka rada. 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One omogućavaju čuvanje vrednosti koje se mogu koristiti u različitim koracima toka rada.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en-US" sz="2000" err="1">
                <a:latin typeface="Metropolis" panose="00000500000000000000" pitchFamily="50" charset="0"/>
              </a:rPr>
              <a:t>Mogu</a:t>
            </a:r>
            <a:r>
              <a:rPr lang="sr-Latn-RS" sz="2000">
                <a:latin typeface="Metropolis" panose="00000500000000000000" pitchFamily="50" charset="0"/>
              </a:rPr>
              <a:t>će je kreirati promenljive za sledeće tipove: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Integer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Float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Niz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>
                <a:latin typeface="Metropolis" panose="00000500000000000000" pitchFamily="50" charset="0"/>
              </a:rPr>
              <a:t>objekat</a:t>
            </a:r>
          </a:p>
        </p:txBody>
      </p:sp>
    </p:spTree>
    <p:extLst>
      <p:ext uri="{BB962C8B-B14F-4D97-AF65-F5344CB8AC3E}">
        <p14:creationId xmlns:p14="http://schemas.microsoft.com/office/powerpoint/2010/main" val="21937933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of the Initialize variable example.">
            <a:extLst>
              <a:ext uri="{FF2B5EF4-FFF2-40B4-BE49-F238E27FC236}">
                <a16:creationId xmlns:a16="http://schemas.microsoft.com/office/drawing/2014/main" id="{3B6D3840-FE05-4BF3-BF62-95BF07A151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18" y="387101"/>
            <a:ext cx="9971964" cy="608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57143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466A5E-FB73-C3AC-5F20-22E2BBC1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3305" y="0"/>
            <a:ext cx="14936490" cy="6857998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Uslovi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Uslov</a:t>
            </a:r>
            <a:r>
              <a:rPr lang="sr-Latn-RS" sz="2000">
                <a:latin typeface="Metropolis" panose="00000500000000000000" pitchFamily="50" charset="0"/>
              </a:rPr>
              <a:t> može biti primenjen kako bi se odredilo da će tok u oblaku izvršiti određene zadatke samo u slučaju tačnosti ili netačnosti uslova.</a:t>
            </a: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Moguće je korišćenje i izraza u uslovima, kao što su </a:t>
            </a:r>
            <a:r>
              <a:rPr lang="sr-Latn-RS" sz="2000" b="1">
                <a:latin typeface="Metropolis" panose="00000500000000000000" pitchFamily="50" charset="0"/>
              </a:rPr>
              <a:t>and, or, equals, less, lessOrEquals, greater, greaterOrEquals, empty, not </a:t>
            </a:r>
            <a:r>
              <a:rPr lang="sr-Latn-RS" sz="2000">
                <a:latin typeface="Metropolis" panose="00000500000000000000" pitchFamily="50" charset="0"/>
              </a:rPr>
              <a:t>i</a:t>
            </a:r>
            <a:r>
              <a:rPr lang="sr-Latn-RS" sz="2000" b="1">
                <a:latin typeface="Metropolis" panose="00000500000000000000" pitchFamily="50" charset="0"/>
              </a:rPr>
              <a:t> if</a:t>
            </a:r>
            <a:r>
              <a:rPr lang="sr-Latn-RS" sz="2000">
                <a:latin typeface="Metropolis" panose="00000500000000000000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604893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E780AE1-4AD8-31A5-1472-B355601B0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73" y="832513"/>
            <a:ext cx="11310120" cy="51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474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32E5DF-B407-019D-5B25-68605798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1875" y="0"/>
            <a:ext cx="14896848" cy="685800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en-US" sz="2400" b="1" err="1">
                <a:latin typeface="Metropolis" panose="00000500000000000000" pitchFamily="50" charset="0"/>
              </a:rPr>
              <a:t>Petlje</a:t>
            </a:r>
            <a:endParaRPr lang="sr-Latn-RS" sz="2400" b="1"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Petlje</a:t>
            </a:r>
            <a:r>
              <a:rPr lang="sr-Latn-RS" sz="2000">
                <a:latin typeface="Metropolis" panose="00000500000000000000" pitchFamily="50" charset="0"/>
              </a:rPr>
              <a:t> su osnovni koncept u razvoju tokova desktopa i one su neprocenjivi elementi u složenim tokovima. 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U Power Automate, petlje se koriste kako bi se obradio svaki element u kolekciji, poput niza podataka, i izvršile određene akcije za svaki od njih. 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Petlja sa "Apply to each": </a:t>
            </a:r>
            <a:r>
              <a:rPr lang="sr-Latn-RS" sz="2000">
                <a:latin typeface="Metropolis" panose="00000500000000000000" pitchFamily="50" charset="0"/>
              </a:rPr>
              <a:t>Ovaj korak omogućava prolazak kroz svaki element u kolekciji podataka i izvršavanje niza koraka za svaki element.</a:t>
            </a: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Petlja "Do Until": </a:t>
            </a:r>
            <a:r>
              <a:rPr lang="sr-Latn-RS" sz="2000">
                <a:latin typeface="Metropolis" panose="00000500000000000000" pitchFamily="50" charset="0"/>
              </a:rPr>
              <a:t>Ovaj korak omogućava petlju dok je određeni uslov ispunjen (do while).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791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E7193-A72F-0549-4939-24112317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10"/>
            <a:ext cx="12192000" cy="56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47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522192-06C9-F940-1B07-C1E85C33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5757" y="0"/>
            <a:ext cx="10896600" cy="6882064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>
                <a:latin typeface="Metropolis" panose="00000500000000000000" pitchFamily="50" charset="0"/>
              </a:rPr>
              <a:t>Exception Handling (</a:t>
            </a:r>
            <a:r>
              <a:rPr lang="en-US" sz="2400" b="1" err="1">
                <a:latin typeface="Metropolis" panose="00000500000000000000" pitchFamily="50" charset="0"/>
              </a:rPr>
              <a:t>Upravljanje</a:t>
            </a:r>
            <a:r>
              <a:rPr lang="en-US" sz="2400" b="1">
                <a:latin typeface="Metropolis" panose="00000500000000000000" pitchFamily="50" charset="0"/>
              </a:rPr>
              <a:t> </a:t>
            </a:r>
            <a:r>
              <a:rPr lang="en-US" sz="2400" b="1" err="1">
                <a:latin typeface="Metropolis" panose="00000500000000000000" pitchFamily="50" charset="0"/>
              </a:rPr>
              <a:t>izuzecima</a:t>
            </a:r>
            <a:r>
              <a:rPr lang="en-US" sz="2400" b="1">
                <a:latin typeface="Metropolis" panose="00000500000000000000" pitchFamily="50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Upravljanje izuzecima</a:t>
            </a:r>
            <a:r>
              <a:rPr lang="sr-Latn-RS" sz="2000">
                <a:latin typeface="Metropolis" panose="00000500000000000000" pitchFamily="50" charset="0"/>
              </a:rPr>
              <a:t>, odnosno Exception Handling, je važan koncept u Power Automate koji se koristi kod tokova radnih površina i omogućava kontrolisano postupanje sa greškama koje se mogu pojaviti tokom izvršavanja toka rada. 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Izuzeci se mogu pojaviti u praktično bilo kojoj radnji. 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Scope</a:t>
            </a:r>
            <a:r>
              <a:rPr lang="sr-Latn-RS" sz="2000">
                <a:latin typeface="Metropolis" panose="00000500000000000000" pitchFamily="50" charset="0"/>
              </a:rPr>
              <a:t> se može koristiti kako bismo akcije grupisali u grupu. Time se dobija kontrola nad tim šta se dešava ako ovaj opseg ne uspe, uspe, istekne ili se preskoči</a:t>
            </a:r>
            <a:r>
              <a:rPr lang="en-US" sz="2000">
                <a:latin typeface="Metropolis" panose="00000500000000000000" pitchFamily="50" charset="0"/>
              </a:rPr>
              <a:t>.</a:t>
            </a:r>
            <a:endParaRPr lang="sr-Latn-RS" sz="200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8355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DBDC7D-0B82-EED5-107C-FD3CC557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108" y="570198"/>
            <a:ext cx="5737384" cy="5787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9" y="570198"/>
            <a:ext cx="4045992" cy="458502"/>
          </a:xfrm>
        </p:spPr>
        <p:txBody>
          <a:bodyPr>
            <a:normAutofit/>
          </a:bodyPr>
          <a:lstStyle/>
          <a:p>
            <a:pPr algn="l"/>
            <a:r>
              <a:rPr lang="en-US" sz="2400" b="1" err="1">
                <a:latin typeface="Metropolis" panose="00000500000000000000" pitchFamily="50" charset="0"/>
              </a:rPr>
              <a:t>Izrazi</a:t>
            </a:r>
            <a:r>
              <a:rPr lang="en-US" sz="2400" b="1">
                <a:latin typeface="Metropolis" panose="00000500000000000000" pitchFamily="50" charset="0"/>
              </a:rPr>
              <a:t> (Expressions)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4045993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Izrazi</a:t>
            </a:r>
            <a:r>
              <a:rPr lang="sr-Latn-RS" sz="2000">
                <a:latin typeface="Metropolis" panose="00000500000000000000" pitchFamily="50" charset="0"/>
              </a:rPr>
              <a:t> su skup jednostavnih funkcija koje su omogućene kako bi podaci bili vraćeni.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en-US" sz="2000">
                <a:latin typeface="Metropolis" panose="00000500000000000000" pitchFamily="50" charset="0"/>
              </a:rPr>
              <a:t>I</a:t>
            </a:r>
            <a:r>
              <a:rPr lang="sr-Latn-RS" sz="2000">
                <a:latin typeface="Metropolis" panose="00000500000000000000" pitchFamily="50" charset="0"/>
              </a:rPr>
              <a:t>zrazi se koriste kako bismo formulisali način dobijanja podataka prema željenim kriterijumima.</a:t>
            </a:r>
            <a:endParaRPr lang="en-US" sz="2000">
              <a:latin typeface="Metropolis" panose="00000500000000000000" pitchFamily="50" charset="0"/>
            </a:endParaRPr>
          </a:p>
          <a:p>
            <a:pPr algn="l"/>
            <a:r>
              <a:rPr lang="sr-Latn-RS" sz="2000">
                <a:latin typeface="Metropolis" panose="00000500000000000000" pitchFamily="50" charset="0"/>
              </a:rPr>
              <a:t>Omogućavaju da se vrše radnje poput pretvaranja datuma u UTC format, deljenja dva broja,</a:t>
            </a:r>
            <a:r>
              <a:rPr lang="en-US" sz="2000">
                <a:latin typeface="Metropolis" panose="00000500000000000000" pitchFamily="50" charset="0"/>
              </a:rPr>
              <a:t> </a:t>
            </a:r>
            <a:r>
              <a:rPr lang="en-US" sz="2000" err="1">
                <a:latin typeface="Metropolis" panose="00000500000000000000" pitchFamily="50" charset="0"/>
              </a:rPr>
              <a:t>itd</a:t>
            </a:r>
            <a:r>
              <a:rPr lang="en-US" sz="2000">
                <a:latin typeface="Metropolis" panose="00000500000000000000" pitchFamily="50" charset="0"/>
              </a:rPr>
              <a:t>.</a:t>
            </a:r>
            <a:endParaRPr lang="sr-Latn-RS" sz="200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5080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943100" y="0"/>
            <a:ext cx="10217893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81236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Šta je Microsoft Teams?</a:t>
            </a:r>
            <a:endParaRPr lang="en-US" sz="2400" b="1"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2"/>
            <a:ext cx="6173337" cy="180736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800">
                <a:latin typeface="Metropolis" panose="00000500000000000000" pitchFamily="50" charset="0"/>
              </a:rPr>
              <a:t>Platforma za poslovnu komunikaciju koju je razvio Microsoft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800">
                <a:latin typeface="Metropolis" panose="00000500000000000000" pitchFamily="50" charset="0"/>
              </a:rPr>
              <a:t>Slack - glavni konkurent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1800">
                <a:latin typeface="Metropolis" panose="00000500000000000000" pitchFamily="50" charset="0"/>
              </a:rPr>
              <a:t>Tokom COVID-19 pandemije stekao veliku popularnost</a:t>
            </a:r>
            <a:endParaRPr lang="en-US" sz="1800">
              <a:latin typeface="Metropolis" panose="00000500000000000000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AD1516-BA14-56D8-3991-CA672DDE6B8A}"/>
              </a:ext>
            </a:extLst>
          </p:cNvPr>
          <p:cNvSpPr txBox="1">
            <a:spLocks/>
          </p:cNvSpPr>
          <p:nvPr/>
        </p:nvSpPr>
        <p:spPr>
          <a:xfrm>
            <a:off x="868906" y="3856323"/>
            <a:ext cx="6173337" cy="481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Latn-RS" sz="2400" b="1">
                <a:latin typeface="Metropolis" panose="00000500000000000000" pitchFamily="50" charset="0"/>
              </a:rPr>
              <a:t>Šta je </a:t>
            </a:r>
            <a:r>
              <a:rPr lang="en-US" sz="2400" b="1">
                <a:latin typeface="Metropolis" panose="00000500000000000000" pitchFamily="50" charset="0"/>
              </a:rPr>
              <a:t>Power Automate</a:t>
            </a:r>
            <a:r>
              <a:rPr lang="sr-Latn-RS" sz="2400" b="1">
                <a:latin typeface="Metropolis" panose="00000500000000000000" pitchFamily="50" charset="0"/>
              </a:rPr>
              <a:t>?</a:t>
            </a:r>
            <a:endParaRPr lang="en-US" sz="2400" b="1">
              <a:latin typeface="Metropolis" panose="00000500000000000000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CA2C0F-32C4-CD64-1895-F0EC6E0BA3A1}"/>
              </a:ext>
            </a:extLst>
          </p:cNvPr>
          <p:cNvSpPr txBox="1">
            <a:spLocks/>
          </p:cNvSpPr>
          <p:nvPr/>
        </p:nvSpPr>
        <p:spPr>
          <a:xfrm>
            <a:off x="899617" y="4764882"/>
            <a:ext cx="5729784" cy="180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Metropolis"/>
              </a:rPr>
              <a:t>O</a:t>
            </a:r>
            <a:r>
              <a:rPr lang="sr-Latn-RS" sz="1800" err="1">
                <a:latin typeface="Metropolis" panose="00000500000000000000" pitchFamily="50" charset="0"/>
              </a:rPr>
              <a:t>nline</a:t>
            </a:r>
            <a:r>
              <a:rPr lang="sr-Latn-RS" sz="1800">
                <a:latin typeface="Metropolis" panose="00000500000000000000" pitchFamily="50" charset="0"/>
              </a:rPr>
              <a:t> </a:t>
            </a:r>
            <a:r>
              <a:rPr lang="sr-Latn-RS" sz="1800" i="1">
                <a:ea typeface="+mn-lt"/>
                <a:cs typeface="+mn-lt"/>
              </a:rPr>
              <a:t>tok</a:t>
            </a:r>
            <a:r>
              <a:rPr lang="sr-Latn-RS" sz="1800">
                <a:latin typeface="Metropolis" panose="00000500000000000000" pitchFamily="50" charset="0"/>
              </a:rPr>
              <a:t>(</a:t>
            </a:r>
            <a:r>
              <a:rPr lang="sr-Latn-RS" sz="1800" err="1">
                <a:ea typeface="+mn-lt"/>
                <a:cs typeface="+mn-lt"/>
              </a:rPr>
              <a:t>workflow</a:t>
            </a:r>
            <a:r>
              <a:rPr lang="sr-Latn-RS" sz="1800">
                <a:latin typeface="Metropolis" panose="00000500000000000000" pitchFamily="50" charset="0"/>
              </a:rPr>
              <a:t>) servis koji automatizuje radnje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Metropolis"/>
              </a:rPr>
              <a:t>M</a:t>
            </a:r>
            <a:r>
              <a:rPr lang="sr-Latn-RS" sz="1800" err="1">
                <a:latin typeface="Metropolis" panose="00000500000000000000" pitchFamily="50" charset="0"/>
              </a:rPr>
              <a:t>oguće</a:t>
            </a:r>
            <a:r>
              <a:rPr lang="sr-Latn-RS" sz="1800">
                <a:latin typeface="Metropolis" panose="00000500000000000000" pitchFamily="50" charset="0"/>
              </a:rPr>
              <a:t> je povezivanje na više od 500 usluga </a:t>
            </a:r>
            <a:endParaRPr lang="en-US" sz="1800">
              <a:latin typeface="Metropolis" panose="000005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745DF1-08E8-47D3-B797-723A16139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49" y="2133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55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E6D43-0021-C3E8-9B7C-7B4AC31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88" y="286603"/>
            <a:ext cx="9989024" cy="63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0507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355" y="462612"/>
            <a:ext cx="8351291" cy="458502"/>
          </a:xfrm>
        </p:spPr>
        <p:txBody>
          <a:bodyPr>
            <a:normAutofit/>
          </a:bodyPr>
          <a:lstStyle/>
          <a:p>
            <a:r>
              <a:rPr lang="en-US" sz="2400" b="1" err="1">
                <a:latin typeface="Metropolis" panose="00000500000000000000" pitchFamily="50" charset="0"/>
              </a:rPr>
              <a:t>Servisi</a:t>
            </a:r>
            <a:r>
              <a:rPr lang="en-US" sz="2400" b="1">
                <a:latin typeface="Metropolis" panose="00000500000000000000" pitchFamily="50" charset="0"/>
              </a:rPr>
              <a:t> </a:t>
            </a:r>
            <a:r>
              <a:rPr lang="en-US" sz="2400" b="1" err="1">
                <a:latin typeface="Metropolis" panose="00000500000000000000" pitchFamily="50" charset="0"/>
              </a:rPr>
              <a:t>koje</a:t>
            </a:r>
            <a:r>
              <a:rPr lang="en-US" sz="2400" b="1">
                <a:latin typeface="Metropolis" panose="00000500000000000000" pitchFamily="50" charset="0"/>
              </a:rPr>
              <a:t> je </a:t>
            </a:r>
            <a:r>
              <a:rPr lang="en-US" sz="2400" b="1" err="1">
                <a:latin typeface="Metropolis" panose="00000500000000000000" pitchFamily="50" charset="0"/>
              </a:rPr>
              <a:t>mogu</a:t>
            </a:r>
            <a:r>
              <a:rPr lang="sr-Latn-RS" sz="2400" b="1">
                <a:latin typeface="Metropolis" panose="00000500000000000000" pitchFamily="50" charset="0"/>
              </a:rPr>
              <a:t>će povezati na Power Automate</a:t>
            </a:r>
            <a:endParaRPr lang="en-US" sz="2400" b="1">
              <a:latin typeface="Metropolis" panose="00000500000000000000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246E94-E4D5-A27D-2980-80A2E1D459F6}"/>
              </a:ext>
            </a:extLst>
          </p:cNvPr>
          <p:cNvGrpSpPr/>
          <p:nvPr/>
        </p:nvGrpSpPr>
        <p:grpSpPr>
          <a:xfrm>
            <a:off x="2457445" y="1391838"/>
            <a:ext cx="7255027" cy="2257988"/>
            <a:chOff x="881064" y="1184560"/>
            <a:chExt cx="7255027" cy="2257988"/>
          </a:xfrm>
        </p:grpSpPr>
        <p:pic>
          <p:nvPicPr>
            <p:cNvPr id="1026" name="Picture 2" descr="YouTube">
              <a:extLst>
                <a:ext uri="{FF2B5EF4-FFF2-40B4-BE49-F238E27FC236}">
                  <a16:creationId xmlns:a16="http://schemas.microsoft.com/office/drawing/2014/main" id="{9710F725-0B73-BB5D-85C7-7827B5221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62" y="1184560"/>
              <a:ext cx="1572928" cy="157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OneDrive">
              <a:extLst>
                <a:ext uri="{FF2B5EF4-FFF2-40B4-BE49-F238E27FC236}">
                  <a16:creationId xmlns:a16="http://schemas.microsoft.com/office/drawing/2014/main" id="{D44A4243-5F81-FA0F-A42B-063C887A2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064" y="1228726"/>
              <a:ext cx="1528762" cy="152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Jira">
              <a:extLst>
                <a:ext uri="{FF2B5EF4-FFF2-40B4-BE49-F238E27FC236}">
                  <a16:creationId xmlns:a16="http://schemas.microsoft.com/office/drawing/2014/main" id="{02A1DA24-22F0-5A05-966C-0F14E822C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163" y="1184560"/>
              <a:ext cx="1572928" cy="157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Office 365 Outlook">
              <a:extLst>
                <a:ext uri="{FF2B5EF4-FFF2-40B4-BE49-F238E27FC236}">
                  <a16:creationId xmlns:a16="http://schemas.microsoft.com/office/drawing/2014/main" id="{6185E261-64CA-2A8C-735B-7CB839587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362" y="1223961"/>
              <a:ext cx="1533527" cy="1533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0479740F-23D9-7B59-36F3-0BB2E056DF39}"/>
                </a:ext>
              </a:extLst>
            </p:cNvPr>
            <p:cNvSpPr txBox="1">
              <a:spLocks/>
            </p:cNvSpPr>
            <p:nvPr/>
          </p:nvSpPr>
          <p:spPr>
            <a:xfrm>
              <a:off x="881064" y="2970498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sr-Latn-RS" sz="2000" b="1">
                  <a:latin typeface="Metropolis" panose="00000500000000000000" pitchFamily="50" charset="0"/>
                </a:rPr>
                <a:t>OneDrive</a:t>
              </a:r>
              <a:endParaRPr lang="en-US" sz="2000" b="1">
                <a:latin typeface="Metropolis" panose="00000500000000000000" pitchFamily="50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27234958-F4FE-6F43-D157-6D5CA4D24D2D}"/>
                </a:ext>
              </a:extLst>
            </p:cNvPr>
            <p:cNvSpPr txBox="1">
              <a:spLocks/>
            </p:cNvSpPr>
            <p:nvPr/>
          </p:nvSpPr>
          <p:spPr>
            <a:xfrm>
              <a:off x="2759362" y="2984046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sr-Latn-RS" sz="2000" b="1">
                  <a:latin typeface="Metropolis" panose="00000500000000000000" pitchFamily="50" charset="0"/>
                </a:rPr>
                <a:t>Outlook</a:t>
              </a:r>
              <a:endParaRPr lang="en-US" sz="2000" b="1">
                <a:latin typeface="Metropolis" panose="00000500000000000000" pitchFamily="50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A0880BC-E63A-8810-1BE5-2231C50300AC}"/>
                </a:ext>
              </a:extLst>
            </p:cNvPr>
            <p:cNvSpPr txBox="1">
              <a:spLocks/>
            </p:cNvSpPr>
            <p:nvPr/>
          </p:nvSpPr>
          <p:spPr>
            <a:xfrm>
              <a:off x="4663645" y="2970498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sr-Latn-RS" sz="2000" b="1">
                  <a:latin typeface="Metropolis" panose="00000500000000000000" pitchFamily="50" charset="0"/>
                </a:rPr>
                <a:t>YouTube</a:t>
              </a:r>
              <a:endParaRPr lang="en-US" sz="2000" b="1">
                <a:latin typeface="Metropolis" panose="00000500000000000000" pitchFamily="50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0051C3D-F084-C70E-896C-33B012AAC1DC}"/>
                </a:ext>
              </a:extLst>
            </p:cNvPr>
            <p:cNvSpPr txBox="1">
              <a:spLocks/>
            </p:cNvSpPr>
            <p:nvPr/>
          </p:nvSpPr>
          <p:spPr>
            <a:xfrm>
              <a:off x="6585246" y="2970498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>
                  <a:latin typeface="Metropolis" panose="00000500000000000000" pitchFamily="50" charset="0"/>
                </a:rPr>
                <a:t>Jira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B109C-5A83-91F0-9DA6-C7B990CA00E5}"/>
              </a:ext>
            </a:extLst>
          </p:cNvPr>
          <p:cNvGrpSpPr/>
          <p:nvPr/>
        </p:nvGrpSpPr>
        <p:grpSpPr>
          <a:xfrm>
            <a:off x="2457445" y="4038893"/>
            <a:ext cx="7255027" cy="2236802"/>
            <a:chOff x="2468486" y="3779583"/>
            <a:chExt cx="7255027" cy="2236802"/>
          </a:xfrm>
        </p:grpSpPr>
        <p:pic>
          <p:nvPicPr>
            <p:cNvPr id="1032" name="Picture 8" descr="Excel Online (OneDrive)">
              <a:extLst>
                <a:ext uri="{FF2B5EF4-FFF2-40B4-BE49-F238E27FC236}">
                  <a16:creationId xmlns:a16="http://schemas.microsoft.com/office/drawing/2014/main" id="{A041C5F0-2F83-288B-AD13-CBF58E853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585" y="3779583"/>
              <a:ext cx="1572928" cy="157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mail">
              <a:extLst>
                <a:ext uri="{FF2B5EF4-FFF2-40B4-BE49-F238E27FC236}">
                  <a16:creationId xmlns:a16="http://schemas.microsoft.com/office/drawing/2014/main" id="{8A1F1B7F-89A2-DF50-AA5D-FA5FF67D6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784" y="3779585"/>
              <a:ext cx="1528764" cy="152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X">
              <a:extLst>
                <a:ext uri="{FF2B5EF4-FFF2-40B4-BE49-F238E27FC236}">
                  <a16:creationId xmlns:a16="http://schemas.microsoft.com/office/drawing/2014/main" id="{1757C63F-E2F4-3A55-FD44-00A5850C8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067" y="3779583"/>
              <a:ext cx="1550845" cy="1528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GitHub">
              <a:extLst>
                <a:ext uri="{FF2B5EF4-FFF2-40B4-BE49-F238E27FC236}">
                  <a16:creationId xmlns:a16="http://schemas.microsoft.com/office/drawing/2014/main" id="{25CE9E42-0640-8B25-F5F2-93E064C3E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486" y="3779583"/>
              <a:ext cx="1528764" cy="1528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FF3913D6-A8CF-B3B0-E91D-AA4405D9A19A}"/>
                </a:ext>
              </a:extLst>
            </p:cNvPr>
            <p:cNvSpPr txBox="1">
              <a:spLocks/>
            </p:cNvSpPr>
            <p:nvPr/>
          </p:nvSpPr>
          <p:spPr>
            <a:xfrm>
              <a:off x="8172668" y="5557883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>
                  <a:latin typeface="Metropolis" panose="00000500000000000000" pitchFamily="50" charset="0"/>
                </a:rPr>
                <a:t>Excel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1BDB8D0-5AE7-AADC-62FE-262CECD53B1C}"/>
                </a:ext>
              </a:extLst>
            </p:cNvPr>
            <p:cNvSpPr txBox="1">
              <a:spLocks/>
            </p:cNvSpPr>
            <p:nvPr/>
          </p:nvSpPr>
          <p:spPr>
            <a:xfrm>
              <a:off x="2468486" y="5557883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>
                  <a:latin typeface="Metropolis" panose="00000500000000000000" pitchFamily="50" charset="0"/>
                </a:rPr>
                <a:t>Git</a:t>
              </a:r>
              <a:r>
                <a:rPr lang="sr-Latn-RS" sz="2000" b="1">
                  <a:latin typeface="Metropolis" panose="00000500000000000000" pitchFamily="50" charset="0"/>
                </a:rPr>
                <a:t>H</a:t>
              </a:r>
              <a:r>
                <a:rPr lang="en-US" sz="2000" b="1" err="1">
                  <a:latin typeface="Metropolis" panose="00000500000000000000" pitchFamily="50" charset="0"/>
                </a:rPr>
                <a:t>ub</a:t>
              </a:r>
              <a:endParaRPr lang="en-US" sz="2000" b="1">
                <a:latin typeface="Metropolis" panose="00000500000000000000" pitchFamily="50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9E6E9286-8F9F-C0A6-A9FA-B2E438392259}"/>
                </a:ext>
              </a:extLst>
            </p:cNvPr>
            <p:cNvSpPr txBox="1">
              <a:spLocks/>
            </p:cNvSpPr>
            <p:nvPr/>
          </p:nvSpPr>
          <p:spPr>
            <a:xfrm>
              <a:off x="4280172" y="5557883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>
                  <a:latin typeface="Metropolis" panose="00000500000000000000" pitchFamily="50" charset="0"/>
                </a:rPr>
                <a:t>Gmail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EFB23F6-E501-9CEB-4BF9-221C1A5F5AC2}"/>
                </a:ext>
              </a:extLst>
            </p:cNvPr>
            <p:cNvSpPr txBox="1">
              <a:spLocks/>
            </p:cNvSpPr>
            <p:nvPr/>
          </p:nvSpPr>
          <p:spPr>
            <a:xfrm>
              <a:off x="6251067" y="5557883"/>
              <a:ext cx="1528762" cy="4585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>
                  <a:latin typeface="Metropolis" panose="00000500000000000000" pitchFamily="50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8888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207E6-3E83-2B96-ED5B-5EB14A64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46" r="318"/>
          <a:stretch/>
        </p:blipFill>
        <p:spPr bwMode="auto">
          <a:xfrm>
            <a:off x="378060" y="0"/>
            <a:ext cx="1181394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/>
              <a:t>a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Mogućnosti koje nudi Power Automate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Automatizacija toka rada </a:t>
            </a:r>
            <a:r>
              <a:rPr lang="sr-Latn-RS" sz="2000">
                <a:latin typeface="Metropolis" panose="00000500000000000000" pitchFamily="50" charset="0"/>
              </a:rPr>
              <a:t>- mogućnost da se kreiraju automatizovani procesi putem Power Automate tokova</a:t>
            </a: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Produktivnost i efikasnost </a:t>
            </a:r>
            <a:r>
              <a:rPr lang="sr-Latn-RS" sz="2000">
                <a:latin typeface="Metropolis" panose="00000500000000000000" pitchFamily="50" charset="0"/>
              </a:rPr>
              <a:t>- Digitalna automatizacija procesa omogućava svima da obavljaju svoj posao bez čekanja informacija ili traženja dodatnih pristupa</a:t>
            </a: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Sigurnost i usklađenost </a:t>
            </a:r>
            <a:r>
              <a:rPr lang="sr-Latn-RS" sz="2000">
                <a:latin typeface="Metropolis" panose="00000500000000000000" pitchFamily="50" charset="0"/>
              </a:rPr>
              <a:t>- Power Automate je izgrađen u okruženju zasnovanom na bezbednosti </a:t>
            </a: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Inteligentna automatizacija </a:t>
            </a:r>
            <a:r>
              <a:rPr lang="sr-Latn-RS" sz="2000">
                <a:latin typeface="Metropolis" panose="00000500000000000000" pitchFamily="50" charset="0"/>
              </a:rPr>
              <a:t>- Power Automate koristi AI Builder, mogućnost Power Platforme koja obezbeđuje AI modele </a:t>
            </a:r>
          </a:p>
        </p:txBody>
      </p:sp>
    </p:spTree>
    <p:extLst>
      <p:ext uri="{BB962C8B-B14F-4D97-AF65-F5344CB8AC3E}">
        <p14:creationId xmlns:p14="http://schemas.microsoft.com/office/powerpoint/2010/main" val="219302425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Primeri u Microsoft Teams-u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88B734-623C-E6BB-677B-2D63B3C52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09" y="1208368"/>
            <a:ext cx="8033982" cy="50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4504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Primeri u Microsoft Teams-u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ADCA8-72B9-2AFA-2853-11278D30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85" y="1009650"/>
            <a:ext cx="8641829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205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Primeri u Microsoft Teams-u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930DA-55C2-917B-BD8F-9EFA00592EF7}"/>
              </a:ext>
            </a:extLst>
          </p:cNvPr>
          <p:cNvSpPr txBox="1"/>
          <p:nvPr/>
        </p:nvSpPr>
        <p:spPr>
          <a:xfrm>
            <a:off x="4908645" y="6127845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/>
              <a:t>Uspešno izvršen test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DB534-AEE4-7AD2-93F0-0A942EB9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03" y="1423377"/>
            <a:ext cx="4321794" cy="4497980"/>
          </a:xfrm>
          <a:prstGeom prst="rect">
            <a:avLst/>
          </a:prstGeom>
          <a:ln w="3175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1579833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7ECA3-AAFD-4065-7627-EAE7412D7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80" y="79053"/>
            <a:ext cx="4213709" cy="669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5E3E6-6364-D7DF-3D9F-7790DFF8A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44" y="926986"/>
            <a:ext cx="5324567" cy="50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6856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D5AC9047-A739-712C-F358-8D0AAFAE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113" y="480125"/>
            <a:ext cx="4373773" cy="5897749"/>
          </a:xfrm>
        </p:spPr>
      </p:pic>
    </p:spTree>
    <p:extLst>
      <p:ext uri="{BB962C8B-B14F-4D97-AF65-F5344CB8AC3E}">
        <p14:creationId xmlns:p14="http://schemas.microsoft.com/office/powerpoint/2010/main" val="389093419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207E6-3E83-2B96-ED5B-5EB14A642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346" r="318"/>
          <a:stretch/>
        </p:blipFill>
        <p:spPr bwMode="auto">
          <a:xfrm>
            <a:off x="7042244" y="0"/>
            <a:ext cx="1181394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 dirty="0">
                <a:latin typeface="Metropolis" panose="00000500000000000000" pitchFamily="50" charset="0"/>
              </a:rPr>
              <a:t>Šabloni koje platforma nudi</a:t>
            </a:r>
            <a:endParaRPr lang="en-US" sz="2400" b="1" dirty="0"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sr-Latn-RS" sz="2000" b="1" dirty="0">
                <a:latin typeface="Metropolis" panose="00000500000000000000" pitchFamily="50" charset="0"/>
              </a:rPr>
              <a:t>Šabloni</a:t>
            </a:r>
            <a:r>
              <a:rPr lang="sr-Latn-RS" sz="2000" dirty="0">
                <a:latin typeface="Metropolis" panose="00000500000000000000" pitchFamily="50" charset="0"/>
              </a:rPr>
              <a:t> pomažu u izgradnji tokova uz pomoć manjih ili većih promena početne konfiguracije.</a:t>
            </a:r>
          </a:p>
          <a:p>
            <a:pPr algn="l"/>
            <a:r>
              <a:rPr lang="sr-Latn-RS" sz="2000" dirty="0">
                <a:latin typeface="Metropolis"/>
              </a:rPr>
              <a:t>Postoji veliki broj šablona koje je moguće iskoristiti gotove, ili nadograditi.</a:t>
            </a:r>
          </a:p>
          <a:p>
            <a:pPr algn="l"/>
            <a:r>
              <a:rPr lang="sr-Latn-RS" sz="2000" dirty="0">
                <a:latin typeface="Metropolis" panose="00000500000000000000" pitchFamily="50" charset="0"/>
              </a:rPr>
              <a:t>Postoji mogućnost i kreiranja sopstvenih šablona na platformi.</a:t>
            </a:r>
          </a:p>
          <a:p>
            <a:pPr algn="l"/>
            <a:r>
              <a:rPr lang="sr-Latn-RS" sz="2000" dirty="0">
                <a:latin typeface="Metropolis" panose="00000500000000000000" pitchFamily="50" charset="0"/>
              </a:rPr>
              <a:t>Nekoliko zanimljivih šablona: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 dirty="0" err="1">
                <a:latin typeface="Metropolis" panose="00000500000000000000" pitchFamily="50" charset="0"/>
              </a:rPr>
              <a:t>Forward</a:t>
            </a:r>
            <a:r>
              <a:rPr lang="sr-Latn-RS" sz="2000" dirty="0">
                <a:latin typeface="Metropolis" panose="00000500000000000000" pitchFamily="50" charset="0"/>
              </a:rPr>
              <a:t> </a:t>
            </a:r>
            <a:r>
              <a:rPr lang="sr-Latn-RS" sz="2000" dirty="0" err="1">
                <a:latin typeface="Metropolis" panose="00000500000000000000" pitchFamily="50" charset="0"/>
              </a:rPr>
              <a:t>emails</a:t>
            </a:r>
            <a:r>
              <a:rPr lang="sr-Latn-RS" sz="2000" dirty="0">
                <a:latin typeface="Metropolis" panose="00000500000000000000" pitchFamily="50" charset="0"/>
              </a:rPr>
              <a:t> to a </a:t>
            </a:r>
            <a:r>
              <a:rPr lang="sr-Latn-RS" sz="2000" dirty="0" err="1">
                <a:latin typeface="Metropolis" panose="00000500000000000000" pitchFamily="50" charset="0"/>
              </a:rPr>
              <a:t>channel</a:t>
            </a:r>
            <a:endParaRPr lang="sr-Latn-RS" sz="2000" dirty="0">
              <a:latin typeface="Metropolis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Metropolis" panose="00000500000000000000" pitchFamily="50" charset="0"/>
              </a:rPr>
              <a:t>Schedule a </a:t>
            </a:r>
            <a:r>
              <a:rPr lang="sr-Latn-RS" sz="2000" dirty="0" err="1">
                <a:latin typeface="Metropolis" panose="00000500000000000000" pitchFamily="50" charset="0"/>
              </a:rPr>
              <a:t>reply</a:t>
            </a:r>
            <a:endParaRPr lang="sr-Latn-RS" sz="2000" dirty="0">
              <a:latin typeface="Metropolis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r-Latn-RS" sz="2000" dirty="0">
                <a:latin typeface="Metropolis" panose="00000500000000000000" pitchFamily="50" charset="0"/>
              </a:rPr>
              <a:t>Save a </a:t>
            </a:r>
            <a:r>
              <a:rPr lang="sr-Latn-RS" sz="2000" dirty="0" err="1">
                <a:latin typeface="Metropolis" panose="00000500000000000000" pitchFamily="50" charset="0"/>
              </a:rPr>
              <a:t>message</a:t>
            </a:r>
            <a:r>
              <a:rPr lang="sr-Latn-RS" sz="2000" dirty="0">
                <a:latin typeface="Metropolis" panose="00000500000000000000" pitchFamily="50" charset="0"/>
              </a:rPr>
              <a:t> to OneNote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etropolis"/>
              </a:rPr>
              <a:t>Get notified when One</a:t>
            </a:r>
            <a:r>
              <a:rPr lang="sr-Latn-RS" sz="2000" dirty="0">
                <a:latin typeface="Metropolis" panose="00000500000000000000" pitchFamily="50" charset="0"/>
              </a:rPr>
              <a:t>D</a:t>
            </a:r>
            <a:r>
              <a:rPr lang="en-US" sz="2000" dirty="0">
                <a:latin typeface="Metropolis"/>
              </a:rPr>
              <a:t>rive files are modified</a:t>
            </a:r>
            <a:endParaRPr lang="sr-Latn-RS" sz="2000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64396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8351291" cy="45850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Šablon </a:t>
            </a:r>
            <a:r>
              <a:rPr lang="en-US" sz="2400" b="1">
                <a:latin typeface="Metropolis" panose="00000500000000000000" pitchFamily="50" charset="0"/>
              </a:rPr>
              <a:t>“Forward emails to a channel”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AB3D4-9CBD-55E8-EFD9-CB15D520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08" y="1371600"/>
            <a:ext cx="4517738" cy="4652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4EE1D-6923-E518-BF7C-F4D9359D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1371600"/>
            <a:ext cx="6248400" cy="5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99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3ECD15-C364-6179-03E3-E40BFB52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sr-Latn-RS" sz="4600" b="1">
                <a:latin typeface="Metropolis"/>
                <a:ea typeface="Calibri Light"/>
                <a:cs typeface="Calibri Light"/>
              </a:rPr>
              <a:t>Šta je moguće uraditi uz pomoć Power Automate-a?</a:t>
            </a:r>
            <a:endParaRPr lang="sr-Latn-RS" sz="4600" b="1">
              <a:latin typeface="Metropolis"/>
              <a:ea typeface="+mn-lt"/>
              <a:cs typeface="+mn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FEF558C-A33B-7E07-8014-FFE1D21B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>
                <a:ea typeface="Calibri"/>
                <a:cs typeface="Calibri"/>
              </a:rPr>
              <a:t>Slanje obaveštenja</a:t>
            </a:r>
          </a:p>
          <a:p>
            <a:endParaRPr lang="sr-Latn-RS" sz="2200">
              <a:ea typeface="Calibri"/>
              <a:cs typeface="Calibri"/>
            </a:endParaRPr>
          </a:p>
          <a:p>
            <a:r>
              <a:rPr lang="sr-Latn-RS" sz="2200">
                <a:ea typeface="Calibri"/>
                <a:cs typeface="Calibri"/>
              </a:rPr>
              <a:t>Prikupljanje podataka</a:t>
            </a:r>
          </a:p>
          <a:p>
            <a:pPr marL="0" indent="0">
              <a:buNone/>
            </a:pPr>
            <a:endParaRPr lang="sr-Latn-RS" sz="2200">
              <a:ea typeface="Calibri"/>
              <a:cs typeface="Calibri"/>
            </a:endParaRPr>
          </a:p>
          <a:p>
            <a:r>
              <a:rPr lang="sr-Latn-RS" sz="2200">
                <a:ea typeface="Calibri"/>
                <a:cs typeface="Calibri"/>
              </a:rPr>
              <a:t>Automatizacija odgovora na poruke</a:t>
            </a:r>
          </a:p>
          <a:p>
            <a:endParaRPr lang="sr-Latn-RS" sz="2200">
              <a:ea typeface="Calibri"/>
              <a:cs typeface="Calibri"/>
            </a:endParaRPr>
          </a:p>
        </p:txBody>
      </p:sp>
      <p:pic>
        <p:nvPicPr>
          <p:cNvPr id="5" name="Slika 4" descr="Slika na kojoj se nalazi linija, simbol, Font, logotip&#10;&#10;Opis je automatski generisan">
            <a:extLst>
              <a:ext uri="{FF2B5EF4-FFF2-40B4-BE49-F238E27FC236}">
                <a16:creationId xmlns:a16="http://schemas.microsoft.com/office/drawing/2014/main" id="{A24CBA53-404B-FABC-435C-6C4F5615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D12076BD-839E-D1F2-8ABB-559D7503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68" y="4079193"/>
            <a:ext cx="217627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8628D5F4-88EC-5662-EEE0-BAE6BB248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25" y="1883133"/>
            <a:ext cx="3686175" cy="1647825"/>
          </a:xfr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59EFB972-3659-5A22-C874-7D451F79A648}"/>
              </a:ext>
            </a:extLst>
          </p:cNvPr>
          <p:cNvSpPr txBox="1"/>
          <p:nvPr/>
        </p:nvSpPr>
        <p:spPr>
          <a:xfrm>
            <a:off x="1177825" y="4301341"/>
            <a:ext cx="36480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etropolis" panose="00000500000000000000" pitchFamily="50" charset="0"/>
              </a:rPr>
              <a:t>Napravi</a:t>
            </a:r>
            <a:r>
              <a:rPr lang="en-US" dirty="0">
                <a:latin typeface="Metropolis" panose="00000500000000000000" pitchFamily="50" charset="0"/>
              </a:rPr>
              <a:t> </a:t>
            </a:r>
            <a:r>
              <a:rPr lang="en-US" dirty="0" err="1">
                <a:latin typeface="Metropolis" panose="00000500000000000000" pitchFamily="50" charset="0"/>
              </a:rPr>
              <a:t>datoteku</a:t>
            </a:r>
            <a:r>
              <a:rPr lang="en-US" dirty="0">
                <a:latin typeface="Metropolis" panose="00000500000000000000" pitchFamily="50" charset="0"/>
              </a:rPr>
              <a:t> u </a:t>
            </a:r>
            <a:r>
              <a:rPr lang="en-US" dirty="0" err="1">
                <a:latin typeface="Metropolis" panose="00000500000000000000" pitchFamily="50" charset="0"/>
              </a:rPr>
              <a:t>Onedrive</a:t>
            </a:r>
            <a:r>
              <a:rPr lang="en-US" dirty="0">
                <a:latin typeface="Metropolis" panose="00000500000000000000" pitchFamily="50" charset="0"/>
              </a:rPr>
              <a:t>-u, </a:t>
            </a:r>
            <a:r>
              <a:rPr lang="en-US" dirty="0" err="1">
                <a:latin typeface="Metropolis" panose="00000500000000000000" pitchFamily="50" charset="0"/>
              </a:rPr>
              <a:t>konvertuj</a:t>
            </a:r>
            <a:r>
              <a:rPr lang="en-US" dirty="0">
                <a:latin typeface="Metropolis" panose="00000500000000000000" pitchFamily="50" charset="0"/>
              </a:rPr>
              <a:t> je u </a:t>
            </a:r>
            <a:r>
              <a:rPr lang="en-US" dirty="0" err="1">
                <a:latin typeface="Metropolis" panose="00000500000000000000" pitchFamily="50" charset="0"/>
              </a:rPr>
              <a:t>drugi</a:t>
            </a:r>
            <a:r>
              <a:rPr lang="en-US" dirty="0">
                <a:latin typeface="Metropolis" panose="00000500000000000000" pitchFamily="50" charset="0"/>
              </a:rPr>
              <a:t> format i </a:t>
            </a:r>
            <a:r>
              <a:rPr lang="en-US" dirty="0" err="1">
                <a:latin typeface="Metropolis" panose="00000500000000000000" pitchFamily="50" charset="0"/>
              </a:rPr>
              <a:t>otpremi</a:t>
            </a:r>
            <a:r>
              <a:rPr lang="en-US" dirty="0">
                <a:latin typeface="Metropolis" panose="00000500000000000000" pitchFamily="50" charset="0"/>
              </a:rPr>
              <a:t> je </a:t>
            </a:r>
            <a:r>
              <a:rPr lang="en-US" dirty="0" err="1">
                <a:latin typeface="Metropolis" panose="00000500000000000000" pitchFamily="50" charset="0"/>
              </a:rPr>
              <a:t>na</a:t>
            </a:r>
            <a:r>
              <a:rPr lang="en-US" dirty="0">
                <a:latin typeface="Metropolis" panose="00000500000000000000" pitchFamily="50" charset="0"/>
              </a:rPr>
              <a:t> </a:t>
            </a:r>
            <a:r>
              <a:rPr lang="en-US" dirty="0" err="1">
                <a:latin typeface="Metropolis" panose="00000500000000000000" pitchFamily="50" charset="0"/>
              </a:rPr>
              <a:t>Sharepoint</a:t>
            </a:r>
            <a:endParaRPr lang="en-US" dirty="0">
              <a:latin typeface="Metropolis" panose="00000500000000000000" pitchFamily="50" charset="0"/>
              <a:ea typeface="Calibri"/>
              <a:cs typeface="Calibri"/>
            </a:endParaRPr>
          </a:p>
        </p:txBody>
      </p:sp>
      <p:pic>
        <p:nvPicPr>
          <p:cNvPr id="7" name="Slika 6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CE0C0E1F-23EC-F93E-8BD2-1826FAB1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37" y="931573"/>
            <a:ext cx="2352721" cy="5198770"/>
          </a:xfrm>
          <a:prstGeom prst="rect">
            <a:avLst/>
          </a:prstGeom>
        </p:spPr>
      </p:pic>
      <p:sp>
        <p:nvSpPr>
          <p:cNvPr id="8" name="Naslov 1">
            <a:extLst>
              <a:ext uri="{FF2B5EF4-FFF2-40B4-BE49-F238E27FC236}">
                <a16:creationId xmlns:a16="http://schemas.microsoft.com/office/drawing/2014/main" id="{4B608767-7E5B-F566-37E0-CCFA9691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20" y="365125"/>
            <a:ext cx="10190080" cy="1325563"/>
          </a:xfrm>
        </p:spPr>
        <p:txBody>
          <a:bodyPr/>
          <a:lstStyle/>
          <a:p>
            <a:r>
              <a:rPr lang="sr-Latn-RS" b="1" dirty="0">
                <a:latin typeface="Metropolis" panose="00000500000000000000" pitchFamily="50" charset="0"/>
                <a:ea typeface="Calibri Light"/>
                <a:cs typeface="Calibri Light"/>
              </a:rPr>
              <a:t>AI</a:t>
            </a:r>
            <a:endParaRPr lang="sr-Latn-RS" b="1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6219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2E1275-66A6-4EE4-310D-675CD240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20" y="365125"/>
            <a:ext cx="10190080" cy="1325563"/>
          </a:xfrm>
        </p:spPr>
        <p:txBody>
          <a:bodyPr/>
          <a:lstStyle/>
          <a:p>
            <a:r>
              <a:rPr lang="sr-Latn-RS" b="1" dirty="0">
                <a:latin typeface="Metropolis" panose="00000500000000000000" pitchFamily="50" charset="0"/>
                <a:ea typeface="Calibri Light"/>
                <a:cs typeface="Calibri Light"/>
              </a:rPr>
              <a:t>AI</a:t>
            </a:r>
            <a:endParaRPr lang="sr-Latn-RS" b="1" dirty="0">
              <a:latin typeface="Metropolis" panose="00000500000000000000" pitchFamily="50" charset="0"/>
            </a:endParaRPr>
          </a:p>
        </p:txBody>
      </p:sp>
      <p:pic>
        <p:nvPicPr>
          <p:cNvPr id="4" name="Čuvar mesta za sadržaj 3" descr="Slika na kojoj se nalazi tekst, snimak ekrana, dijagram, broj&#10;&#10;Opis je automatski generisan">
            <a:extLst>
              <a:ext uri="{FF2B5EF4-FFF2-40B4-BE49-F238E27FC236}">
                <a16:creationId xmlns:a16="http://schemas.microsoft.com/office/drawing/2014/main" id="{369352F2-C1C2-C818-94F1-09FD844EA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601" y="709457"/>
            <a:ext cx="4242460" cy="5714351"/>
          </a:xfrm>
        </p:spPr>
      </p:pic>
      <p:pic>
        <p:nvPicPr>
          <p:cNvPr id="6" name="Čuvar mesta za sadržaj 3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2B5D81A2-1F95-90D8-D0E9-1201F497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20" y="1918807"/>
            <a:ext cx="3686175" cy="164782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B4014F13-9A21-70DF-42B3-BB6049320F12}"/>
              </a:ext>
            </a:extLst>
          </p:cNvPr>
          <p:cNvSpPr txBox="1"/>
          <p:nvPr/>
        </p:nvSpPr>
        <p:spPr>
          <a:xfrm>
            <a:off x="1163719" y="4180216"/>
            <a:ext cx="3422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Metropolis" panose="00000500000000000000" pitchFamily="50" charset="0"/>
              </a:rPr>
              <a:t>Slanje</a:t>
            </a:r>
            <a:r>
              <a:rPr lang="en-US" dirty="0">
                <a:latin typeface="Metropolis" panose="00000500000000000000" pitchFamily="50" charset="0"/>
              </a:rPr>
              <a:t> e-</a:t>
            </a:r>
            <a:r>
              <a:rPr lang="en-US" dirty="0" err="1">
                <a:latin typeface="Metropolis" panose="00000500000000000000" pitchFamily="50" charset="0"/>
              </a:rPr>
              <a:t>pošte</a:t>
            </a:r>
            <a:r>
              <a:rPr lang="en-US" dirty="0">
                <a:latin typeface="Metropolis" panose="00000500000000000000" pitchFamily="50" charset="0"/>
              </a:rPr>
              <a:t> </a:t>
            </a:r>
            <a:r>
              <a:rPr lang="en-US" dirty="0" err="1">
                <a:latin typeface="Metropolis" panose="00000500000000000000" pitchFamily="50" charset="0"/>
              </a:rPr>
              <a:t>samo</a:t>
            </a:r>
            <a:r>
              <a:rPr lang="en-US" dirty="0">
                <a:latin typeface="Metropolis" panose="00000500000000000000" pitchFamily="50" charset="0"/>
              </a:rPr>
              <a:t> </a:t>
            </a:r>
            <a:r>
              <a:rPr lang="en-US" dirty="0" err="1">
                <a:latin typeface="Metropolis" panose="00000500000000000000" pitchFamily="50" charset="0"/>
              </a:rPr>
              <a:t>određenim</a:t>
            </a:r>
            <a:r>
              <a:rPr lang="sr-Latn-RS" dirty="0">
                <a:latin typeface="Metropolis" panose="00000500000000000000" pitchFamily="50" charset="0"/>
              </a:rPr>
              <a:t> </a:t>
            </a:r>
            <a:r>
              <a:rPr lang="en-US" dirty="0" err="1">
                <a:latin typeface="Metropolis" panose="00000500000000000000" pitchFamily="50" charset="0"/>
              </a:rPr>
              <a:t>ljudima</a:t>
            </a:r>
            <a:r>
              <a:rPr lang="en-US" dirty="0">
                <a:latin typeface="Metropolis" panose="00000500000000000000" pitchFamily="50" charset="0"/>
              </a:rPr>
              <a:t> </a:t>
            </a:r>
            <a:r>
              <a:rPr lang="en-US" dirty="0" err="1">
                <a:latin typeface="Metropolis" panose="00000500000000000000" pitchFamily="50" charset="0"/>
              </a:rPr>
              <a:t>iz</a:t>
            </a:r>
            <a:r>
              <a:rPr lang="en-US" dirty="0">
                <a:latin typeface="Metropolis" panose="00000500000000000000" pitchFamily="50" charset="0"/>
              </a:rPr>
              <a:t> </a:t>
            </a:r>
            <a:r>
              <a:rPr lang="en-US" dirty="0" err="1">
                <a:latin typeface="Metropolis" panose="00000500000000000000" pitchFamily="50" charset="0"/>
              </a:rPr>
              <a:t>liste</a:t>
            </a:r>
            <a:r>
              <a:rPr lang="en-US" dirty="0">
                <a:latin typeface="Metropolis" panose="00000500000000000000" pitchFamily="50" charset="0"/>
              </a:rPr>
              <a:t> u Excel-u</a:t>
            </a:r>
            <a:endParaRPr lang="en-US" dirty="0">
              <a:latin typeface="Metropolis" panose="00000500000000000000" pitchFamily="50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69213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F008369-2890-EAD4-03B8-8738B563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15" y="2219330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latin typeface="Metropolis" panose="00000500000000000000" pitchFamily="50" charset="0"/>
                <a:ea typeface="Calibri Light"/>
                <a:cs typeface="Calibri Light"/>
              </a:rPr>
              <a:t>automatizacija e-pošte</a:t>
            </a:r>
          </a:p>
          <a:p>
            <a:pPr marL="0" indent="0">
              <a:buNone/>
            </a:pPr>
            <a:endParaRPr lang="sr-Latn-RS" dirty="0">
              <a:latin typeface="Metropolis" panose="00000500000000000000" pitchFamily="50" charset="0"/>
              <a:ea typeface="Calibri Ligh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obrada primljenih poruka </a:t>
            </a:r>
            <a:endParaRPr lang="sr-Latn-RS" sz="2200" dirty="0">
              <a:latin typeface="Metropolis" panose="00000500000000000000" pitchFamily="50" charset="0"/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filtriranje</a:t>
            </a:r>
            <a:endParaRPr lang="sr-Latn-RS" sz="2200" dirty="0">
              <a:latin typeface="Metropolis" panose="00000500000000000000" pitchFamily="50" charset="0"/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izvlačenje informacije</a:t>
            </a:r>
            <a:endParaRPr lang="sr-Latn-RS" sz="2200" dirty="0">
              <a:latin typeface="Metropolis" panose="00000500000000000000" pitchFamily="50" charset="0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obaveštavanje određenih osoba</a:t>
            </a:r>
            <a:endParaRPr lang="sr-Latn-RS" sz="2200" dirty="0">
              <a:latin typeface="Metropolis" panose="00000500000000000000" pitchFamily="50" charset="0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Izvršenje željenih akcija na osnovu određenih uslova</a:t>
            </a:r>
            <a:endParaRPr lang="sr-Latn-RS" sz="2200" dirty="0">
              <a:latin typeface="Metropolis" panose="00000500000000000000" pitchFamily="50" charset="0"/>
              <a:ea typeface="Calibri"/>
              <a:cs typeface="Calibri"/>
            </a:endParaRPr>
          </a:p>
        </p:txBody>
      </p:sp>
      <p:pic>
        <p:nvPicPr>
          <p:cNvPr id="4" name="Slika 3" descr="Slika na kojoj se nalazi Električno plavo, Grafika, krug, plavo&#10;&#10;Opis je automatski generisan">
            <a:extLst>
              <a:ext uri="{FF2B5EF4-FFF2-40B4-BE49-F238E27FC236}">
                <a16:creationId xmlns:a16="http://schemas.microsoft.com/office/drawing/2014/main" id="{D04F68E8-DACE-45EF-5311-9D80A792E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" r="1536" b="2"/>
          <a:stretch/>
        </p:blipFill>
        <p:spPr>
          <a:xfrm>
            <a:off x="8116782" y="2437818"/>
            <a:ext cx="3001562" cy="31199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C9E466-8C06-4A7A-0653-873A66284D3C}"/>
              </a:ext>
            </a:extLst>
          </p:cNvPr>
          <p:cNvSpPr txBox="1">
            <a:spLocks/>
          </p:cNvSpPr>
          <p:nvPr/>
        </p:nvSpPr>
        <p:spPr>
          <a:xfrm>
            <a:off x="868908" y="570198"/>
            <a:ext cx="7494042" cy="127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b="1" dirty="0">
                <a:latin typeface="Metropolis" panose="00000500000000000000" pitchFamily="50" charset="0"/>
              </a:rPr>
              <a:t>Praktična primena Power Automate</a:t>
            </a:r>
            <a:endParaRPr lang="en-US" b="1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7483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2CA4673-6064-11D5-1452-AAA1A34F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09" y="2643207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integracija aplikacija i usluga</a:t>
            </a:r>
            <a:endParaRPr lang="sr-Latn-RS" sz="2200" dirty="0">
              <a:latin typeface="Metropolis" panose="00000500000000000000" pitchFamily="50" charset="0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sr-Latn-RS" sz="2200" dirty="0">
              <a:latin typeface="Metropolis" panose="00000500000000000000" pitchFamily="50" charset="0"/>
              <a:ea typeface="Calibri Ligh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Na primer, automatsko postavljanje zadataka u Microsoft To-Do Planner-u kada je dobijen novi zadatak u SharePointu</a:t>
            </a:r>
          </a:p>
          <a:p>
            <a:pPr marL="457200" lvl="1" indent="0">
              <a:buNone/>
            </a:pPr>
            <a:endParaRPr lang="sr-Latn-RS" sz="2200" dirty="0">
              <a:latin typeface="Metropolis" panose="00000500000000000000" pitchFamily="50" charset="0"/>
              <a:ea typeface="Calibri Light"/>
              <a:cs typeface="Calibri Light"/>
            </a:endParaRPr>
          </a:p>
        </p:txBody>
      </p:sp>
      <p:pic>
        <p:nvPicPr>
          <p:cNvPr id="4" name="Slika 3" descr="Slika na kojoj se nalazi Električno plavo, Kobalt plavo, plavo, dizajn&#10;&#10;Opis je automatski generisan">
            <a:extLst>
              <a:ext uri="{FF2B5EF4-FFF2-40B4-BE49-F238E27FC236}">
                <a16:creationId xmlns:a16="http://schemas.microsoft.com/office/drawing/2014/main" id="{D126909E-2EA6-53C8-1C46-31734816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97" y="822621"/>
            <a:ext cx="2443094" cy="2443094"/>
          </a:xfrm>
          <a:prstGeom prst="rect">
            <a:avLst/>
          </a:prstGeom>
        </p:spPr>
      </p:pic>
      <p:pic>
        <p:nvPicPr>
          <p:cNvPr id="5" name="Slika 4" descr="Slika na kojoj se nalazi Grafika, logotip, Font, simbol&#10;&#10;Opis je automatski generisan">
            <a:extLst>
              <a:ext uri="{FF2B5EF4-FFF2-40B4-BE49-F238E27FC236}">
                <a16:creationId xmlns:a16="http://schemas.microsoft.com/office/drawing/2014/main" id="{153C4FF4-F7D1-8FD1-18EE-4B28F525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15" y="4385139"/>
            <a:ext cx="2946858" cy="16502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8EB544-1EB8-2B90-C55B-FE4B8B184E62}"/>
              </a:ext>
            </a:extLst>
          </p:cNvPr>
          <p:cNvSpPr txBox="1">
            <a:spLocks/>
          </p:cNvSpPr>
          <p:nvPr/>
        </p:nvSpPr>
        <p:spPr>
          <a:xfrm>
            <a:off x="868908" y="570198"/>
            <a:ext cx="7474992" cy="127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b="1" dirty="0">
                <a:latin typeface="Metropolis" panose="00000500000000000000" pitchFamily="50" charset="0"/>
              </a:rPr>
              <a:t>Praktična primena Power Automate</a:t>
            </a:r>
            <a:endParaRPr lang="en-US" b="1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8896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7576BBD-935B-0903-AA6F-5CA294DC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08" y="2524173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obrada obrazaca i podataka</a:t>
            </a:r>
            <a:endParaRPr lang="sr-Latn-RS" sz="2200" dirty="0">
              <a:latin typeface="Metropolis" panose="00000500000000000000" pitchFamily="50" charset="0"/>
              <a:cs typeface="Calibri" panose="020F0502020204030204"/>
            </a:endParaRPr>
          </a:p>
          <a:p>
            <a:pPr marL="0" indent="0">
              <a:buNone/>
            </a:pPr>
            <a:endParaRPr lang="sr-Latn-RS" sz="2200" dirty="0">
              <a:latin typeface="Metropolis" panose="00000500000000000000" pitchFamily="50" charset="0"/>
              <a:ea typeface="Calibri Light"/>
              <a:cs typeface="Calibri Ligh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sz="2200" dirty="0">
                <a:latin typeface="Metropolis" panose="00000500000000000000" pitchFamily="50" charset="0"/>
                <a:ea typeface="Calibri Light"/>
                <a:cs typeface="Calibri Light"/>
              </a:rPr>
              <a:t>Na primer, kada se novi unos pojavi u Excel tabeli, može se automatski poslati obaveštenje putem Teams-a</a:t>
            </a:r>
          </a:p>
          <a:p>
            <a:pPr marL="457200" lvl="1" indent="0">
              <a:buNone/>
            </a:pPr>
            <a:endParaRPr lang="sr-Latn-RS" sz="2200" dirty="0">
              <a:latin typeface="Metropolis" panose="00000500000000000000" pitchFamily="50" charset="0"/>
              <a:ea typeface="Calibri Light"/>
              <a:cs typeface="Calibri Light"/>
            </a:endParaRPr>
          </a:p>
          <a:p>
            <a:endParaRPr lang="sr-Latn-RS" sz="2200" dirty="0">
              <a:latin typeface="Metropolis" panose="00000500000000000000" pitchFamily="50" charset="0"/>
              <a:ea typeface="Calibri Light"/>
              <a:cs typeface="Calibri" panose="020F0502020204030204"/>
            </a:endParaRPr>
          </a:p>
          <a:p>
            <a:endParaRPr lang="sr-Latn-RS" sz="2200" dirty="0">
              <a:latin typeface="Metropolis" panose="00000500000000000000" pitchFamily="50" charset="0"/>
            </a:endParaRPr>
          </a:p>
          <a:p>
            <a:endParaRPr lang="sr-Latn-RS" sz="2200" dirty="0">
              <a:latin typeface="Metropolis" panose="00000500000000000000" pitchFamily="50" charset="0"/>
            </a:endParaRPr>
          </a:p>
          <a:p>
            <a:endParaRPr lang="sr-Latn-RS" sz="2200" dirty="0">
              <a:latin typeface="Metropolis" panose="00000500000000000000" pitchFamily="50" charset="0"/>
              <a:cs typeface="Calibri Light"/>
            </a:endParaRPr>
          </a:p>
        </p:txBody>
      </p:sp>
      <p:pic>
        <p:nvPicPr>
          <p:cNvPr id="5" name="Slika 4" descr="Slika na kojoj se nalazi Četvorougao, simbol, Grafika, dizajn&#10;&#10;Opis je automatski generisan">
            <a:extLst>
              <a:ext uri="{FF2B5EF4-FFF2-40B4-BE49-F238E27FC236}">
                <a16:creationId xmlns:a16="http://schemas.microsoft.com/office/drawing/2014/main" id="{9E49CC55-CFB0-A241-233D-EF197875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09" y="1058429"/>
            <a:ext cx="1971478" cy="1971478"/>
          </a:xfrm>
          <a:prstGeom prst="rect">
            <a:avLst/>
          </a:prstGeom>
        </p:spPr>
      </p:pic>
      <p:pic>
        <p:nvPicPr>
          <p:cNvPr id="6" name="Slika 5" descr="Slika na kojoj se nalazi simbol, Grafika, snimak ekrana, Font&#10;&#10;Opis je automatski generisan">
            <a:extLst>
              <a:ext uri="{FF2B5EF4-FFF2-40B4-BE49-F238E27FC236}">
                <a16:creationId xmlns:a16="http://schemas.microsoft.com/office/drawing/2014/main" id="{FC60DA41-CAA8-DAA6-FB25-C9352AE7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9" y="3921362"/>
            <a:ext cx="1971478" cy="18334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3561F4-610B-ED61-B39A-2B0B2FCE3924}"/>
              </a:ext>
            </a:extLst>
          </p:cNvPr>
          <p:cNvSpPr txBox="1">
            <a:spLocks/>
          </p:cNvSpPr>
          <p:nvPr/>
        </p:nvSpPr>
        <p:spPr>
          <a:xfrm>
            <a:off x="868908" y="570198"/>
            <a:ext cx="7322592" cy="127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b="1" dirty="0">
                <a:latin typeface="Metropolis" panose="00000500000000000000" pitchFamily="50" charset="0"/>
              </a:rPr>
              <a:t>Praktična primena Power Automate</a:t>
            </a:r>
            <a:endParaRPr lang="en-US" b="1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000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86DD081-115D-22C2-7200-D2B82B19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08" y="2493264"/>
            <a:ext cx="5962285" cy="2821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 dirty="0">
                <a:latin typeface="Metropolis" panose="00000500000000000000" pitchFamily="50" charset="0"/>
                <a:cs typeface="Calibri Light"/>
              </a:rPr>
              <a:t>Benefiti:</a:t>
            </a:r>
            <a:endParaRPr lang="sr-Latn-RS" sz="2200" dirty="0">
              <a:latin typeface="Metropolis" panose="00000500000000000000" pitchFamily="50" charset="0"/>
              <a:cs typeface="Calibri" panose="020F0502020204030204"/>
            </a:endParaRPr>
          </a:p>
          <a:p>
            <a:r>
              <a:rPr lang="sr-Latn-RS" sz="2200" dirty="0">
                <a:latin typeface="Metropolis" panose="00000500000000000000" pitchFamily="50" charset="0"/>
                <a:cs typeface="Calibri Light"/>
              </a:rPr>
              <a:t>Power Automate omogućava korisnicima da kreiraju ovakve ili slične automatizacije bez potrebe za programiranjem</a:t>
            </a:r>
            <a:endParaRPr lang="sr-Latn-RS" sz="2200" dirty="0">
              <a:latin typeface="Metropolis" panose="00000500000000000000" pitchFamily="50" charset="0"/>
              <a:cs typeface="Calibri" panose="020F0502020204030204"/>
            </a:endParaRPr>
          </a:p>
          <a:p>
            <a:r>
              <a:rPr lang="sr-Latn-RS" sz="2200" dirty="0">
                <a:latin typeface="Metropolis" panose="00000500000000000000" pitchFamily="50" charset="0"/>
                <a:cs typeface="Calibri Light"/>
              </a:rPr>
              <a:t>čime se smanjuje vreme i resursi potrebni za izvršavanje rutinskih zadataka</a:t>
            </a:r>
            <a:endParaRPr lang="sr-Latn-RS" sz="2200" dirty="0">
              <a:latin typeface="Metropolis" panose="00000500000000000000" pitchFamily="50" charset="0"/>
              <a:cs typeface="Calibri"/>
            </a:endParaRPr>
          </a:p>
          <a:p>
            <a:pPr marL="0" indent="0">
              <a:buNone/>
            </a:pPr>
            <a:endParaRPr lang="sr-Latn-RS" sz="2200" dirty="0">
              <a:latin typeface="Metropolis" panose="00000500000000000000" pitchFamily="50" charset="0"/>
              <a:cs typeface="Calibri Light"/>
            </a:endParaRPr>
          </a:p>
          <a:p>
            <a:pPr marL="0" indent="0">
              <a:buNone/>
            </a:pPr>
            <a:endParaRPr lang="sr-Latn-RS" sz="2200" dirty="0">
              <a:latin typeface="Metropolis" panose="00000500000000000000" pitchFamily="50" charset="0"/>
              <a:cs typeface="Calibri Light"/>
            </a:endParaRPr>
          </a:p>
        </p:txBody>
      </p:sp>
      <p:pic>
        <p:nvPicPr>
          <p:cNvPr id="4" name="Slika 3" descr="Slika na kojoj se nalazi elektronika, snimak ekrana, Slušalice, anime&#10;&#10;Opis je automatski generisan">
            <a:extLst>
              <a:ext uri="{FF2B5EF4-FFF2-40B4-BE49-F238E27FC236}">
                <a16:creationId xmlns:a16="http://schemas.microsoft.com/office/drawing/2014/main" id="{37A71BE9-543A-E649-8FDF-C253E13E4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0" r="41645"/>
          <a:stretch/>
        </p:blipFill>
        <p:spPr>
          <a:xfrm>
            <a:off x="8059794" y="2493264"/>
            <a:ext cx="3172792" cy="32979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9605E9-78DA-F47C-0FBA-CE1BA33D023A}"/>
              </a:ext>
            </a:extLst>
          </p:cNvPr>
          <p:cNvSpPr txBox="1">
            <a:spLocks/>
          </p:cNvSpPr>
          <p:nvPr/>
        </p:nvSpPr>
        <p:spPr>
          <a:xfrm>
            <a:off x="868908" y="570198"/>
            <a:ext cx="7817892" cy="1277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b="1" dirty="0">
                <a:latin typeface="Metropolis" panose="00000500000000000000" pitchFamily="50" charset="0"/>
              </a:rPr>
              <a:t>Praktična primena Power Automate</a:t>
            </a:r>
            <a:endParaRPr lang="en-US" b="1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0868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154567-ACD4-CF3F-5F96-650A70FA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22" y="852735"/>
            <a:ext cx="4063366" cy="1357065"/>
          </a:xfrm>
        </p:spPr>
        <p:txBody>
          <a:bodyPr anchor="b">
            <a:normAutofit/>
          </a:bodyPr>
          <a:lstStyle/>
          <a:p>
            <a:r>
              <a:rPr lang="sr-Latn-RS" sz="3200" b="1" dirty="0">
                <a:latin typeface="Metropolis" panose="00000500000000000000" pitchFamily="50" charset="0"/>
                <a:cs typeface="Calibri Light"/>
              </a:rPr>
              <a:t>Praktična primena</a:t>
            </a:r>
            <a:br>
              <a:rPr lang="sr-Latn-RS" sz="3200" b="1" dirty="0">
                <a:latin typeface="Metropolis" panose="00000500000000000000" pitchFamily="50" charset="0"/>
                <a:cs typeface="Calibri Light"/>
              </a:rPr>
            </a:br>
            <a:r>
              <a:rPr lang="sr-Latn-RS" sz="3200" b="1" dirty="0">
                <a:latin typeface="Metropolis" panose="00000500000000000000" pitchFamily="50" charset="0"/>
                <a:cs typeface="Calibri Light"/>
              </a:rPr>
              <a:t>Power Automate</a:t>
            </a:r>
            <a:endParaRPr lang="en-US" sz="3200" b="1" dirty="0">
              <a:latin typeface="Metropolis" panose="00000500000000000000" pitchFamily="50" charset="0"/>
              <a:cs typeface="Calibri Light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366A7CC-5A96-060C-2F9D-82221FCC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22" y="2807208"/>
            <a:ext cx="3830128" cy="341071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Sa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izučavanjem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tokova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treba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krenuti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od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osnovnijih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primera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radi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 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razumevanja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osnovnih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koncepata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, u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cilju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 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efikasnijeg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savlađivanja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kompleksnijih</a:t>
            </a:r>
            <a:r>
              <a:rPr lang="en-US" sz="2000" dirty="0">
                <a:latin typeface="Metropolis" panose="00000500000000000000" pitchFamily="50" charset="0"/>
                <a:ea typeface="+mn-lt"/>
                <a:cs typeface="+mn-lt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ea typeface="+mn-lt"/>
                <a:cs typeface="+mn-lt"/>
              </a:rPr>
              <a:t>primera</a:t>
            </a:r>
            <a:endParaRPr lang="en-US" sz="2000" dirty="0">
              <a:latin typeface="Metropolis" panose="00000500000000000000" pitchFamily="50" charset="0"/>
              <a:ea typeface="+mn-lt"/>
              <a:cs typeface="+mn-lt"/>
            </a:endParaRPr>
          </a:p>
          <a:p>
            <a:r>
              <a:rPr lang="en-US" sz="2000" dirty="0">
                <a:latin typeface="Metropolis" panose="00000500000000000000" pitchFamily="50" charset="0"/>
                <a:cs typeface="Calibri"/>
              </a:rPr>
              <a:t>Složeniji primer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>
                <a:latin typeface="Metropolis" panose="00000500000000000000" pitchFamily="50" charset="0"/>
                <a:cs typeface="Calibri"/>
              </a:rPr>
              <a:t>Slanje</a:t>
            </a:r>
            <a:r>
              <a:rPr lang="en-US" sz="2000" dirty="0">
                <a:latin typeface="Metropolis" panose="00000500000000000000" pitchFamily="50" charset="0"/>
                <a:cs typeface="Calibri"/>
              </a:rPr>
              <a:t> E-</a:t>
            </a:r>
            <a:r>
              <a:rPr lang="en-US" sz="2000" dirty="0" err="1">
                <a:latin typeface="Metropolis" panose="00000500000000000000" pitchFamily="50" charset="0"/>
                <a:cs typeface="Calibri"/>
              </a:rPr>
              <a:t>pošte</a:t>
            </a:r>
            <a:r>
              <a:rPr lang="en-US" sz="2000" dirty="0">
                <a:latin typeface="Metropolis" panose="00000500000000000000" pitchFamily="50" charset="0"/>
                <a:cs typeface="Calibri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cs typeface="Calibri"/>
              </a:rPr>
              <a:t>svima</a:t>
            </a:r>
            <a:r>
              <a:rPr lang="en-US" sz="2000" dirty="0">
                <a:latin typeface="Metropolis" panose="00000500000000000000" pitchFamily="50" charset="0"/>
                <a:cs typeface="Calibri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cs typeface="Calibri"/>
              </a:rPr>
              <a:t>sa</a:t>
            </a:r>
            <a:r>
              <a:rPr lang="en-US" sz="2000" dirty="0">
                <a:latin typeface="Metropolis" panose="00000500000000000000" pitchFamily="50" charset="0"/>
                <a:cs typeface="Calibri"/>
              </a:rPr>
              <a:t> </a:t>
            </a:r>
            <a:r>
              <a:rPr lang="en-US" sz="2000" dirty="0" err="1">
                <a:latin typeface="Metropolis" panose="00000500000000000000" pitchFamily="50" charset="0"/>
                <a:cs typeface="Calibri"/>
              </a:rPr>
              <a:t>spiska</a:t>
            </a:r>
            <a:endParaRPr lang="en-US" sz="2000" dirty="0">
              <a:latin typeface="Metropolis" panose="00000500000000000000" pitchFamily="50" charset="0"/>
              <a:cs typeface="Calibri"/>
            </a:endParaRPr>
          </a:p>
        </p:txBody>
      </p:sp>
      <p:pic>
        <p:nvPicPr>
          <p:cNvPr id="4" name="Čuvar mesta za sadržaj 3" descr="Slika na kojoj se nalazi tekst, snimak ekrana, dijagram, ekran&#10;&#10;Opis je automatski generisan">
            <a:extLst>
              <a:ext uri="{FF2B5EF4-FFF2-40B4-BE49-F238E27FC236}">
                <a16:creationId xmlns:a16="http://schemas.microsoft.com/office/drawing/2014/main" id="{41DE279D-D36F-B575-C4C2-BB303023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34" y="640080"/>
            <a:ext cx="68022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7384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8F767E-220A-31B5-E8D3-0F509A11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658" y="386590"/>
            <a:ext cx="8600685" cy="1325563"/>
          </a:xfrm>
        </p:spPr>
        <p:txBody>
          <a:bodyPr>
            <a:normAutofit/>
          </a:bodyPr>
          <a:lstStyle/>
          <a:p>
            <a:pPr algn="ctr"/>
            <a:r>
              <a:rPr lang="sr-Latn-RS" sz="3600" b="1" dirty="0">
                <a:latin typeface="Metropolis" panose="00000500000000000000" pitchFamily="50" charset="0"/>
                <a:cs typeface="Calibri Light"/>
              </a:rPr>
              <a:t>Praktična primena Power Automate</a:t>
            </a:r>
            <a:endParaRPr lang="sr-Latn-RS" sz="3600" b="1" dirty="0">
              <a:latin typeface="Metropolis" panose="00000500000000000000" pitchFamily="50" charset="0"/>
            </a:endParaRPr>
          </a:p>
        </p:txBody>
      </p:sp>
      <p:pic>
        <p:nvPicPr>
          <p:cNvPr id="4" name="Čuvar mesta za sadržaj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D59B18B9-4474-97C6-CCE8-570D3EB90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7" y="2029619"/>
            <a:ext cx="8886825" cy="3943350"/>
          </a:xfrm>
        </p:spPr>
      </p:pic>
    </p:spTree>
    <p:extLst>
      <p:ext uri="{BB962C8B-B14F-4D97-AF65-F5344CB8AC3E}">
        <p14:creationId xmlns:p14="http://schemas.microsoft.com/office/powerpoint/2010/main" val="137646708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16FDF68-2B37-9D58-D5AB-7E8BE22CE4B5}"/>
              </a:ext>
            </a:extLst>
          </p:cNvPr>
          <p:cNvSpPr/>
          <p:nvPr/>
        </p:nvSpPr>
        <p:spPr>
          <a:xfrm rot="5400000">
            <a:off x="8753476" y="2389090"/>
            <a:ext cx="3668361" cy="2079820"/>
          </a:xfrm>
          <a:prstGeom prst="triangle">
            <a:avLst>
              <a:gd name="adj" fmla="val 49029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B7B3AD7-CB93-9EF4-8CE7-6A8D9C33AD81}"/>
              </a:ext>
            </a:extLst>
          </p:cNvPr>
          <p:cNvSpPr/>
          <p:nvPr/>
        </p:nvSpPr>
        <p:spPr>
          <a:xfrm rot="5400000">
            <a:off x="7849314" y="2389090"/>
            <a:ext cx="3668360" cy="2079820"/>
          </a:xfrm>
          <a:prstGeom prst="triangle">
            <a:avLst>
              <a:gd name="adj" fmla="val 49029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3FBF0AB-373B-59C1-07E5-F7E3FBA1924E}"/>
              </a:ext>
            </a:extLst>
          </p:cNvPr>
          <p:cNvSpPr/>
          <p:nvPr/>
        </p:nvSpPr>
        <p:spPr>
          <a:xfrm>
            <a:off x="0" y="0"/>
            <a:ext cx="9739085" cy="68580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4489587-6CAE-678C-4931-A0C039D6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125" y="3014623"/>
            <a:ext cx="5485153" cy="82875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sr-Latn-RS" sz="5400" b="1" dirty="0">
                <a:latin typeface="Metropolis" panose="00000500000000000000" pitchFamily="50" charset="0"/>
                <a:cs typeface="Calibri Light"/>
              </a:rPr>
              <a:t>Hvala na pažnji! </a:t>
            </a:r>
            <a:endParaRPr lang="sr-Latn-RS" sz="5400" b="1" dirty="0">
              <a:latin typeface="Metropolis" panose="00000500000000000000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1CFEA-BDB6-F17F-8940-24CDA3AE4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0" b="81000" l="7750" r="44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90" t="16975" r="56746" b="20358"/>
          <a:stretch/>
        </p:blipFill>
        <p:spPr bwMode="auto">
          <a:xfrm>
            <a:off x="7896914" y="2702604"/>
            <a:ext cx="1555582" cy="13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398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DE3E4-4B8A-1138-75D3-D2276230B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244" y="0"/>
            <a:ext cx="9759015" cy="685800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en-US" sz="2400" b="1" err="1">
                <a:latin typeface="Metropolis" panose="00000500000000000000" pitchFamily="50" charset="0"/>
              </a:rPr>
              <a:t>Pregled</a:t>
            </a:r>
            <a:r>
              <a:rPr lang="en-US" sz="2400" b="1">
                <a:latin typeface="Metropolis" panose="00000500000000000000" pitchFamily="50" charset="0"/>
              </a:rPr>
              <a:t> </a:t>
            </a:r>
            <a:r>
              <a:rPr lang="en-US" sz="2400" b="1" err="1">
                <a:latin typeface="Metropolis" panose="00000500000000000000" pitchFamily="50" charset="0"/>
              </a:rPr>
              <a:t>platforme</a:t>
            </a:r>
            <a:r>
              <a:rPr lang="en-US" sz="2400" b="1">
                <a:latin typeface="Metropolis" panose="00000500000000000000" pitchFamily="50" charset="0"/>
              </a:rPr>
              <a:t> Power Automate</a:t>
            </a:r>
            <a:endParaRPr lang="sr-Latn-RS" sz="2400" b="1"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sr-Latn-RS" sz="2000">
                <a:latin typeface="Metropolis" panose="00000500000000000000" pitchFamily="50" charset="0"/>
              </a:rPr>
              <a:t>U meniju sa leve strane postoje sledeće opcije: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Create</a:t>
            </a:r>
            <a:r>
              <a:rPr lang="sr-Latn-RS" sz="2000">
                <a:latin typeface="Metropolis" panose="00000500000000000000" pitchFamily="50" charset="0"/>
              </a:rPr>
              <a:t>, gde je moguće kreirati novi tok.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Templates</a:t>
            </a:r>
            <a:r>
              <a:rPr lang="sr-Latn-RS" sz="2000">
                <a:latin typeface="Metropolis" panose="00000500000000000000" pitchFamily="50" charset="0"/>
              </a:rPr>
              <a:t>, gde je moguće naći neke od najpopularnijih šablona.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Learn</a:t>
            </a:r>
            <a:r>
              <a:rPr lang="sr-Latn-RS" sz="2000">
                <a:latin typeface="Metropolis" panose="00000500000000000000" pitchFamily="50" charset="0"/>
              </a:rPr>
              <a:t>, informacije od pomoći za brzo napredovanje u korišćenju Power Automate-a.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My flows</a:t>
            </a:r>
            <a:r>
              <a:rPr lang="sr-Latn-RS" sz="2000">
                <a:latin typeface="Metropolis" panose="00000500000000000000" pitchFamily="50" charset="0"/>
              </a:rPr>
              <a:t>, lista trenutno postojećih tokova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Approvals</a:t>
            </a:r>
            <a:r>
              <a:rPr lang="sr-Latn-RS" sz="2000">
                <a:latin typeface="Metropolis" panose="00000500000000000000" pitchFamily="50" charset="0"/>
              </a:rPr>
              <a:t>, gde je moguće upravljati odobrenjima i tokovima poslovnih procesa.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Solutions</a:t>
            </a:r>
            <a:r>
              <a:rPr lang="sr-Latn-RS" sz="2000">
                <a:latin typeface="Metropolis" panose="00000500000000000000" pitchFamily="50" charset="0"/>
              </a:rPr>
              <a:t>, gde je moguće upravljati svojim rešenjima.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AI Models</a:t>
            </a:r>
            <a:r>
              <a:rPr lang="sr-Latn-RS" sz="2000">
                <a:latin typeface="Metropolis" panose="00000500000000000000" pitchFamily="50" charset="0"/>
              </a:rPr>
              <a:t>, gde je moguće napraviti AI modele, pregledati modele koji su već kreirani ili koji su podeljeni sa nama.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Process mining</a:t>
            </a:r>
            <a:r>
              <a:rPr lang="sr-Latn-RS" sz="2000">
                <a:latin typeface="Metropolis" panose="00000500000000000000" pitchFamily="50" charset="0"/>
              </a:rPr>
              <a:t>, gde je moguće kreiranje procesa koji bi bili od pomoći u organizaciji, sa ciljem pojednostavljenja tokova posla.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r-Latn-RS" sz="2000" b="1">
                <a:latin typeface="Metropolis" panose="00000500000000000000" pitchFamily="50" charset="0"/>
              </a:rPr>
              <a:t>Connections</a:t>
            </a:r>
            <a:r>
              <a:rPr lang="sr-Latn-RS" sz="2000">
                <a:latin typeface="Metropolis" panose="00000500000000000000" pitchFamily="50" charset="0"/>
              </a:rPr>
              <a:t>, povezivanje sa jedne usluge na drugu.</a:t>
            </a:r>
          </a:p>
        </p:txBody>
      </p:sp>
    </p:spTree>
    <p:extLst>
      <p:ext uri="{BB962C8B-B14F-4D97-AF65-F5344CB8AC3E}">
        <p14:creationId xmlns:p14="http://schemas.microsoft.com/office/powerpoint/2010/main" val="38117985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09E567-D624-2BD5-254F-B841DFC2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9733"/>
            <a:ext cx="12192000" cy="56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722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12D8B-37B1-1C38-86FF-7316390E3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0"/>
            <a:ext cx="12260295" cy="685800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Vrste workflow-a (tokova)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r-Latn-RS" sz="2000">
                <a:latin typeface="Metropolis" panose="00000500000000000000" pitchFamily="50" charset="0"/>
              </a:rPr>
              <a:t>Microsoft Power Automate radi tako što kreira tokove. 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Tokovi poslovnih procesa (Business process flows): </a:t>
            </a:r>
            <a:r>
              <a:rPr lang="sr-Latn-RS" sz="2000">
                <a:latin typeface="Metropolis" panose="00000500000000000000" pitchFamily="50" charset="0"/>
              </a:rPr>
              <a:t>Ovi tokovi se koriste u aplikacijama zasnovanim na modelima kako bi pomogli ljudima da što pre obave neki posao. 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Tokovi oblaka (Cloud flows): </a:t>
            </a:r>
            <a:r>
              <a:rPr lang="sr-Latn-RS" sz="2000">
                <a:latin typeface="Metropolis" panose="00000500000000000000" pitchFamily="50" charset="0"/>
              </a:rPr>
              <a:t>Tokovi u oblaku počinju sa okidačem kao što je primanje e-pošte od određene osobe.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Tokovi radne površine (Desktop flows): </a:t>
            </a:r>
            <a:r>
              <a:rPr lang="sr-Latn-RS" sz="2000">
                <a:latin typeface="Metropolis" panose="00000500000000000000" pitchFamily="50" charset="0"/>
              </a:rPr>
              <a:t>Ovi tokovi robotske automatizacije procesa (RPA) omogućavaju samostalno snimanje obavljanja radnji na računaru ili u okviru veb pretraživača.</a:t>
            </a:r>
          </a:p>
        </p:txBody>
      </p:sp>
    </p:spTree>
    <p:extLst>
      <p:ext uri="{BB962C8B-B14F-4D97-AF65-F5344CB8AC3E}">
        <p14:creationId xmlns:p14="http://schemas.microsoft.com/office/powerpoint/2010/main" val="32743399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1D5E7-508C-D3F5-7FC3-529313318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5" y="586854"/>
            <a:ext cx="10097218" cy="5549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9131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42D50A-80DF-4C0E-700C-5C17D8E7B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328657" y="1825625"/>
            <a:ext cx="753468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7F664-5811-89FF-DE3F-A77D67794356}"/>
              </a:ext>
            </a:extLst>
          </p:cNvPr>
          <p:cNvSpPr txBox="1"/>
          <p:nvPr/>
        </p:nvSpPr>
        <p:spPr>
          <a:xfrm>
            <a:off x="1397188" y="1414430"/>
            <a:ext cx="9397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1800">
                <a:latin typeface="Metropolis" panose="00000500000000000000" pitchFamily="50" charset="0"/>
              </a:rPr>
              <a:t>Svaki cloud tok ima dva glavna dela: okidač (trigger) i jednu ili više radnji (actions).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63126D-948D-7E6F-B25E-04DA65B42AB8}"/>
              </a:ext>
            </a:extLst>
          </p:cNvPr>
          <p:cNvSpPr txBox="1">
            <a:spLocks/>
          </p:cNvSpPr>
          <p:nvPr/>
        </p:nvSpPr>
        <p:spPr>
          <a:xfrm>
            <a:off x="3009331" y="472915"/>
            <a:ext cx="6173337" cy="43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400" b="1">
                <a:latin typeface="Metropolis" panose="00000500000000000000" pitchFamily="50" charset="0"/>
              </a:rPr>
              <a:t>Komponente Cloud tokova</a:t>
            </a:r>
          </a:p>
        </p:txBody>
      </p:sp>
    </p:spTree>
    <p:extLst>
      <p:ext uri="{BB962C8B-B14F-4D97-AF65-F5344CB8AC3E}">
        <p14:creationId xmlns:p14="http://schemas.microsoft.com/office/powerpoint/2010/main" val="29039425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51D6A3-41AB-0478-4A8A-CF73FD834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5499" y="-11285"/>
            <a:ext cx="9867902" cy="6880570"/>
          </a:xfrm>
          <a:prstGeom prst="rect">
            <a:avLst/>
          </a:prstGeom>
        </p:spPr>
      </p:pic>
      <p:sp>
        <p:nvSpPr>
          <p:cNvPr id="4" name="Parallelogram 3">
            <a:extLst>
              <a:ext uri="{FF2B5EF4-FFF2-40B4-BE49-F238E27FC236}">
                <a16:creationId xmlns:a16="http://schemas.microsoft.com/office/drawing/2014/main" id="{F18838D9-9CC5-AF3F-BF6D-2274AB056B02}"/>
              </a:ext>
            </a:extLst>
          </p:cNvPr>
          <p:cNvSpPr/>
          <p:nvPr/>
        </p:nvSpPr>
        <p:spPr>
          <a:xfrm>
            <a:off x="-1790700" y="0"/>
            <a:ext cx="10725150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0EAE-F431-97E9-B2B0-76EC06B62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08" y="570198"/>
            <a:ext cx="6173337" cy="439452"/>
          </a:xfrm>
        </p:spPr>
        <p:txBody>
          <a:bodyPr>
            <a:normAutofit/>
          </a:bodyPr>
          <a:lstStyle/>
          <a:p>
            <a:pPr algn="l"/>
            <a:r>
              <a:rPr lang="sr-Latn-RS" sz="2400" b="1">
                <a:latin typeface="Metropolis" panose="00000500000000000000" pitchFamily="50" charset="0"/>
              </a:rPr>
              <a:t>Okidači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2653-E79C-C966-405E-14F7CCC5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907" y="1621631"/>
            <a:ext cx="6173337" cy="4874419"/>
          </a:xfrm>
        </p:spPr>
        <p:txBody>
          <a:bodyPr>
            <a:normAutofit lnSpcReduction="10000"/>
          </a:bodyPr>
          <a:lstStyle/>
          <a:p>
            <a:pPr algn="l"/>
            <a:r>
              <a:rPr lang="sr-Latn-RS" sz="2000" b="1">
                <a:latin typeface="Metropolis" panose="00000500000000000000" pitchFamily="50" charset="0"/>
              </a:rPr>
              <a:t>Okidači</a:t>
            </a:r>
            <a:r>
              <a:rPr lang="sr-Latn-RS" sz="2000">
                <a:latin typeface="Metropolis" panose="00000500000000000000" pitchFamily="50" charset="0"/>
              </a:rPr>
              <a:t> su početna akcija za tok. Okidač može biti nešto kao što je nova e-pošta koja stiže u prijemno sanduče.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Okidači za automatizovane tokove</a:t>
            </a:r>
            <a:r>
              <a:rPr lang="sr-Latn-RS" sz="2000">
                <a:latin typeface="Metropolis" panose="00000500000000000000" pitchFamily="50" charset="0"/>
              </a:rPr>
              <a:t>: Ovaj tip okidača se pokreće kada se podaci promene.  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Okidači za planirane tokove</a:t>
            </a:r>
            <a:r>
              <a:rPr lang="sr-Latn-RS" sz="2000">
                <a:latin typeface="Metropolis" panose="00000500000000000000" pitchFamily="50" charset="0"/>
              </a:rPr>
              <a:t>: Ovaj okidač ima podešavanje da se tok pokreće u određeno doba dana i da se ponavlja.</a:t>
            </a:r>
          </a:p>
          <a:p>
            <a:pPr algn="l"/>
            <a:endParaRPr lang="sr-Latn-RS" sz="2000">
              <a:latin typeface="Metropolis" panose="00000500000000000000" pitchFamily="50" charset="0"/>
            </a:endParaRPr>
          </a:p>
          <a:p>
            <a:pPr algn="l"/>
            <a:r>
              <a:rPr lang="sr-Latn-RS" sz="2000" b="1">
                <a:latin typeface="Metropolis" panose="00000500000000000000" pitchFamily="50" charset="0"/>
              </a:rPr>
              <a:t>Okidači za trenutne/ručne tokove</a:t>
            </a:r>
            <a:r>
              <a:rPr lang="sr-Latn-RS" sz="2000">
                <a:latin typeface="Metropolis" panose="00000500000000000000" pitchFamily="50" charset="0"/>
              </a:rPr>
              <a:t>: Ovaj okidač ima različite vrste primena. To može biti kada se virtuelno dugme toka pokrene kroz mobilnu aplikaciju.</a:t>
            </a:r>
          </a:p>
        </p:txBody>
      </p:sp>
    </p:spTree>
    <p:extLst>
      <p:ext uri="{BB962C8B-B14F-4D97-AF65-F5344CB8AC3E}">
        <p14:creationId xmlns:p14="http://schemas.microsoft.com/office/powerpoint/2010/main" val="18007184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1128</Words>
  <Application>Microsoft Office PowerPoint</Application>
  <PresentationFormat>Widescreen</PresentationFormat>
  <Paragraphs>140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Metropolis</vt:lpstr>
      <vt:lpstr>Metropolis Extra Bold</vt:lpstr>
      <vt:lpstr>Office Theme</vt:lpstr>
      <vt:lpstr>PowerAutomate za upravljanje Microsoft Teams</vt:lpstr>
      <vt:lpstr>Šta je Microsoft Teams?</vt:lpstr>
      <vt:lpstr>Šta je moguće uraditi uz pomoć Power Automate-a?</vt:lpstr>
      <vt:lpstr>Pregled platforme Power Automate</vt:lpstr>
      <vt:lpstr>PowerPoint Presentation</vt:lpstr>
      <vt:lpstr>Vrste workflow-a (tokova)</vt:lpstr>
      <vt:lpstr>PowerPoint Presentation</vt:lpstr>
      <vt:lpstr>PowerPoint Presentation</vt:lpstr>
      <vt:lpstr>Okidači</vt:lpstr>
      <vt:lpstr>Akcije</vt:lpstr>
      <vt:lpstr>PowerPoint Presentation</vt:lpstr>
      <vt:lpstr>Promenljive</vt:lpstr>
      <vt:lpstr>PowerPoint Presentation</vt:lpstr>
      <vt:lpstr>Uslovi</vt:lpstr>
      <vt:lpstr>PowerPoint Presentation</vt:lpstr>
      <vt:lpstr>Petlje</vt:lpstr>
      <vt:lpstr>PowerPoint Presentation</vt:lpstr>
      <vt:lpstr>Exception Handling (Upravljanje izuzecima)</vt:lpstr>
      <vt:lpstr>Izrazi (Expressions)</vt:lpstr>
      <vt:lpstr>PowerPoint Presentation</vt:lpstr>
      <vt:lpstr>Servisi koje je moguće povezati na Power Automate</vt:lpstr>
      <vt:lpstr>Mogućnosti koje nudi Power Automate</vt:lpstr>
      <vt:lpstr>Primeri u Microsoft Teams-u</vt:lpstr>
      <vt:lpstr>Primeri u Microsoft Teams-u</vt:lpstr>
      <vt:lpstr>Primeri u Microsoft Teams-u</vt:lpstr>
      <vt:lpstr>PowerPoint Presentation</vt:lpstr>
      <vt:lpstr>PowerPoint Presentation</vt:lpstr>
      <vt:lpstr>Šabloni koje platforma nudi</vt:lpstr>
      <vt:lpstr>Šablon “Forward emails to a channel”</vt:lpstr>
      <vt:lpstr>AI</vt:lpstr>
      <vt:lpstr>AI</vt:lpstr>
      <vt:lpstr>PowerPoint Presentation</vt:lpstr>
      <vt:lpstr>PowerPoint Presentation</vt:lpstr>
      <vt:lpstr>PowerPoint Presentation</vt:lpstr>
      <vt:lpstr>PowerPoint Presentation</vt:lpstr>
      <vt:lpstr>Praktična primena Power Automate</vt:lpstr>
      <vt:lpstr>Praktična primena Power Automate</vt:lpstr>
      <vt:lpstr>Hvala na pažnji!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PowerAutomate za upravljanje Microsoft Teams</dc:title>
  <dc:creator>Nenad Djordjevic</dc:creator>
  <cp:lastModifiedBy>Nenad Djordjevic</cp:lastModifiedBy>
  <cp:revision>110</cp:revision>
  <dcterms:created xsi:type="dcterms:W3CDTF">2023-11-21T19:55:37Z</dcterms:created>
  <dcterms:modified xsi:type="dcterms:W3CDTF">2023-12-02T11:59:16Z</dcterms:modified>
</cp:coreProperties>
</file>