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0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lake Shabshab" userId="4df777b388dbcbf6" providerId="LiveId" clId="{2B531D77-4582-46B3-9BD6-175F3CBD396F}"/>
    <pc:docChg chg="modSld">
      <pc:chgData name="Blake Shabshab" userId="4df777b388dbcbf6" providerId="LiveId" clId="{2B531D77-4582-46B3-9BD6-175F3CBD396F}" dt="2022-04-29T17:39:40.371" v="82" actId="20577"/>
      <pc:docMkLst>
        <pc:docMk/>
      </pc:docMkLst>
      <pc:sldChg chg="modSp mod">
        <pc:chgData name="Blake Shabshab" userId="4df777b388dbcbf6" providerId="LiveId" clId="{2B531D77-4582-46B3-9BD6-175F3CBD396F}" dt="2022-04-29T17:39:40.371" v="82" actId="20577"/>
        <pc:sldMkLst>
          <pc:docMk/>
          <pc:sldMk cId="2363524918" sldId="256"/>
        </pc:sldMkLst>
        <pc:spChg chg="mod">
          <ac:chgData name="Blake Shabshab" userId="4df777b388dbcbf6" providerId="LiveId" clId="{2B531D77-4582-46B3-9BD6-175F3CBD396F}" dt="2022-04-29T17:38:11.351" v="19" actId="20577"/>
          <ac:spMkLst>
            <pc:docMk/>
            <pc:sldMk cId="2363524918" sldId="256"/>
            <ac:spMk id="2" creationId="{99013365-CB1E-4A19-A5ED-40E74ECE5B2E}"/>
          </ac:spMkLst>
        </pc:spChg>
        <pc:spChg chg="mod">
          <ac:chgData name="Blake Shabshab" userId="4df777b388dbcbf6" providerId="LiveId" clId="{2B531D77-4582-46B3-9BD6-175F3CBD396F}" dt="2022-04-29T17:39:40.371" v="82" actId="20577"/>
          <ac:spMkLst>
            <pc:docMk/>
            <pc:sldMk cId="2363524918" sldId="256"/>
            <ac:spMk id="3" creationId="{84A6F6BA-A34A-44C3-ABEE-A1FB75E4E04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38CED-64DA-4B52-AA66-9508F5C567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63E031-AD95-470C-993C-918004666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E832B-BC00-4F0F-B77F-18F7E95C7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B5B06-455A-410E-8088-B9797B20C644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E375C-EE7E-4759-B05B-927BDA4F8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456DB4-25B0-4438-8F6F-2CDBCAFDB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F209D-A66B-44F0-80B4-014E1113C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401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01C0C-00D4-4C8F-8BB2-20A27C8C0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98B290-B9C2-4A47-A7F6-F7001A91E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DDC24-249F-48C3-BAF2-864EACC8F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B5B06-455A-410E-8088-B9797B20C644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546BF8-3867-4A78-A260-751AC5A84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E4C49F-9DC2-4725-839C-F038C82E5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F209D-A66B-44F0-80B4-014E1113C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49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5C3E1D-2878-4C4F-AE69-B934B087BB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39FF63-9D73-495E-884C-968846E26E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153F84-AFA8-480F-95C0-43A477A87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B5B06-455A-410E-8088-B9797B20C644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EF28E-D680-4327-AAD7-71F3674F2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7F9D9A-28FD-4CFC-866E-81CA68FB9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F209D-A66B-44F0-80B4-014E1113C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614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999F-6C43-490C-B67C-6341D31DE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6A03C-4545-4D54-A90B-C3B544F1C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AD7132-3757-4617-AF01-CBA2CCC3F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B5B06-455A-410E-8088-B9797B20C644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2B6FD-47DC-42DB-944A-D90B77648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CFB19-89E2-4470-BE56-1D67A8FAA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F209D-A66B-44F0-80B4-014E1113C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184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FB10F-3C34-44EB-AE4E-DF02C65DA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FC835D-84A9-4A41-BF59-C6016FC18B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4061E-1674-4600-85C6-FDFB9D256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B5B06-455A-410E-8088-B9797B20C644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ED22CA-D04C-49D4-9DBE-167F5E8A4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829011-8EAD-44A2-9033-7CA7440C0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F209D-A66B-44F0-80B4-014E1113C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373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40721-107D-4129-AEC1-A2A2BADC3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59B48-A7A4-465F-B6A1-37D0DF5C24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E7AD64-6E9D-4D1C-8053-33C6DB9132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BB1DCC-F3EF-4434-85B3-6FCBAC36C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B5B06-455A-410E-8088-B9797B20C644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B207B6-3935-4EB5-B1B6-F135B5BA9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7476F7-58F4-47F9-9380-57949B91A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F209D-A66B-44F0-80B4-014E1113C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40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5DD75-A197-4631-826F-FE310F4CA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61839E-AC09-4DA5-A75B-77958F5C46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627E8A-E0B0-4A5D-B132-57C978BFB8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01F0-1192-4EDE-A346-B4A38170CD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321B18-4224-42D4-829B-BC804169A3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CF5972-6DC9-4CB3-83CD-B77774607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B5B06-455A-410E-8088-B9797B20C644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A05168-1456-49B4-A0EE-82C7E149A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E194B2-FBE2-4051-A2A9-CE6C8D33C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F209D-A66B-44F0-80B4-014E1113C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719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42E81-2F7C-45E5-B398-D553B8742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DA99BD-3C84-4942-965B-2559DE0F2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B5B06-455A-410E-8088-B9797B20C644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1C2CE-3DD9-4CB5-9575-7487E117E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96FB13-C3F9-494D-B4C6-4A9AB6837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F209D-A66B-44F0-80B4-014E1113C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346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41847B-D5FF-401B-B101-4279E246B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B5B06-455A-410E-8088-B9797B20C644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4197E3-C8FE-4E14-8CDF-FD5DFE925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557325-92D2-4E74-A7C8-CC85B360B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F209D-A66B-44F0-80B4-014E1113C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10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05142-E046-4520-ADA2-1AE4A19D4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6EFCF-0A01-4A97-A0E2-393ADA7AF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B95751-7D64-4585-8901-B73E812CC5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2529E-BBA5-4D78-AC81-1F03F1E34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B5B06-455A-410E-8088-B9797B20C644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11FC7E-0C43-4058-984C-949AE82D8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D52C83-F4B7-464F-B5AB-9FF815C09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F209D-A66B-44F0-80B4-014E1113C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34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B8D73-85D8-408A-828E-0C84177D7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9EA019-C6CF-4D8C-A735-6B5F71B7C6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344682-0CB5-4B3A-B8F7-8E7DB98B03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892CDE-E155-42FA-9E10-22EFC3907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B5B06-455A-410E-8088-B9797B20C644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BB6A92-2622-4F48-8201-848DF43BC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83893-42A2-46CA-915F-F385E7144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F209D-A66B-44F0-80B4-014E1113C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966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C23894-185A-482F-83B4-22A1A7461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3CDB55-D0E8-41A7-BFED-D27BB9356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1EDFD-AC82-4AC9-A87A-19BE533314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B5B06-455A-410E-8088-B9797B20C644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0FDB5-1132-4AD9-8C6C-62A704EE35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FE7A13-E055-48DC-A91D-6A6E3DC13D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F209D-A66B-44F0-80B4-014E1113C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923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13365-CB1E-4A19-A5ED-40E74ECE5B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Group Project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A6F6BA-A34A-44C3-ABEE-A1FB75E4E0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Zoe Douglas, </a:t>
            </a:r>
            <a:r>
              <a:rPr lang="en-US" dirty="0" err="1"/>
              <a:t>Jovanne</a:t>
            </a:r>
            <a:r>
              <a:rPr lang="en-US" dirty="0"/>
              <a:t> </a:t>
            </a:r>
            <a:r>
              <a:rPr lang="en-US" dirty="0" err="1"/>
              <a:t>Saldierna</a:t>
            </a:r>
            <a:r>
              <a:rPr lang="en-US" dirty="0"/>
              <a:t>, Chris </a:t>
            </a:r>
            <a:r>
              <a:rPr lang="en-US" dirty="0" err="1"/>
              <a:t>Hishmeh</a:t>
            </a:r>
            <a:r>
              <a:rPr lang="en-US" dirty="0"/>
              <a:t>, </a:t>
            </a:r>
            <a:r>
              <a:rPr lang="en-US"/>
              <a:t>Blake Shabshab</a:t>
            </a:r>
          </a:p>
        </p:txBody>
      </p:sp>
    </p:spTree>
    <p:extLst>
      <p:ext uri="{BB962C8B-B14F-4D97-AF65-F5344CB8AC3E}">
        <p14:creationId xmlns:p14="http://schemas.microsoft.com/office/powerpoint/2010/main" val="2363524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Final Group Project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Zoe Douglas</dc:creator>
  <cp:lastModifiedBy>Blake Shabshab</cp:lastModifiedBy>
  <cp:revision>1</cp:revision>
  <dcterms:created xsi:type="dcterms:W3CDTF">2022-04-26T18:34:51Z</dcterms:created>
  <dcterms:modified xsi:type="dcterms:W3CDTF">2022-04-29T17:39:45Z</dcterms:modified>
</cp:coreProperties>
</file>