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70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15C8-3B91-E04B-AB41-66E49FA99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54D35-9BFE-534F-90C9-2D1FA3A09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C4579-60D2-2743-B1B8-E0E30C7E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75587-3432-6445-9478-BC8BA550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8C86-99E7-7045-BFD1-E1F7A6BE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9046-8D15-1947-A904-92FC8D71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6E728-3EE4-AA40-9B5F-95C342C1E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A74D0-9541-344C-89C2-8AFC0A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F612-B9D4-AA4E-AEE2-E9FDC16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0EAE2-FF9A-2F48-85B3-33ACC505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A7DC7-811B-7847-BEF5-DBEBD60FE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10D90-8399-1C4E-91BB-91D87C222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E6007-3725-3543-B03B-BCAE0DA9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BD4A-E03F-584D-879F-3199234E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BEC2-9A56-924E-9055-594C84FA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60F7-E7E3-A54A-8D50-EE942D85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E114-B171-C344-8812-591C3724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E7E3-0C7C-D842-B3F0-12C0CA9C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9DE6-3396-3448-8E78-762773BB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8011-93DD-1440-8212-83BE6891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83C4-8B6D-5749-84FE-220BA845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87963-B3A3-5047-85F5-B910E4CA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2D3A-D8F1-8F4C-923F-8ABF2388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47F6-E34A-3B4F-BC7C-68352130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825C-DA8B-3147-B708-4B551035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A793-9CD6-FB48-9BF1-23E55365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3190-6FFF-E449-811E-F3EDF1333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9F404-AB68-5F45-8AEB-EDF50B90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373C9-077C-DA4A-8C2C-E6759D10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E12B6-714A-9A44-9407-E721931B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45F27-14D5-8740-B119-CEF6AC55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CFFD-1825-F44F-A788-4E6D57F2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261F9-05F7-4249-A4CD-8330D8653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1F1EB-D72A-6D48-A025-A159D058B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D28BB-AB6F-684A-87BD-FEDA12261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01FC3-C11B-0248-B67E-34A03D7E0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A9BB0-CA8F-9C4A-B0CD-691456D9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D470E-7558-B84F-9BA6-15E1397C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41DFD-69DB-AC4C-9DAB-25CB6146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160D-61D6-2646-AC37-88D2FC9B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EB6E1-35BB-C844-BBA8-50F9D8A2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9583C-7747-C147-8850-B4D805C3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173F8-FA51-6D44-84C5-D180B366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1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D057C-61F5-9646-956F-C03BCC8E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B2919-5377-5C4A-AF0A-7B33F35C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35EDB-477D-C64D-8F02-A6157003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28DB-9C7F-B340-9971-8A455DA2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44B1-AEB3-E440-AF4F-1EA4AA7E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428B4-9A25-5C42-9CA2-A6BE84E6A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6AE9-59D9-EE47-9A8A-F7364FCA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4A18D-4316-B64D-A165-89156E41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C75E-2231-7A42-89A3-909036DD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6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3943-2889-6144-BB73-A6EADFE1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1D258-A5C9-BB4C-8062-3D8355A44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42C38-949A-D84F-A8BF-041CE010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C96A-6983-B14F-9386-DE5E68E7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568BD-602D-4944-A969-12699FB1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1539B-A779-3B48-BE8B-5C7FB75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5963-D144-FD42-8C21-75CB7C53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47AC5-54DE-404F-AF04-AB96BC2E6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0850-CA0C-A249-A9E0-38668CD6A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D17F-9258-CA4D-BA55-2A73BADB9B2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25EE-7A37-5343-A4F4-12AC42838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EF11-3B74-1944-8488-30DBA97C9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DCC9-2184-0349-A387-0AEC3941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3D07-72C9-5F4F-8EA9-828FCA222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Empire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A6B84-8C28-204C-9B0C-B3CBDFBF5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738"/>
            <a:ext cx="9144000" cy="1655762"/>
          </a:xfrm>
        </p:spPr>
        <p:txBody>
          <a:bodyPr/>
          <a:lstStyle/>
          <a:p>
            <a:r>
              <a:rPr lang="en-US" dirty="0"/>
              <a:t>By: Jovanne Saldierna, Chris </a:t>
            </a:r>
            <a:r>
              <a:rPr lang="en-US" dirty="0" err="1"/>
              <a:t>Hishmeh</a:t>
            </a:r>
            <a:r>
              <a:rPr lang="en-US" dirty="0"/>
              <a:t>, Zoe Douglas, Thomas </a:t>
            </a:r>
            <a:r>
              <a:rPr lang="en-US" dirty="0" err="1"/>
              <a:t>Shabshab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0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443F-F5E7-FE40-84CA-3B713B63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42E5-9B26-5B41-A0E0-8C8C6359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8617-02E8-2C4A-871F-39B87E66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3FEF-8A89-DE46-9F5C-32EA9683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7C65-DBA5-D842-96A6-D6D17368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71C-95A8-C24D-8030-B9041838E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Empire Prediction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Empire Prediction</dc:title>
  <dc:creator>Saldierna, Jovanne</dc:creator>
  <cp:lastModifiedBy>Saldierna, Jovanne</cp:lastModifiedBy>
  <cp:revision>1</cp:revision>
  <dcterms:created xsi:type="dcterms:W3CDTF">2022-04-29T17:14:35Z</dcterms:created>
  <dcterms:modified xsi:type="dcterms:W3CDTF">2022-04-29T17:17:17Z</dcterms:modified>
</cp:coreProperties>
</file>