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hakra Petch Medium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Fira Code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FiraCode-bold.fntdata"/><Relationship Id="rId21" Type="http://schemas.openxmlformats.org/officeDocument/2006/relationships/font" Target="fonts/FiraCod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hakraPetchMedium-bold.fntdata"/><Relationship Id="rId16" Type="http://schemas.openxmlformats.org/officeDocument/2006/relationships/font" Target="fonts/ChakraPetchMedium-regular.fntdata"/><Relationship Id="rId19" Type="http://schemas.openxmlformats.org/officeDocument/2006/relationships/font" Target="fonts/ChakraPetchMedium-boldItalic.fntdata"/><Relationship Id="rId18" Type="http://schemas.openxmlformats.org/officeDocument/2006/relationships/font" Target="fonts/ChakraPetch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17030f7ab2_0_2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17030f7ab2_0_2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7030f7ab2_0_2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17030f7ab2_0_2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161526d799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161526d799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161526d799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161526d799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17030f7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17030f7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17030f7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17030f7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7030f7a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17030f7a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7030f7ab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7030f7ab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17030f7a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17030f7a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17030f7a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17030f7a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1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1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19" name="Google Shape;219;p13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" name="Google Shape;222;p13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5" name="Google Shape;225;p13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8" name="Google Shape;228;p13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1" name="Google Shape;231;p13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" name="Google Shape;250;p1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1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1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1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1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1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1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1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" name="Google Shape;336;p1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1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1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1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" name="Google Shape;362;p1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1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1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1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1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1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1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20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0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0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8" name="Google Shape;418;p2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0" name="Google Shape;420;p2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2" name="Google Shape;422;p21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2" name="Google Shape;442;p2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3" name="Google Shape;443;p22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2" name="Google Shape;462;p2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23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67" name="Google Shape;467;p2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4" name="Google Shape;4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4" name="Google Shape;504;p2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25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5" name="Google Shape;525;p2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44" name="Google Shape;54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58" name="Google Shape;5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1" name="Google Shape;581;p2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2" name="Google Shape;582;p2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3" name="Google Shape;58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3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3" name="Google Shape;603;p3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" name="Google Shape;161;p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ctrTitle"/>
          </p:nvPr>
        </p:nvSpPr>
        <p:spPr>
          <a:xfrm>
            <a:off x="715150" y="1414350"/>
            <a:ext cx="7713600" cy="23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Uma breve análise</a:t>
            </a:r>
            <a:r>
              <a:rPr lang="en" sz="4500"/>
              <a:t> de dados</a:t>
            </a:r>
            <a:endParaRPr sz="4500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500"/>
              <a:t>n</a:t>
            </a:r>
            <a:r>
              <a:rPr lang="en" sz="4500"/>
              <a:t>o</a:t>
            </a:r>
            <a:r>
              <a:rPr lang="en" sz="4500"/>
              <a:t> </a:t>
            </a:r>
            <a:r>
              <a:rPr lang="en" sz="4500"/>
              <a:t>jogo</a:t>
            </a:r>
            <a:r>
              <a:rPr lang="en" sz="4500"/>
              <a:t> v</a:t>
            </a:r>
            <a:r>
              <a:rPr lang="en" sz="4500"/>
              <a:t>alorant.</a:t>
            </a:r>
            <a:endParaRPr sz="45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660" name="Google Shape;660;p33"/>
          <p:cNvSpPr txBox="1"/>
          <p:nvPr>
            <p:ph idx="1" type="subTitle"/>
          </p:nvPr>
        </p:nvSpPr>
        <p:spPr>
          <a:xfrm>
            <a:off x="715150" y="39781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Luiz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Lucas</a:t>
            </a:r>
            <a:endParaRPr/>
          </a:p>
        </p:txBody>
      </p:sp>
      <p:grpSp>
        <p:nvGrpSpPr>
          <p:cNvPr id="661" name="Google Shape;661;p33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2" name="Google Shape;662;p33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2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874" name="Google Shape;874;p42"/>
          <p:cNvSpPr txBox="1"/>
          <p:nvPr>
            <p:ph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75" name="Google Shape;875;p42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876" name="Google Shape;876;p42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877" name="Google Shape;877;p42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rect b="b" l="l" r="r" t="t"/>
                <a:pathLst>
                  <a:path extrusionOk="0" h="18014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2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2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2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2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2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2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2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2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rect b="b" l="l" r="r" t="t"/>
                <a:pathLst>
                  <a:path extrusionOk="0" h="2002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2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2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2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2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2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2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2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2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2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2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rect b="b" l="l" r="r" t="t"/>
                <a:pathLst>
                  <a:path extrusionOk="0" h="2069" w="11042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2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rect b="b" l="l" r="r" t="t"/>
                <a:pathLst>
                  <a:path extrusionOk="0" h="3003" w="5038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2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0" name="Google Shape;900;p42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3"/>
          <p:cNvSpPr txBox="1"/>
          <p:nvPr>
            <p:ph type="ctrTitle"/>
          </p:nvPr>
        </p:nvSpPr>
        <p:spPr>
          <a:xfrm>
            <a:off x="2423100" y="20992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grpSp>
        <p:nvGrpSpPr>
          <p:cNvPr id="906" name="Google Shape;906;p43"/>
          <p:cNvGrpSpPr/>
          <p:nvPr/>
        </p:nvGrpSpPr>
        <p:grpSpPr>
          <a:xfrm>
            <a:off x="859323" y="940981"/>
            <a:ext cx="1016242" cy="639649"/>
            <a:chOff x="6724425" y="3889875"/>
            <a:chExt cx="1575325" cy="991550"/>
          </a:xfrm>
        </p:grpSpPr>
        <p:sp>
          <p:nvSpPr>
            <p:cNvPr id="907" name="Google Shape;907;p43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43"/>
          <p:cNvSpPr/>
          <p:nvPr/>
        </p:nvSpPr>
        <p:spPr>
          <a:xfrm>
            <a:off x="7684552" y="2454512"/>
            <a:ext cx="598040" cy="595979"/>
          </a:xfrm>
          <a:custGeom>
            <a:rect b="b" l="l" r="r" t="t"/>
            <a:pathLst>
              <a:path extrusionOk="0" h="19082" w="19148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3"/>
          <p:cNvSpPr/>
          <p:nvPr/>
        </p:nvSpPr>
        <p:spPr>
          <a:xfrm>
            <a:off x="1718350" y="3298300"/>
            <a:ext cx="5593200" cy="9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 txBox="1"/>
          <p:nvPr>
            <p:ph type="title"/>
          </p:nvPr>
        </p:nvSpPr>
        <p:spPr>
          <a:xfrm>
            <a:off x="1366632" y="1901898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Introdução</a:t>
            </a:r>
            <a:endParaRPr/>
          </a:p>
        </p:txBody>
      </p:sp>
      <p:sp>
        <p:nvSpPr>
          <p:cNvPr id="691" name="Google Shape;691;p34"/>
          <p:cNvSpPr txBox="1"/>
          <p:nvPr>
            <p:ph idx="2" type="title"/>
          </p:nvPr>
        </p:nvSpPr>
        <p:spPr>
          <a:xfrm>
            <a:off x="674232" y="1901898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692" name="Google Shape;692;p34"/>
          <p:cNvSpPr txBox="1"/>
          <p:nvPr>
            <p:ph idx="3" type="title"/>
          </p:nvPr>
        </p:nvSpPr>
        <p:spPr>
          <a:xfrm>
            <a:off x="1438711" y="2422202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Obtidos</a:t>
            </a:r>
            <a:endParaRPr/>
          </a:p>
        </p:txBody>
      </p:sp>
      <p:sp>
        <p:nvSpPr>
          <p:cNvPr id="693" name="Google Shape;693;p34"/>
          <p:cNvSpPr txBox="1"/>
          <p:nvPr>
            <p:ph idx="4" type="title"/>
          </p:nvPr>
        </p:nvSpPr>
        <p:spPr>
          <a:xfrm>
            <a:off x="713536" y="2422202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4" name="Google Shape;694;p34"/>
          <p:cNvSpPr txBox="1"/>
          <p:nvPr>
            <p:ph idx="6" type="title"/>
          </p:nvPr>
        </p:nvSpPr>
        <p:spPr>
          <a:xfrm>
            <a:off x="1432154" y="29269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695" name="Google Shape;695;p34"/>
          <p:cNvSpPr txBox="1"/>
          <p:nvPr>
            <p:ph idx="7" type="title"/>
          </p:nvPr>
        </p:nvSpPr>
        <p:spPr>
          <a:xfrm>
            <a:off x="743504" y="29269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96" name="Google Shape;696;p34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697" name="Google Shape;697;p34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5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724" name="Google Shape;724;p35"/>
          <p:cNvSpPr txBox="1"/>
          <p:nvPr>
            <p:ph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25" name="Google Shape;725;p35"/>
          <p:cNvGrpSpPr/>
          <p:nvPr/>
        </p:nvGrpSpPr>
        <p:grpSpPr>
          <a:xfrm>
            <a:off x="745460" y="3904425"/>
            <a:ext cx="344859" cy="565728"/>
            <a:chOff x="4113132" y="2072643"/>
            <a:chExt cx="406290" cy="666503"/>
          </a:xfrm>
        </p:grpSpPr>
        <p:sp>
          <p:nvSpPr>
            <p:cNvPr id="726" name="Google Shape;726;p35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6"/>
          <p:cNvSpPr txBox="1"/>
          <p:nvPr>
            <p:ph idx="1" type="subTitle"/>
          </p:nvPr>
        </p:nvSpPr>
        <p:spPr>
          <a:xfrm>
            <a:off x="715050" y="1701600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Os dados foram coletados por meio de uma partida de Valorant</a:t>
            </a:r>
            <a:endParaRPr/>
          </a:p>
        </p:txBody>
      </p:sp>
      <p:grpSp>
        <p:nvGrpSpPr>
          <p:cNvPr id="754" name="Google Shape;754;p36"/>
          <p:cNvGrpSpPr/>
          <p:nvPr/>
        </p:nvGrpSpPr>
        <p:grpSpPr>
          <a:xfrm>
            <a:off x="715048" y="794656"/>
            <a:ext cx="1016242" cy="639649"/>
            <a:chOff x="6724425" y="3889875"/>
            <a:chExt cx="1575325" cy="991550"/>
          </a:xfrm>
        </p:grpSpPr>
        <p:sp>
          <p:nvSpPr>
            <p:cNvPr id="755" name="Google Shape;755;p36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7" name="Google Shape;8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850" y="3594302"/>
            <a:ext cx="1587267" cy="10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7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Obtidos</a:t>
            </a:r>
            <a:endParaRPr/>
          </a:p>
        </p:txBody>
      </p:sp>
      <p:sp>
        <p:nvSpPr>
          <p:cNvPr id="823" name="Google Shape;823;p37"/>
          <p:cNvSpPr txBox="1"/>
          <p:nvPr>
            <p:ph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24" name="Google Shape;824;p37"/>
          <p:cNvGrpSpPr/>
          <p:nvPr/>
        </p:nvGrpSpPr>
        <p:grpSpPr>
          <a:xfrm>
            <a:off x="6041599" y="1250249"/>
            <a:ext cx="2058986" cy="943002"/>
            <a:chOff x="5454124" y="661324"/>
            <a:chExt cx="2058986" cy="943002"/>
          </a:xfrm>
        </p:grpSpPr>
        <p:grpSp>
          <p:nvGrpSpPr>
            <p:cNvPr id="825" name="Google Shape;825;p37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826" name="Google Shape;826;p37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rect b="b" l="l" r="r" t="t"/>
                <a:pathLst>
                  <a:path extrusionOk="0" h="2569" w="635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7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7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7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7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7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rect b="b" l="l" r="r" t="t"/>
                <a:pathLst>
                  <a:path extrusionOk="0" h="635" w="2225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7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rect b="b" l="l" r="r" t="t"/>
                <a:pathLst>
                  <a:path extrusionOk="0" h="635" w="2937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7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rect b="b" l="l" r="r" t="t"/>
                <a:pathLst>
                  <a:path extrusionOk="0" h="601" w="27721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7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rect b="b" l="l" r="r" t="t"/>
                <a:pathLst>
                  <a:path extrusionOk="0" h="12010" w="635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7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7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7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7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rect b="b" l="l" r="r" t="t"/>
                <a:pathLst>
                  <a:path extrusionOk="0" h="12010" w="601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7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7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7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7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37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46" name="Google Shape;846;p37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7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48" name="Google Shape;848;p37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35" y="816562"/>
            <a:ext cx="4541925" cy="35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26" y="633738"/>
            <a:ext cx="4819550" cy="38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75" y="575750"/>
            <a:ext cx="7540450" cy="39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509588"/>
            <a:ext cx="81915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