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78fac8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78fac8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78fac8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78fac8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778fac8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778fac8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00" y="0"/>
            <a:ext cx="92201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60950" y="2079625"/>
            <a:ext cx="642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PROPOSTA DE VALOR</a:t>
            </a:r>
            <a:endParaRPr sz="42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25" y="0"/>
            <a:ext cx="9508925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444025" y="1986150"/>
            <a:ext cx="450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EMPRESA DE NOTEBOOKS</a:t>
            </a:r>
            <a:endParaRPr sz="37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74463" y="1986150"/>
            <a:ext cx="450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EMPRESA DE NOTEBOOKS</a:t>
            </a:r>
            <a:endParaRPr sz="37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621800" y="716700"/>
            <a:ext cx="5618400" cy="390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631950" y="723150"/>
            <a:ext cx="2767200" cy="20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 flipH="1" rot="10800000">
            <a:off x="657925" y="2728600"/>
            <a:ext cx="2735400" cy="18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>
            <a:endCxn id="67" idx="3"/>
          </p:cNvCxnSpPr>
          <p:nvPr/>
        </p:nvCxnSpPr>
        <p:spPr>
          <a:xfrm flipH="1" rot="10800000">
            <a:off x="3380000" y="2666700"/>
            <a:ext cx="28602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1306300" y="0"/>
            <a:ext cx="588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PRODUTO</a:t>
            </a:r>
            <a:endParaRPr sz="39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71800" y="3436150"/>
            <a:ext cx="4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Notebooks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719575" y="3800725"/>
            <a:ext cx="457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FF0000"/>
                </a:solidFill>
              </a:rPr>
              <a:t>Vendas online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72400" y="4153575"/>
            <a:ext cx="4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950350" y="29897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</a:rPr>
              <a:t>Produtos custo benefício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113375" y="4176675"/>
            <a:ext cx="453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0000"/>
                </a:solidFill>
              </a:rPr>
              <a:t>Parcerias com técnicos especializados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80000" y="3800725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Designers inovadores e atrativos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16075" y="2482200"/>
            <a:ext cx="48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Produtos e serviços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72900" y="2115738"/>
            <a:ext cx="196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0000"/>
                </a:solidFill>
              </a:rPr>
              <a:t>Frete grátis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6075" y="2824738"/>
            <a:ext cx="1308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0000"/>
                </a:solidFill>
              </a:rPr>
              <a:t>Vendas separadas de peças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21800" y="1238550"/>
            <a:ext cx="1308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0000"/>
                </a:solidFill>
              </a:rPr>
              <a:t>Garantia para produtos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906200" y="1528250"/>
            <a:ext cx="28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Criadores de ganhos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024075" y="716700"/>
            <a:ext cx="205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0000"/>
                </a:solidFill>
              </a:rPr>
              <a:t>Parcerias com empresas de escoamento de produtos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522525" y="1922550"/>
            <a:ext cx="23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0000"/>
                </a:solidFill>
              </a:rPr>
              <a:t>Parcerias com empresas de venda de peças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017875" y="1959350"/>
            <a:ext cx="8400" cy="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582050" y="855350"/>
            <a:ext cx="245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0000"/>
                </a:solidFill>
              </a:rPr>
              <a:t>Patrocinadores para futuros produtos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727975" y="281250"/>
            <a:ext cx="4728300" cy="45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flipH="1" rot="10800000">
            <a:off x="909400" y="2499050"/>
            <a:ext cx="2211300" cy="10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3118775" y="2502675"/>
            <a:ext cx="1843500" cy="14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3092125" y="281250"/>
            <a:ext cx="28500" cy="22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5354400" y="281250"/>
            <a:ext cx="325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CLIENTE</a:t>
            </a:r>
            <a:endParaRPr sz="32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028925" y="1463350"/>
            <a:ext cx="128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Ganhos de cliente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441000" y="1764450"/>
            <a:ext cx="106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Tarefas do cliente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630525" y="3362700"/>
            <a:ext cx="128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Dores do cliente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318325" y="4101600"/>
            <a:ext cx="177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Travamento com uso de outros notebooks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360725" y="2737588"/>
            <a:ext cx="146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Dificuldade em encontrar serviços de conserto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260975" y="3150050"/>
            <a:ext cx="28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236850" y="3331950"/>
            <a:ext cx="146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Problemas para encontrar lugares para a troca de peças e futuras melhorias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196975" y="524625"/>
            <a:ext cx="10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Trabalhos domésticos e estudos.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754250" y="1107025"/>
            <a:ext cx="112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Jogar e transmitir lives de suas gameplays.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310400" y="2275900"/>
            <a:ext cx="94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Assistir filmes, séries e reunir pessoas para transmitir essas obras.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068675" y="355150"/>
            <a:ext cx="94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Local de retorno para situações e problemas com notebooks.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53025" y="2378525"/>
            <a:ext cx="177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Facilidade de acesso e contato aos nossos serviços.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171675" y="1581000"/>
            <a:ext cx="94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</a:rPr>
              <a:t>Variedade na customização de seus dispositivos.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