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6" r:id="rId6"/>
    <p:sldId id="263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8" d="100"/>
          <a:sy n="78" d="100"/>
        </p:scale>
        <p:origin x="-204" y="-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2F3E20E-6A9D-41D1-8029-6718368C5576}" type="datetimeFigureOut">
              <a:rPr lang="en-SG" smtClean="0"/>
              <a:t>16/1/15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78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0E-6A9D-41D1-8029-6718368C5576}" type="datetimeFigureOut">
              <a:rPr lang="en-SG" smtClean="0"/>
              <a:t>16/1/15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10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0E-6A9D-41D1-8029-6718368C5576}" type="datetimeFigureOut">
              <a:rPr lang="en-SG" smtClean="0"/>
              <a:t>16/1/15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161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0E-6A9D-41D1-8029-6718368C5576}" type="datetimeFigureOut">
              <a:rPr lang="en-SG" smtClean="0"/>
              <a:t>16/1/15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572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0E-6A9D-41D1-8029-6718368C5576}" type="datetimeFigureOut">
              <a:rPr lang="en-SG" smtClean="0"/>
              <a:t>16/1/15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0916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0E-6A9D-41D1-8029-6718368C5576}" type="datetimeFigureOut">
              <a:rPr lang="en-SG" smtClean="0"/>
              <a:t>16/1/15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849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0E-6A9D-41D1-8029-6718368C5576}" type="datetimeFigureOut">
              <a:rPr lang="en-SG" smtClean="0"/>
              <a:t>16/1/15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32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0E-6A9D-41D1-8029-6718368C5576}" type="datetimeFigureOut">
              <a:rPr lang="en-SG" smtClean="0"/>
              <a:t>16/1/15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513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0E-6A9D-41D1-8029-6718368C5576}" type="datetimeFigureOut">
              <a:rPr lang="en-SG" smtClean="0"/>
              <a:t>16/1/15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81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0E-6A9D-41D1-8029-6718368C5576}" type="datetimeFigureOut">
              <a:rPr lang="en-SG" smtClean="0"/>
              <a:t>16/1/15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049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0E-6A9D-41D1-8029-6718368C5576}" type="datetimeFigureOut">
              <a:rPr lang="en-SG" smtClean="0"/>
              <a:t>16/1/15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13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0E-6A9D-41D1-8029-6718368C5576}" type="datetimeFigureOut">
              <a:rPr lang="en-SG" smtClean="0"/>
              <a:t>16/1/15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41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0E-6A9D-41D1-8029-6718368C5576}" type="datetimeFigureOut">
              <a:rPr lang="en-SG" smtClean="0"/>
              <a:t>16/1/15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82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0E-6A9D-41D1-8029-6718368C5576}" type="datetimeFigureOut">
              <a:rPr lang="en-SG" smtClean="0"/>
              <a:t>16/1/15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19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0E-6A9D-41D1-8029-6718368C5576}" type="datetimeFigureOut">
              <a:rPr lang="en-SG" smtClean="0"/>
              <a:t>16/1/15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272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0E-6A9D-41D1-8029-6718368C5576}" type="datetimeFigureOut">
              <a:rPr lang="en-SG" smtClean="0"/>
              <a:t>16/1/15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70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20E-6A9D-41D1-8029-6718368C5576}" type="datetimeFigureOut">
              <a:rPr lang="en-SG" smtClean="0"/>
              <a:t>16/1/15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64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F3E20E-6A9D-41D1-8029-6718368C5576}" type="datetimeFigureOut">
              <a:rPr lang="en-SG" smtClean="0"/>
              <a:t>16/1/15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5B676D-D142-4C6B-ACB9-AE23E7DEBB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541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Awesome Possum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SG" dirty="0" smtClean="0"/>
              <a:t>Marcus Chua(Producer)</a:t>
            </a:r>
          </a:p>
          <a:p>
            <a:r>
              <a:rPr lang="en-SG" dirty="0" smtClean="0"/>
              <a:t>Chen </a:t>
            </a:r>
            <a:r>
              <a:rPr lang="en-SG" dirty="0" err="1" smtClean="0"/>
              <a:t>Zhiming</a:t>
            </a:r>
            <a:r>
              <a:rPr lang="en-SG" dirty="0" smtClean="0"/>
              <a:t>(Product Manager)</a:t>
            </a:r>
          </a:p>
          <a:p>
            <a:r>
              <a:rPr lang="en-SG" dirty="0" smtClean="0"/>
              <a:t>Jovi Tan( Tech Lead)</a:t>
            </a:r>
          </a:p>
          <a:p>
            <a:r>
              <a:rPr lang="en-SG" dirty="0" smtClean="0"/>
              <a:t>Lucas Ng (Design Lead)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00010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Beta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Single Player Mode</a:t>
            </a:r>
          </a:p>
          <a:p>
            <a:pPr lvl="1"/>
            <a:r>
              <a:rPr lang="en-SG" dirty="0" smtClean="0"/>
              <a:t>10 Tracks – Possible High-score Tracking</a:t>
            </a:r>
          </a:p>
          <a:p>
            <a:r>
              <a:rPr lang="en-SG" dirty="0" smtClean="0"/>
              <a:t>Multiplayer – Bomb Tag Complete</a:t>
            </a:r>
          </a:p>
          <a:p>
            <a:pPr lvl="1"/>
            <a:r>
              <a:rPr lang="en-SG" dirty="0" smtClean="0"/>
              <a:t>3 Power-ups</a:t>
            </a:r>
          </a:p>
          <a:p>
            <a:r>
              <a:rPr lang="en-SG" dirty="0" smtClean="0"/>
              <a:t>Multiplayer – Outrun Complete</a:t>
            </a:r>
          </a:p>
        </p:txBody>
      </p:sp>
    </p:spTree>
    <p:extLst>
      <p:ext uri="{BB962C8B-B14F-4D97-AF65-F5344CB8AC3E}">
        <p14:creationId xmlns:p14="http://schemas.microsoft.com/office/powerpoint/2010/main" val="432764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Final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Polished Version of Beta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3066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Game : Side-Tracked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Single button action game.</a:t>
            </a:r>
          </a:p>
          <a:p>
            <a:r>
              <a:rPr lang="en-SG" dirty="0" smtClean="0"/>
              <a:t>Player can only control the turning of their Car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216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2851753"/>
            <a:ext cx="9601196" cy="1303867"/>
          </a:xfrm>
        </p:spPr>
        <p:txBody>
          <a:bodyPr/>
          <a:lstStyle/>
          <a:p>
            <a:r>
              <a:rPr lang="en-SG" dirty="0" smtClean="0"/>
              <a:t>Demo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1508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Technical Challenges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585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Scope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028738"/>
              </p:ext>
            </p:extLst>
          </p:nvPr>
        </p:nvGraphicFramePr>
        <p:xfrm>
          <a:off x="1295400" y="2557463"/>
          <a:ext cx="960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First</a:t>
                      </a:r>
                      <a:r>
                        <a:rPr lang="en-SG" baseline="0" dirty="0" smtClean="0"/>
                        <a:t> Playable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Finals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86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End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4400" dirty="0" smtClean="0"/>
              <a:t>Thank you for your Attention.</a:t>
            </a:r>
          </a:p>
          <a:p>
            <a:pPr marL="0" indent="0" algn="ctr">
              <a:buNone/>
            </a:pPr>
            <a:r>
              <a:rPr lang="en-SG" sz="4400" dirty="0" smtClean="0"/>
              <a:t>Questions?</a:t>
            </a:r>
            <a:endParaRPr lang="en-SG" sz="4400" dirty="0"/>
          </a:p>
        </p:txBody>
      </p:sp>
    </p:spTree>
    <p:extLst>
      <p:ext uri="{BB962C8B-B14F-4D97-AF65-F5344CB8AC3E}">
        <p14:creationId xmlns:p14="http://schemas.microsoft.com/office/powerpoint/2010/main" val="404762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Game Play Features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3 Exclusive Modes</a:t>
            </a:r>
          </a:p>
          <a:p>
            <a:pPr lvl="1"/>
            <a:r>
              <a:rPr lang="en-SG" dirty="0" smtClean="0"/>
              <a:t>Training – 10 Levels of Tracks of Varying difficulty</a:t>
            </a:r>
          </a:p>
          <a:p>
            <a:pPr lvl="1"/>
            <a:r>
              <a:rPr lang="en-SG" dirty="0" smtClean="0"/>
              <a:t>Multiplayer – Outrun</a:t>
            </a:r>
          </a:p>
          <a:p>
            <a:pPr lvl="1"/>
            <a:r>
              <a:rPr lang="en-SG" dirty="0" smtClean="0"/>
              <a:t>Multiplayer – Bomb Tag</a:t>
            </a:r>
          </a:p>
          <a:p>
            <a:r>
              <a:rPr lang="en-SG" dirty="0" smtClean="0"/>
              <a:t>Level Editor</a:t>
            </a:r>
          </a:p>
          <a:p>
            <a:pPr lvl="1"/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39406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First Playable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Basic Features Implemented</a:t>
            </a:r>
          </a:p>
          <a:p>
            <a:pPr lvl="1"/>
            <a:r>
              <a:rPr lang="en-SG" dirty="0" smtClean="0"/>
              <a:t>Vehicle basic movement</a:t>
            </a:r>
          </a:p>
          <a:p>
            <a:pPr lvl="1"/>
            <a:r>
              <a:rPr lang="en-SG" dirty="0" smtClean="0"/>
              <a:t>1-2 Tracks for Testing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7097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Alpha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Single Player Mode Complete</a:t>
            </a:r>
          </a:p>
          <a:p>
            <a:pPr lvl="1"/>
            <a:r>
              <a:rPr lang="en-SG" dirty="0" smtClean="0"/>
              <a:t>5 – 7 Tracks</a:t>
            </a:r>
          </a:p>
          <a:p>
            <a:r>
              <a:rPr lang="en-SG" dirty="0" smtClean="0"/>
              <a:t>Multiplayer –Bomb Tag Implemented</a:t>
            </a:r>
          </a:p>
          <a:p>
            <a:pPr lvl="1"/>
            <a:r>
              <a:rPr lang="en-SG" dirty="0" smtClean="0"/>
              <a:t>2 Power-ups</a:t>
            </a:r>
          </a:p>
          <a:p>
            <a:r>
              <a:rPr lang="en-SG" dirty="0" smtClean="0"/>
              <a:t>Multiplayer – Outrun Implemented</a:t>
            </a:r>
          </a:p>
          <a:p>
            <a:pPr lvl="1"/>
            <a:r>
              <a:rPr lang="en-SG" dirty="0" smtClean="0"/>
              <a:t>Track Randomizer</a:t>
            </a:r>
          </a:p>
        </p:txBody>
      </p:sp>
    </p:spTree>
    <p:extLst>
      <p:ext uri="{BB962C8B-B14F-4D97-AF65-F5344CB8AC3E}">
        <p14:creationId xmlns:p14="http://schemas.microsoft.com/office/powerpoint/2010/main" val="1169537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104</TotalTime>
  <Words>138</Words>
  <Application>Microsoft Office PowerPoint</Application>
  <PresentationFormat>Custom</PresentationFormat>
  <Paragraphs>41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Organic</vt:lpstr>
      <vt:lpstr>Awesome Possum</vt:lpstr>
      <vt:lpstr>Game : Side-Tracked</vt:lpstr>
      <vt:lpstr>Demo</vt:lpstr>
      <vt:lpstr>Technical Challenges</vt:lpstr>
      <vt:lpstr>Scope</vt:lpstr>
      <vt:lpstr>End</vt:lpstr>
      <vt:lpstr>Game Play Features</vt:lpstr>
      <vt:lpstr>First Playable</vt:lpstr>
      <vt:lpstr>Alpha</vt:lpstr>
      <vt:lpstr>Beta</vt:lpstr>
      <vt:lpstr>Final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Awesome Possum</dc:title>
  <dc:creator>San Lin Marcus Anselm CHUA</dc:creator>
  <cp:lastModifiedBy>wengyie</cp:lastModifiedBy>
  <cp:revision>5</cp:revision>
  <dcterms:created xsi:type="dcterms:W3CDTF">2015-01-15T14:11:27Z</dcterms:created>
  <dcterms:modified xsi:type="dcterms:W3CDTF">2015-01-16T15:02:25Z</dcterms:modified>
</cp:coreProperties>
</file>