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204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0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6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72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91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4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13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4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3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1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2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19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72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4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3E20E-6A9D-41D1-8029-6718368C5576}" type="datetimeFigureOut">
              <a:rPr lang="en-SG" smtClean="0"/>
              <a:t>17/1/15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4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Awesome Possum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 smtClean="0"/>
              <a:t>Marcus Chua(Producer)</a:t>
            </a:r>
          </a:p>
          <a:p>
            <a:r>
              <a:rPr lang="en-SG" dirty="0" smtClean="0"/>
              <a:t>Chen </a:t>
            </a:r>
            <a:r>
              <a:rPr lang="en-SG" dirty="0" err="1" smtClean="0"/>
              <a:t>Zhiming</a:t>
            </a:r>
            <a:r>
              <a:rPr lang="en-SG" dirty="0" smtClean="0"/>
              <a:t>(Product Manager)</a:t>
            </a:r>
          </a:p>
          <a:p>
            <a:r>
              <a:rPr lang="en-SG" dirty="0" smtClean="0"/>
              <a:t>Jovi Tan( Tech Lead)</a:t>
            </a:r>
          </a:p>
          <a:p>
            <a:r>
              <a:rPr lang="en-SG" dirty="0" smtClean="0"/>
              <a:t>Lucas Ng (Design Lead)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00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Single Player Mode</a:t>
            </a:r>
          </a:p>
          <a:p>
            <a:pPr lvl="1"/>
            <a:r>
              <a:rPr lang="en-SG" dirty="0" smtClean="0"/>
              <a:t>10 Tracks – Possible High-score Tracking</a:t>
            </a:r>
          </a:p>
          <a:p>
            <a:r>
              <a:rPr lang="en-SG" dirty="0" smtClean="0"/>
              <a:t>Multiplayer – Bomb Tag Complete</a:t>
            </a:r>
          </a:p>
          <a:p>
            <a:pPr lvl="1"/>
            <a:r>
              <a:rPr lang="en-SG" dirty="0" smtClean="0"/>
              <a:t>3 Power-ups</a:t>
            </a:r>
          </a:p>
          <a:p>
            <a:r>
              <a:rPr lang="en-SG" dirty="0" smtClean="0"/>
              <a:t>Multiplayer – Outrun Complete</a:t>
            </a:r>
          </a:p>
        </p:txBody>
      </p:sp>
    </p:spTree>
    <p:extLst>
      <p:ext uri="{BB962C8B-B14F-4D97-AF65-F5344CB8AC3E}">
        <p14:creationId xmlns:p14="http://schemas.microsoft.com/office/powerpoint/2010/main" val="4327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Polished Version of Beta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06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Speed Bump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two-button, top down, Mario Kart with bumper cars and an emphasis on close combat.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1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51753"/>
            <a:ext cx="9601196" cy="1303867"/>
          </a:xfrm>
        </p:spPr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508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Technical 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85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Scope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028738"/>
              </p:ext>
            </p:extLst>
          </p:nvPr>
        </p:nvGraphicFramePr>
        <p:xfrm>
          <a:off x="1295400" y="2557463"/>
          <a:ext cx="9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First</a:t>
                      </a:r>
                      <a:r>
                        <a:rPr lang="en-SG" baseline="0" dirty="0" smtClean="0"/>
                        <a:t> Playable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Finals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6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400" dirty="0" smtClean="0"/>
              <a:t>Thank you for your Attention.</a:t>
            </a:r>
          </a:p>
          <a:p>
            <a:pPr marL="0" indent="0" algn="ctr">
              <a:buNone/>
            </a:pPr>
            <a:r>
              <a:rPr lang="en-SG" sz="4400" dirty="0" smtClean="0"/>
              <a:t>Questions?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40476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Game Play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3 Exclusive Modes</a:t>
            </a:r>
          </a:p>
          <a:p>
            <a:pPr lvl="1"/>
            <a:r>
              <a:rPr lang="en-SG" dirty="0" smtClean="0"/>
              <a:t>Training – 10 Levels of Tracks of Varying difficulty</a:t>
            </a:r>
          </a:p>
          <a:p>
            <a:pPr lvl="1"/>
            <a:r>
              <a:rPr lang="en-SG" dirty="0" smtClean="0"/>
              <a:t>Multiplayer – Outrun</a:t>
            </a:r>
          </a:p>
          <a:p>
            <a:pPr lvl="1"/>
            <a:r>
              <a:rPr lang="en-SG" dirty="0" smtClean="0"/>
              <a:t>Multiplayer – Bomb Tag</a:t>
            </a:r>
          </a:p>
          <a:p>
            <a:r>
              <a:rPr lang="en-SG" dirty="0" smtClean="0"/>
              <a:t>Level Editor</a:t>
            </a:r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940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First Playable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Basic Features Implemented</a:t>
            </a:r>
          </a:p>
          <a:p>
            <a:pPr lvl="1"/>
            <a:r>
              <a:rPr lang="en-SG" dirty="0" smtClean="0"/>
              <a:t>Vehicle basic movement</a:t>
            </a:r>
          </a:p>
          <a:p>
            <a:pPr lvl="1"/>
            <a:r>
              <a:rPr lang="en-SG" dirty="0" smtClean="0"/>
              <a:t>1-2 Tracks for Testing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97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Alpha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Single Player Mode Complete</a:t>
            </a:r>
          </a:p>
          <a:p>
            <a:pPr lvl="1"/>
            <a:r>
              <a:rPr lang="en-SG" dirty="0" smtClean="0"/>
              <a:t>5 – 7 Tracks</a:t>
            </a:r>
          </a:p>
          <a:p>
            <a:r>
              <a:rPr lang="en-SG" dirty="0" smtClean="0"/>
              <a:t>Multiplayer –Bomb Tag Implemented</a:t>
            </a:r>
          </a:p>
          <a:p>
            <a:pPr lvl="1"/>
            <a:r>
              <a:rPr lang="en-SG" dirty="0" smtClean="0"/>
              <a:t>2 Power-ups</a:t>
            </a:r>
          </a:p>
          <a:p>
            <a:r>
              <a:rPr lang="en-SG" dirty="0" smtClean="0"/>
              <a:t>Multiplayer – Outrun Implemented</a:t>
            </a:r>
          </a:p>
          <a:p>
            <a:pPr lvl="1"/>
            <a:r>
              <a:rPr lang="en-SG" dirty="0" smtClean="0"/>
              <a:t>Track Randomizer</a:t>
            </a:r>
          </a:p>
        </p:txBody>
      </p:sp>
    </p:spTree>
    <p:extLst>
      <p:ext uri="{BB962C8B-B14F-4D97-AF65-F5344CB8AC3E}">
        <p14:creationId xmlns:p14="http://schemas.microsoft.com/office/powerpoint/2010/main" val="116953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141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Awesome Possum</vt:lpstr>
      <vt:lpstr>Speed Bump</vt:lpstr>
      <vt:lpstr>Demo</vt:lpstr>
      <vt:lpstr>Technical Challenges</vt:lpstr>
      <vt:lpstr>Scope</vt:lpstr>
      <vt:lpstr>End</vt:lpstr>
      <vt:lpstr>Game Play Features</vt:lpstr>
      <vt:lpstr>First Playable</vt:lpstr>
      <vt:lpstr>Alpha</vt:lpstr>
      <vt:lpstr>Beta</vt:lpstr>
      <vt:lpstr>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Possum</dc:title>
  <dc:creator>San Lin Marcus Anselm CHUA</dc:creator>
  <cp:lastModifiedBy>wengyie</cp:lastModifiedBy>
  <cp:revision>6</cp:revision>
  <dcterms:created xsi:type="dcterms:W3CDTF">2015-01-15T14:11:27Z</dcterms:created>
  <dcterms:modified xsi:type="dcterms:W3CDTF">2015-01-17T02:36:10Z</dcterms:modified>
</cp:coreProperties>
</file>