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7" r:id="rId2"/>
    <p:sldId id="258" r:id="rId3"/>
    <p:sldId id="299" r:id="rId4"/>
    <p:sldId id="262" r:id="rId5"/>
    <p:sldId id="278" r:id="rId6"/>
    <p:sldId id="277" r:id="rId7"/>
    <p:sldId id="280" r:id="rId8"/>
    <p:sldId id="288" r:id="rId9"/>
    <p:sldId id="290" r:id="rId10"/>
    <p:sldId id="294" r:id="rId11"/>
    <p:sldId id="297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3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3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25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0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6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9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F7E1BBE-2F02-4320-B71F-10DF76C284E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41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39913-1426-3959-07EE-6DC7EFB20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29833-4AA1-ABDF-628E-C13F5EB8E105}"/>
              </a:ext>
            </a:extLst>
          </p:cNvPr>
          <p:cNvSpPr txBox="1"/>
          <p:nvPr/>
        </p:nvSpPr>
        <p:spPr>
          <a:xfrm>
            <a:off x="8236226" y="0"/>
            <a:ext cx="259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HIKES </a:t>
            </a:r>
          </a:p>
          <a:p>
            <a:pPr algn="ctr"/>
            <a:r>
              <a:rPr lang="en-IN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SOLUTIONS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55D677-6372-7C4B-F688-D08AA4460453}"/>
              </a:ext>
            </a:extLst>
          </p:cNvPr>
          <p:cNvCxnSpPr/>
          <p:nvPr/>
        </p:nvCxnSpPr>
        <p:spPr>
          <a:xfrm>
            <a:off x="8385313" y="437322"/>
            <a:ext cx="2299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3B1D7D-3669-3C62-73D2-DEA97F17EF0D}"/>
              </a:ext>
            </a:extLst>
          </p:cNvPr>
          <p:cNvSpPr/>
          <p:nvPr/>
        </p:nvSpPr>
        <p:spPr>
          <a:xfrm>
            <a:off x="814730" y="2320642"/>
            <a:ext cx="982121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cap="none" spc="0" dirty="0">
                <a:ln w="0"/>
                <a:solidFill>
                  <a:srgbClr val="FFC000"/>
                </a:solidFill>
              </a:rPr>
              <a:t>PROJECT – 1  </a:t>
            </a:r>
          </a:p>
          <a:p>
            <a:pPr algn="ctr"/>
            <a:r>
              <a:rPr lang="en-IN" sz="2800" b="1" cap="none" spc="0" dirty="0">
                <a:ln w="0"/>
                <a:solidFill>
                  <a:srgbClr val="FFC000"/>
                </a:solidFill>
              </a:rPr>
              <a:t>On Data Acquisition Data Wrangling Using Pandas and NumPy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836F3-4264-5E92-BC16-58A565423771}"/>
              </a:ext>
            </a:extLst>
          </p:cNvPr>
          <p:cNvSpPr txBox="1"/>
          <p:nvPr/>
        </p:nvSpPr>
        <p:spPr>
          <a:xfrm>
            <a:off x="7489584" y="5175071"/>
            <a:ext cx="47511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Presentation By</a:t>
            </a:r>
          </a:p>
          <a:p>
            <a:pPr algn="ctr"/>
            <a:r>
              <a:rPr lang="en-IN" sz="2400" b="1" dirty="0"/>
              <a:t>Jovita Tigga</a:t>
            </a:r>
          </a:p>
          <a:p>
            <a:pPr algn="ctr"/>
            <a:r>
              <a:rPr lang="en-IN" sz="2400" b="1" dirty="0"/>
              <a:t>Start Date : November  28, 2023</a:t>
            </a:r>
          </a:p>
          <a:p>
            <a:pPr algn="ctr"/>
            <a:r>
              <a:rPr lang="en-IN" sz="2400" b="1" dirty="0"/>
              <a:t>Submitted On : December 23, 2023</a:t>
            </a:r>
          </a:p>
        </p:txBody>
      </p:sp>
    </p:spTree>
    <p:extLst>
      <p:ext uri="{BB962C8B-B14F-4D97-AF65-F5344CB8AC3E}">
        <p14:creationId xmlns:p14="http://schemas.microsoft.com/office/powerpoint/2010/main" val="216417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D933-2798-35F0-A6C5-63C22AEE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CORRELATION OF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221A4-2264-911D-4941-469052FB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69" y="1850571"/>
            <a:ext cx="905357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5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4F25-3D82-E4C4-A0F5-B85D875D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Skewness </a:t>
            </a:r>
            <a:br>
              <a:rPr lang="en-IN" b="1" dirty="0"/>
            </a:br>
            <a:r>
              <a:rPr lang="en-IN" b="1" dirty="0"/>
              <a:t>Plot univariate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A0710-8CF5-CB6F-A4D3-D0FECA7A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79" y="2353257"/>
            <a:ext cx="7999806" cy="443217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69C7A6-8330-8661-3F2D-D29B93641466}"/>
              </a:ext>
            </a:extLst>
          </p:cNvPr>
          <p:cNvSpPr txBox="1">
            <a:spLocks/>
          </p:cNvSpPr>
          <p:nvPr/>
        </p:nvSpPr>
        <p:spPr>
          <a:xfrm>
            <a:off x="3367842" y="1749815"/>
            <a:ext cx="4754880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err="1"/>
              <a:t>Cnt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49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75797E-0F94-08B9-B214-5631FE7E8EB2}"/>
              </a:ext>
            </a:extLst>
          </p:cNvPr>
          <p:cNvSpPr/>
          <p:nvPr/>
        </p:nvSpPr>
        <p:spPr>
          <a:xfrm>
            <a:off x="4194616" y="2967335"/>
            <a:ext cx="3802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86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691D-FCEC-86D5-AFC5-71E94E63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0FBB1-9835-13E3-3729-79B37F70D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67584"/>
            <a:ext cx="9784080" cy="4206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Problem Statement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Overview on Python 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Data acquisition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Data wrangling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Data Visualization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41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94AD-7AFE-B27D-B857-9D6E87C8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OverVIEW OF MY Project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AA25E-EB5F-E910-F984-1787AF768569}"/>
              </a:ext>
            </a:extLst>
          </p:cNvPr>
          <p:cNvSpPr txBox="1"/>
          <p:nvPr/>
        </p:nvSpPr>
        <p:spPr>
          <a:xfrm>
            <a:off x="745718" y="1980942"/>
            <a:ext cx="109890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of project: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Acquisition &amp; Data Wrangling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selection: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the datasets provided by the Mentor.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Discarded fields: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Unnamed: 0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‘season’,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mnth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holiday’, ’ weekday’,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workingday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weathersit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temp’, ’ hum’, ’windspeed’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 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used 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Pandas,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Matplotlib, Seaborn.</a:t>
            </a:r>
          </a:p>
          <a:p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Import the data. Analyze the data.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Drop the irrelevant fields.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Understand the data.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Preprocess the data for modelling (Data Cleaning).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Work on central tendency.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Worked on missing values and outliers.</a:t>
            </a:r>
          </a:p>
          <a:p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Check the skewness and correlation of the data.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Analyze the data through visualizations using Boxplot.</a:t>
            </a:r>
          </a:p>
          <a:p>
            <a:endParaRPr lang="en-US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used the ‘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as label as t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figures of rentals changes depending on the features given in the dataset.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AD6B-9805-CF28-F7D6-6C1A2B09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12" y="341593"/>
            <a:ext cx="8974341" cy="1422453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TASK 1 - </a:t>
            </a:r>
            <a:r>
              <a:rPr lang="en-US" sz="2000" b="1" dirty="0"/>
              <a:t>Data Acquisition and Data Wrangling on dataset 1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Task 2: Data Acquisition and Wrangling on Dataset 3</a:t>
            </a:r>
            <a:br>
              <a:rPr lang="en-US" sz="2000" b="1" dirty="0"/>
            </a:br>
            <a:endParaRPr lang="en-IN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83D04-62F1-7965-4478-99BF3166F90F}"/>
              </a:ext>
            </a:extLst>
          </p:cNvPr>
          <p:cNvSpPr txBox="1"/>
          <p:nvPr/>
        </p:nvSpPr>
        <p:spPr>
          <a:xfrm>
            <a:off x="1197712" y="2629701"/>
            <a:ext cx="5088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Acquiring data from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 Data; Data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unique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dimensions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datatype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datatype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tendency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88512-6681-514C-F8AF-A1C9EE020A6D}"/>
              </a:ext>
            </a:extLst>
          </p:cNvPr>
          <p:cNvSpPr txBox="1"/>
          <p:nvPr/>
        </p:nvSpPr>
        <p:spPr>
          <a:xfrm>
            <a:off x="5483679" y="21873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1000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7D426-6024-53EC-1373-35940557488B}"/>
              </a:ext>
            </a:extLst>
          </p:cNvPr>
          <p:cNvSpPr txBox="1"/>
          <p:nvPr/>
        </p:nvSpPr>
        <p:spPr>
          <a:xfrm>
            <a:off x="1343762" y="1875648"/>
            <a:ext cx="318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– TASK 1</a:t>
            </a: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16A583-676D-5F47-64E2-C84495D86BEA}"/>
              </a:ext>
            </a:extLst>
          </p:cNvPr>
          <p:cNvSpPr txBox="1">
            <a:spLocks/>
          </p:cNvSpPr>
          <p:nvPr/>
        </p:nvSpPr>
        <p:spPr>
          <a:xfrm>
            <a:off x="6776405" y="2874365"/>
            <a:ext cx="4024945" cy="237073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Concatenate Task 1 merged data with Dataset_3.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on missing values and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Skewness and correlation of the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4BC06-DB8C-457E-7539-4133744E7173}"/>
              </a:ext>
            </a:extLst>
          </p:cNvPr>
          <p:cNvSpPr txBox="1"/>
          <p:nvPr/>
        </p:nvSpPr>
        <p:spPr>
          <a:xfrm>
            <a:off x="6776405" y="1856445"/>
            <a:ext cx="318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– TASK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96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DC0AAE-49FB-13CD-0EE7-900E3FA3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4" y="973130"/>
            <a:ext cx="10618477" cy="1201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29716B-7EC7-E166-39BF-7C5779864ACE}"/>
              </a:ext>
            </a:extLst>
          </p:cNvPr>
          <p:cNvSpPr txBox="1"/>
          <p:nvPr/>
        </p:nvSpPr>
        <p:spPr>
          <a:xfrm>
            <a:off x="416686" y="411396"/>
            <a:ext cx="993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  Data from the given path.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3D91F-5055-1651-9B57-6E12A0564EB0}"/>
              </a:ext>
            </a:extLst>
          </p:cNvPr>
          <p:cNvSpPr txBox="1"/>
          <p:nvPr/>
        </p:nvSpPr>
        <p:spPr>
          <a:xfrm>
            <a:off x="492886" y="2424960"/>
            <a:ext cx="1098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datasets - Combing 2 datasets using a common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07D2FC-CC46-2919-608E-89E4C83E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8" y="2871320"/>
            <a:ext cx="9368565" cy="38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A3AB-233D-03D7-6E88-96017016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589938" cy="1508760"/>
          </a:xfrm>
        </p:spPr>
        <p:txBody>
          <a:bodyPr/>
          <a:lstStyle/>
          <a:p>
            <a:r>
              <a:rPr lang="en-IN" b="1" dirty="0"/>
              <a:t>Identifying &amp; Treating Missing Values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D194B-9E5E-0E41-282B-F3AC0DC10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30" y="2414672"/>
            <a:ext cx="5950755" cy="380805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29E314-A877-9478-795D-EDAAE34595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3988" y="2414672"/>
            <a:ext cx="5978082" cy="3808051"/>
          </a:xfrm>
        </p:spPr>
      </p:pic>
    </p:spTree>
    <p:extLst>
      <p:ext uri="{BB962C8B-B14F-4D97-AF65-F5344CB8AC3E}">
        <p14:creationId xmlns:p14="http://schemas.microsoft.com/office/powerpoint/2010/main" val="156048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1A9-2D4B-D964-4B18-57580864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Central Tendency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E60E0-36E2-5904-A0A9-E4AF6379E6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1259"/>
          <a:stretch/>
        </p:blipFill>
        <p:spPr>
          <a:xfrm>
            <a:off x="101600" y="2243907"/>
            <a:ext cx="5646057" cy="420623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164F9-1840-FF58-B7F5-D29895714A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3599" y="2243906"/>
            <a:ext cx="6030686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2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2BFC-D54F-75AE-3CB9-56E6F942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Finding outliers using statistical method - Interquartile range method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3630F-3BDE-585B-5957-707F52BE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" y="1973942"/>
            <a:ext cx="5788156" cy="3725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5BB64-2B2D-211B-A41E-0D836C1E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01" y="5750374"/>
            <a:ext cx="8858315" cy="1107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7D300-402C-66B3-8ABA-FDC6DC419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58" y="1973942"/>
            <a:ext cx="5906542" cy="37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190A-AECF-DC5B-C666-40499B5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29" y="284176"/>
            <a:ext cx="11509828" cy="1508760"/>
          </a:xfrm>
        </p:spPr>
        <p:txBody>
          <a:bodyPr/>
          <a:lstStyle/>
          <a:p>
            <a:pPr algn="ctr"/>
            <a:r>
              <a:rPr lang="en-US" b="1" dirty="0"/>
              <a:t>Outliers Visualization Using Box Plot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40299-2D6B-A5C8-D6AE-769D2D8C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629" y="2011363"/>
            <a:ext cx="7393369" cy="4440237"/>
          </a:xfrm>
        </p:spPr>
      </p:pic>
    </p:spTree>
    <p:extLst>
      <p:ext uri="{BB962C8B-B14F-4D97-AF65-F5344CB8AC3E}">
        <p14:creationId xmlns:p14="http://schemas.microsoft.com/office/powerpoint/2010/main" val="2156220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422</TotalTime>
  <Words>381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Banded</vt:lpstr>
      <vt:lpstr>PowerPoint Presentation</vt:lpstr>
      <vt:lpstr>Table of Content</vt:lpstr>
      <vt:lpstr>OverVIEW OF MY Project </vt:lpstr>
      <vt:lpstr>TASK 1 - Data Acquisition and Data Wrangling on dataset 1  Task 2: Data Acquisition and Wrangling on Dataset 3 </vt:lpstr>
      <vt:lpstr>PowerPoint Presentation</vt:lpstr>
      <vt:lpstr>Identifying &amp; Treating Missing Values </vt:lpstr>
      <vt:lpstr>Central Tendency</vt:lpstr>
      <vt:lpstr>Finding outliers using statistical method - Interquartile range method</vt:lpstr>
      <vt:lpstr>Outliers Visualization Using Box Plot</vt:lpstr>
      <vt:lpstr>CORRELATION OF THE DATA</vt:lpstr>
      <vt:lpstr>Skewness  Plot univariate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Jovita Tigga</dc:creator>
  <cp:lastModifiedBy>Jovita Tigga</cp:lastModifiedBy>
  <cp:revision>51</cp:revision>
  <dcterms:created xsi:type="dcterms:W3CDTF">2023-12-22T07:56:20Z</dcterms:created>
  <dcterms:modified xsi:type="dcterms:W3CDTF">2024-01-01T07:07:43Z</dcterms:modified>
</cp:coreProperties>
</file>