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80636-873F-4100-A6C6-6678AFDB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A6B47B-84FA-4363-B2AD-FEFA2DE6F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F85E4-3479-4CE4-8DB6-08EFF6D0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96E68-09F6-4D93-AE0A-FD07F342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4628B-3CE5-4B84-B1FD-ADF7F4A7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78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2CCF-4A0B-48FA-8939-B143317C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9E2376-274A-4C6B-9738-4651F05F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C32EF7-7D0C-405A-9717-BB24C309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BABCE2-FC29-4525-ADCD-9E0BBCDA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2924A-6535-4001-987C-6F54AE54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71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E0872E-D885-4AA9-94FA-9F8A6EAD4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0E74D7-E1C5-492D-A686-AAAD7ABE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E2E63-0FB3-4025-9DAF-66D08EC5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9128A-603F-435A-81B7-E5210B4D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52663-441C-4139-A32A-9D281EBA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7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FD984-FF85-4E14-9DE3-0E10061D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EA8B0-63E9-4F0C-9DE2-7042B720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8B143-1466-49F9-8E99-7F9953A0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3231E-F3FB-4AF0-B6DB-D889FDEB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1ABF0-3E7E-4BAD-BB56-4BEB74C3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70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65BDE-4B3B-407C-903E-CFDD8DC4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F3B685-725C-4DFD-B495-05D5E89B1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67AD8-B69B-4947-A477-5460A8CF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62C0D-E707-41E2-BD11-BF2E2E31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2FDEE-9D5D-408C-AB20-8B7B5E64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06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BC56-C5F5-402A-8444-66FCA07A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9EE61-4FB9-4E2D-880C-C6A6B5DE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651D82-74D4-4886-B37C-7863AA790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0AB591-D189-47FB-B4FC-554CBF6B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BCFF9D-333C-41A1-A3A0-623F320B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172086-159C-4428-A23B-4C16A880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43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784C2-71C5-46FA-93DC-49C667B9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1146B0-441B-4017-B099-65B9B0B8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1C4580-8FEB-4058-B2D4-C91D9577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54AA45-D9A2-4FCC-B469-A412045AD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CC4C23-0776-4314-9B08-A1606A3A6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52B0E6-67FC-4FC1-B88D-3F73F462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207CE0-155A-4DA0-A632-ED15A976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6FC6EC-DFC3-454E-B385-2B1310CC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690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43957-CC53-47F4-9348-1726A03B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D29D51-1CB4-4A82-8D1A-E08B5E42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6BF374-BCC5-41F1-8251-75B7C27F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87875B-4FD1-48AC-A9ED-270F6FF8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843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082B30-D86D-4F21-A23A-AE3A12E4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84BC2-A072-45C9-A723-A9BA857F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61C7AB-CD9C-4F17-A6F8-E6A35966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968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7E3C4-B652-402A-BC05-F1D08EF6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9E14A-F2F4-419E-BCF0-AD37F56F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D25987-442E-4E8C-A3D6-BF53DEDC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9BB9C-BECF-4E13-A5EE-ADAF1DAB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920481-9683-4094-8703-AAE52851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03A2B4-F2CD-4207-9FD4-967BAF94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34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8252-4CC3-4255-861A-B4F19757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7DC3DA-467E-4BE4-8CDD-732C12721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95CE30-FFC5-4B87-82C8-4F13B166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70ABA3-E983-4C71-8AB1-2F9F002A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718AA7-70FE-4E07-BD7F-27FB8576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D05A54-2CCF-40CB-A7B3-33F65C5D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65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B9633E-ABBC-4704-B70C-53CDA589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7A44C9-8A93-4502-A278-2DAF13E89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D7C26-1C6C-40C3-B5D4-30D0B91D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4513-029B-4213-B72D-B077F70D08D9}" type="datetimeFigureOut">
              <a:rPr lang="es-CL" smtClean="0"/>
              <a:t>26-01-2019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EF180-029D-42DF-9AD4-2EAE49135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43B2B0-FC4A-4E0F-9FDB-1BED9DA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B4D8-B513-4ABF-AC86-B28CC8CCA7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259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simbolo sin fondo de la utem">
            <a:extLst>
              <a:ext uri="{FF2B5EF4-FFF2-40B4-BE49-F238E27FC236}">
                <a16:creationId xmlns:a16="http://schemas.microsoft.com/office/drawing/2014/main" id="{9735D81B-B6A9-40E8-8828-AF0D2D1B416A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8349" y1="30791" x2="58349" y2="30791"/>
                        <a14:foregroundMark x1="49136" y1="28814" x2="49136" y2="28814"/>
                        <a14:foregroundMark x1="42226" y1="23729" x2="42226" y2="23729"/>
                        <a14:foregroundMark x1="37428" y1="31497" x2="37428" y2="31497"/>
                        <a14:foregroundMark x1="37428" y1="55932" x2="37428" y2="55932"/>
                        <a14:foregroundMark x1="48464" y1="69068" x2="48464" y2="69068"/>
                        <a14:foregroundMark x1="63340" y1="49859" x2="63340" y2="49859"/>
                        <a14:foregroundMark x1="56238" y1="42797" x2="56238" y2="42797"/>
                        <a14:foregroundMark x1="59309" y1="60169" x2="59309" y2="60169"/>
                        <a14:foregroundMark x1="64875" y1="23023" x2="64875" y2="23023"/>
                        <a14:foregroundMark x1="65163" y1="17655" x2="65163" y2="17655"/>
                        <a14:foregroundMark x1="61900" y1="17514" x2="61900" y2="17514"/>
                        <a14:foregroundMark x1="58061" y1="17514" x2="58061" y2="17514"/>
                        <a14:foregroundMark x1="58061" y1="17514" x2="55854" y2="17655"/>
                        <a14:foregroundMark x1="55854" y1="17655" x2="55854" y2="17655"/>
                        <a14:foregroundMark x1="52015" y1="17655" x2="52015" y2="17655"/>
                        <a14:foregroundMark x1="64587" y1="59040" x2="64587" y2="59040"/>
                        <a14:foregroundMark x1="66123" y1="52401" x2="66123" y2="52401"/>
                        <a14:foregroundMark x1="66411" y1="45056" x2="66411" y2="45056"/>
                        <a14:foregroundMark x1="66411" y1="33051" x2="66411" y2="33051"/>
                        <a14:foregroundMark x1="54031" y1="72175" x2="54031" y2="72175"/>
                        <a14:foregroundMark x1="48081" y1="72599" x2="48081" y2="72599"/>
                        <a14:foregroundMark x1="61132" y1="29661" x2="61132" y2="29661"/>
                        <a14:foregroundMark x1="57678" y1="25424" x2="57678" y2="25424"/>
                        <a14:foregroundMark x1="56430" y1="31215" x2="56430" y2="31215"/>
                        <a14:foregroundMark x1="55566" y1="27260" x2="55566" y2="27260"/>
                        <a14:foregroundMark x1="55566" y1="27260" x2="55566" y2="27260"/>
                        <a14:foregroundMark x1="46641" y1="17938" x2="46641" y2="17938"/>
                        <a14:foregroundMark x1="42514" y1="27401" x2="42514" y2="27401"/>
                        <a14:foregroundMark x1="39347" y1="17938" x2="39347" y2="17938"/>
                        <a14:foregroundMark x1="36660" y1="62994" x2="36660" y2="62994"/>
                        <a14:foregroundMark x1="41171" y1="62571" x2="41171" y2="62571"/>
                        <a14:foregroundMark x1="43186" y1="70198" x2="43186" y2="70198"/>
                        <a14:foregroundMark x1="44242" y1="70763" x2="44242" y2="70763"/>
                        <a14:foregroundMark x1="58061" y1="42514" x2="58061" y2="42514"/>
                        <a14:foregroundMark x1="56238" y1="56073" x2="56238" y2="56073"/>
                        <a14:foregroundMark x1="36468" y1="44633" x2="36468" y2="44633"/>
                        <a14:foregroundMark x1="36468" y1="26977" x2="36468" y2="26977"/>
                        <a14:foregroundMark x1="43762" y1="33475" x2="43762" y2="33475"/>
                        <a14:foregroundMark x1="47217" y1="24718" x2="47217" y2="24718"/>
                        <a14:foregroundMark x1="66219" y1="21045" x2="66219" y2="21045"/>
                        <a14:foregroundMark x1="66219" y1="25424" x2="66219" y2="25424"/>
                        <a14:foregroundMark x1="66411" y1="41667" x2="66411" y2="41667"/>
                        <a14:foregroundMark x1="41651" y1="69492" x2="41651" y2="69492"/>
                        <a14:foregroundMark x1="45393" y1="71751" x2="45393" y2="71751"/>
                        <a14:foregroundMark x1="66123" y1="78814" x2="66123" y2="78814"/>
                        <a14:foregroundMark x1="60077" y1="77260" x2="60077" y2="77260"/>
                        <a14:foregroundMark x1="52399" y1="77966" x2="52399" y2="77966"/>
                        <a14:foregroundMark x1="46161" y1="77966" x2="46161" y2="77966"/>
                        <a14:foregroundMark x1="34069" y1="78531" x2="34069" y2="78531"/>
                        <a14:foregroundMark x1="66219" y1="29944" x2="66219" y2="29944"/>
                        <a14:foregroundMark x1="59309" y1="31215" x2="59309" y2="31215"/>
                        <a14:foregroundMark x1="34549" y1="54379" x2="34549" y2="54379"/>
                        <a14:foregroundMark x1="38580" y1="65960" x2="38580" y2="65960"/>
                        <a14:foregroundMark x1="66219" y1="36723" x2="66219" y2="36723"/>
                        <a14:foregroundMark x1="56142" y1="76836" x2="56142" y2="76836"/>
                        <a14:foregroundMark x1="36756" y1="22599" x2="36756" y2="22599"/>
                        <a14:foregroundMark x1="39251" y1="27401" x2="39251" y2="27401"/>
                        <a14:foregroundMark x1="39251" y1="27401" x2="39251" y2="27401"/>
                        <a14:foregroundMark x1="61612" y1="43220" x2="61612" y2="43220"/>
                        <a14:foregroundMark x1="58829" y1="39972" x2="58829" y2="39972"/>
                        <a14:foregroundMark x1="57774" y1="49859" x2="57774" y2="49859"/>
                        <a14:foregroundMark x1="60173" y1="44068" x2="60173" y2="44068"/>
                        <a14:foregroundMark x1="57774" y1="47881" x2="56910" y2="47881"/>
                        <a14:foregroundMark x1="56238" y1="47740" x2="56238" y2="47740"/>
                        <a14:foregroundMark x1="55950" y1="46751" x2="55950" y2="46751"/>
                        <a14:foregroundMark x1="57965" y1="45621" x2="57965" y2="45621"/>
                        <a14:foregroundMark x1="60845" y1="49718" x2="60940" y2="50565"/>
                        <a14:foregroundMark x1="60940" y1="50565" x2="60940" y2="50565"/>
                        <a14:foregroundMark x1="61420" y1="55932" x2="61420" y2="55932"/>
                        <a14:foregroundMark x1="60845" y1="56638" x2="59021" y2="57627"/>
                        <a14:foregroundMark x1="55950" y1="60734" x2="55374" y2="61864"/>
                        <a14:foregroundMark x1="54127" y1="67232" x2="54127" y2="67232"/>
                        <a14:foregroundMark x1="59405" y1="63277" x2="59405" y2="63277"/>
                        <a14:foregroundMark x1="58541" y1="62571" x2="57965" y2="61864"/>
                        <a14:foregroundMark x1="57774" y1="60734" x2="57774" y2="60734"/>
                        <a14:foregroundMark x1="49904" y1="26977" x2="49904" y2="29520"/>
                        <a14:foregroundMark x1="49040" y1="33475" x2="49040" y2="33475"/>
                        <a14:foregroundMark x1="46161" y1="32768" x2="46161" y2="32768"/>
                        <a14:foregroundMark x1="37716" y1="36158" x2="37716" y2="36158"/>
                        <a14:foregroundMark x1="36756" y1="36158" x2="36756" y2="36158"/>
                        <a14:foregroundMark x1="38004" y1="55508" x2="38004" y2="55508"/>
                        <a14:foregroundMark x1="42226" y1="61441" x2="42226" y2="61441"/>
                        <a14:foregroundMark x1="46449" y1="65678" x2="46449" y2="65678"/>
                        <a14:foregroundMark x1="48464" y1="65678" x2="49328" y2="65960"/>
                        <a14:foregroundMark x1="53455" y1="66808" x2="54798" y2="66808"/>
                        <a14:foregroundMark x1="57774" y1="66384" x2="57774" y2="66384"/>
                        <a14:foregroundMark x1="60365" y1="62994" x2="60940" y2="60734"/>
                        <a14:foregroundMark x1="61228" y1="60311" x2="61228" y2="60311"/>
                        <a14:foregroundMark x1="63724" y1="55085" x2="63820" y2="53249"/>
                        <a14:foregroundMark x1="63820" y1="53249" x2="63820" y2="53249"/>
                        <a14:foregroundMark x1="66219" y1="35876" x2="65355" y2="35169"/>
                        <a14:foregroundMark x1="64587" y1="33051" x2="64587" y2="33051"/>
                        <a14:foregroundMark x1="64012" y1="30367" x2="64012" y2="30367"/>
                        <a14:foregroundMark x1="63820" y1="29661" x2="63820" y2="26554"/>
                        <a14:foregroundMark x1="63724" y1="25000" x2="63532" y2="22316"/>
                        <a14:foregroundMark x1="62188" y1="22175" x2="62188" y2="22175"/>
                        <a14:foregroundMark x1="61228" y1="22175" x2="60173" y2="22175"/>
                        <a14:foregroundMark x1="59597" y1="22175" x2="59597" y2="22175"/>
                        <a14:foregroundMark x1="60077" y1="21045" x2="60077" y2="21045"/>
                        <a14:foregroundMark x1="55854" y1="20056" x2="55086" y2="20339"/>
                        <a14:foregroundMark x1="54511" y1="20621" x2="53071" y2="20763"/>
                        <a14:foregroundMark x1="51919" y1="23164" x2="50576" y2="24153"/>
                        <a14:foregroundMark x1="49904" y1="25000" x2="49328" y2="26554"/>
                        <a14:foregroundMark x1="49328" y1="26554" x2="49328" y2="26554"/>
                        <a14:foregroundMark x1="44914" y1="25847" x2="44050" y2="25424"/>
                        <a14:foregroundMark x1="42226" y1="25706" x2="41459" y2="26554"/>
                        <a14:foregroundMark x1="41459" y1="29237" x2="41651" y2="29944"/>
                        <a14:foregroundMark x1="41651" y1="31921" x2="41651" y2="31921"/>
                        <a14:foregroundMark x1="40979" y1="31638" x2="40595" y2="31073"/>
                        <a14:foregroundMark x1="49136" y1="21186" x2="49136" y2="21186"/>
                        <a14:foregroundMark x1="53743" y1="24294" x2="54127" y2="24576"/>
                        <a14:foregroundMark x1="46929" y1="22175" x2="46929" y2="22175"/>
                        <a14:foregroundMark x1="41747" y1="21610" x2="41747" y2="21610"/>
                        <a14:foregroundMark x1="38484" y1="21186" x2="38484" y2="21186"/>
                        <a14:foregroundMark x1="36948" y1="19915" x2="36948" y2="19915"/>
                        <a14:foregroundMark x1="36180" y1="20056" x2="36180" y2="20056"/>
                        <a14:foregroundMark x1="35029" y1="20056" x2="35029" y2="20056"/>
                        <a14:foregroundMark x1="40595" y1="23446" x2="40595" y2="23446"/>
                        <a14:foregroundMark x1="39539" y1="24576" x2="39539" y2="24576"/>
                        <a14:foregroundMark x1="38580" y1="24576" x2="38196" y2="24576"/>
                        <a14:foregroundMark x1="44050" y1="19915" x2="44050" y2="19915"/>
                        <a14:foregroundMark x1="45681" y1="28955" x2="45681" y2="28955"/>
                        <a14:foregroundMark x1="52975" y1="33051" x2="52975" y2="33051"/>
                        <a14:foregroundMark x1="55854" y1="33051" x2="55854" y2="33051"/>
                        <a14:foregroundMark x1="56910" y1="38559" x2="56910" y2="38559"/>
                        <a14:foregroundMark x1="59789" y1="37429" x2="59789" y2="37429"/>
                        <a14:foregroundMark x1="60173" y1="36158" x2="60173" y2="36158"/>
                        <a14:foregroundMark x1="60845" y1="34322" x2="60845" y2="34322"/>
                        <a14:foregroundMark x1="60173" y1="27966" x2="60173" y2="27966"/>
                        <a14:foregroundMark x1="58541" y1="26977" x2="58541" y2="26977"/>
                        <a14:foregroundMark x1="55086" y1="26412" x2="54127" y2="27260"/>
                        <a14:foregroundMark x1="53263" y1="27401" x2="53263" y2="27401"/>
                        <a14:foregroundMark x1="52015" y1="27684" x2="52015" y2="27684"/>
                        <a14:foregroundMark x1="49904" y1="31497" x2="49904" y2="31497"/>
                        <a14:foregroundMark x1="49328" y1="33616" x2="48848" y2="33898"/>
                        <a14:foregroundMark x1="48464" y1="33898" x2="47505" y2="33898"/>
                        <a14:foregroundMark x1="45681" y1="33898" x2="45106" y2="33898"/>
                        <a14:foregroundMark x1="44626" y1="33898" x2="44626" y2="33898"/>
                        <a14:foregroundMark x1="44626" y1="33898" x2="44626" y2="33898"/>
                        <a14:foregroundMark x1="39539" y1="35028" x2="37716" y2="35028"/>
                        <a14:foregroundMark x1="36756" y1="34746" x2="36756" y2="34746"/>
                        <a14:foregroundMark x1="36660" y1="34605" x2="36468" y2="33898"/>
                        <a14:foregroundMark x1="36372" y1="33051" x2="36372" y2="33051"/>
                        <a14:foregroundMark x1="36180" y1="31921" x2="36180" y2="31921"/>
                        <a14:foregroundMark x1="35893" y1="31921" x2="35413" y2="31638"/>
                        <a14:foregroundMark x1="35125" y1="31215" x2="35125" y2="31215"/>
                        <a14:foregroundMark x1="34645" y1="29520" x2="34645" y2="29520"/>
                        <a14:foregroundMark x1="34549" y1="29237" x2="34549" y2="29237"/>
                        <a14:foregroundMark x1="34549" y1="29237" x2="34549" y2="29237"/>
                        <a14:foregroundMark x1="34645" y1="29237" x2="35317" y2="30367"/>
                        <a14:foregroundMark x1="35413" y1="30367" x2="35701" y2="31497"/>
                        <a14:foregroundMark x1="36372" y1="32062" x2="36756" y2="32062"/>
                        <a14:foregroundMark x1="37140" y1="32062" x2="37236" y2="31073"/>
                        <a14:foregroundMark x1="38484" y1="28107" x2="38772" y2="29520"/>
                        <a14:foregroundMark x1="35605" y1="42514" x2="35605" y2="42514"/>
                        <a14:foregroundMark x1="35605" y1="43079" x2="35605" y2="43079"/>
                        <a14:foregroundMark x1="35701" y1="46186" x2="35893" y2="47881"/>
                        <a14:foregroundMark x1="36180" y1="49294" x2="36948" y2="50141"/>
                        <a14:foregroundMark x1="36948" y1="50141" x2="36948" y2="50141"/>
                        <a14:foregroundMark x1="36948" y1="50282" x2="36948" y2="51271"/>
                        <a14:foregroundMark x1="37236" y1="51695" x2="37236" y2="51695"/>
                        <a14:foregroundMark x1="37236" y1="51695" x2="37236" y2="51695"/>
                        <a14:foregroundMark x1="37236" y1="51695" x2="37236" y2="51695"/>
                        <a14:foregroundMark x1="39827" y1="55932" x2="39827" y2="55932"/>
                        <a14:foregroundMark x1="40115" y1="56356" x2="40115" y2="56356"/>
                        <a14:foregroundMark x1="40115" y1="57486" x2="39635" y2="57486"/>
                        <a14:foregroundMark x1="38868" y1="57486" x2="38868" y2="57486"/>
                        <a14:foregroundMark x1="41459" y1="60169" x2="42994" y2="60311"/>
                        <a14:foregroundMark x1="43186" y1="62288" x2="43186" y2="62288"/>
                        <a14:foregroundMark x1="43186" y1="64548" x2="43186" y2="65960"/>
                        <a14:foregroundMark x1="43186" y1="67232" x2="44818" y2="67232"/>
                        <a14:foregroundMark x1="45106" y1="67232" x2="45298" y2="65678"/>
                        <a14:foregroundMark x1="45393" y1="63701" x2="46161" y2="64831"/>
                        <a14:foregroundMark x1="51631" y1="67090" x2="51631" y2="67090"/>
                        <a14:foregroundMark x1="51631" y1="67090" x2="51631" y2="67090"/>
                        <a14:foregroundMark x1="51727" y1="69209" x2="53263" y2="70198"/>
                        <a14:foregroundMark x1="54511" y1="69915" x2="56430" y2="69633"/>
                        <a14:foregroundMark x1="56910" y1="69633" x2="56910" y2="69633"/>
                        <a14:foregroundMark x1="57006" y1="69492" x2="57006" y2="68079"/>
                        <a14:foregroundMark x1="57006" y1="67938" x2="57006" y2="67938"/>
                        <a14:foregroundMark x1="57486" y1="67232" x2="57965" y2="67232"/>
                        <a14:foregroundMark x1="58829" y1="66808" x2="58829" y2="66808"/>
                        <a14:foregroundMark x1="59597" y1="64548" x2="60461" y2="63418"/>
                        <a14:foregroundMark x1="60461" y1="63277" x2="60461" y2="63277"/>
                        <a14:foregroundMark x1="57678" y1="55085" x2="57294" y2="54379"/>
                        <a14:foregroundMark x1="56142" y1="54096" x2="55182" y2="52966"/>
                        <a14:foregroundMark x1="54798" y1="49859" x2="54798" y2="49859"/>
                        <a14:foregroundMark x1="54894" y1="49294" x2="55182" y2="48588"/>
                        <a14:foregroundMark x1="55182" y1="46328" x2="55182" y2="45480"/>
                        <a14:foregroundMark x1="55950" y1="43220" x2="55950" y2="43220"/>
                        <a14:foregroundMark x1="55950" y1="42090" x2="55950" y2="42090"/>
                        <a14:foregroundMark x1="56910" y1="42090" x2="58541" y2="42090"/>
                        <a14:foregroundMark x1="59309" y1="42090" x2="60653" y2="42090"/>
                        <a14:foregroundMark x1="61996" y1="41667" x2="61996" y2="41667"/>
                        <a14:foregroundMark x1="61996" y1="41667" x2="61996" y2="41667"/>
                        <a14:foregroundMark x1="62764" y1="37429" x2="62764" y2="37429"/>
                        <a14:foregroundMark x1="62956" y1="37429" x2="63820" y2="37429"/>
                        <a14:foregroundMark x1="64012" y1="37429" x2="64012" y2="37429"/>
                        <a14:foregroundMark x1="64012" y1="38983" x2="64012" y2="39689"/>
                        <a14:foregroundMark x1="64012" y1="41243" x2="64012" y2="42090"/>
                        <a14:foregroundMark x1="64012" y1="43927" x2="64012" y2="44633"/>
                        <a14:foregroundMark x1="64012" y1="46328" x2="64012" y2="46328"/>
                        <a14:foregroundMark x1="63244" y1="46751" x2="61420" y2="47175"/>
                        <a14:foregroundMark x1="60173" y1="47175" x2="60173" y2="47175"/>
                        <a14:foregroundMark x1="60173" y1="47175" x2="59789" y2="47175"/>
                        <a14:foregroundMark x1="59309" y1="47175" x2="59309" y2="47175"/>
                        <a14:foregroundMark x1="59309" y1="48305" x2="59309" y2="48305"/>
                        <a14:foregroundMark x1="58061" y1="53531" x2="58061" y2="53531"/>
                        <a14:foregroundMark x1="58061" y1="53672" x2="57198" y2="53672"/>
                        <a14:foregroundMark x1="56142" y1="52401" x2="56142" y2="52401"/>
                        <a14:foregroundMark x1="56142" y1="52119" x2="56142" y2="52119"/>
                        <a14:foregroundMark x1="54894" y1="50989" x2="54607" y2="48729"/>
                        <a14:foregroundMark x1="54511" y1="48305" x2="54511" y2="48305"/>
                        <a14:foregroundMark x1="54798" y1="47740" x2="54798" y2="47740"/>
                        <a14:foregroundMark x1="54798" y1="44350" x2="54798" y2="44350"/>
                        <a14:foregroundMark x1="54798" y1="43644" x2="54798" y2="43644"/>
                        <a14:foregroundMark x1="54607" y1="42373" x2="54607" y2="42373"/>
                        <a14:foregroundMark x1="54607" y1="40960" x2="54607" y2="40960"/>
                        <a14:foregroundMark x1="54607" y1="40960" x2="54607" y2="40960"/>
                        <a14:foregroundMark x1="54607" y1="40819" x2="54607" y2="40819"/>
                        <a14:foregroundMark x1="69386" y1="80367" x2="55566" y2="53955"/>
                        <a14:foregroundMark x1="55566" y1="52966" x2="55566" y2="52966"/>
                        <a14:foregroundMark x1="55566" y1="52966" x2="55566" y2="52966"/>
                        <a14:foregroundMark x1="54319" y1="42373" x2="54319" y2="42373"/>
                        <a14:foregroundMark x1="56142" y1="24576" x2="56142" y2="24576"/>
                        <a14:foregroundMark x1="54511" y1="30508" x2="54511" y2="30508"/>
                        <a14:foregroundMark x1="60940" y1="27260" x2="60940" y2="27260"/>
                        <a14:foregroundMark x1="35893" y1="17938" x2="35893" y2="17938"/>
                        <a14:foregroundMark x1="34645" y1="17655" x2="34645" y2="17655"/>
                        <a14:foregroundMark x1="41939" y1="17514" x2="41939" y2="17514"/>
                        <a14:foregroundMark x1="44626" y1="17938" x2="44626" y2="17938"/>
                        <a14:foregroundMark x1="33781" y1="24718" x2="33781" y2="24718"/>
                        <a14:foregroundMark x1="33781" y1="42090" x2="33781" y2="42090"/>
                        <a14:foregroundMark x1="33781" y1="46751" x2="33781" y2="46751"/>
                        <a14:foregroundMark x1="33781" y1="39972" x2="33781" y2="39972"/>
                        <a14:foregroundMark x1="33973" y1="32768" x2="33973" y2="32768"/>
                        <a14:foregroundMark x1="49328" y1="17655" x2="49328" y2="17655"/>
                        <a14:foregroundMark x1="66219" y1="48588" x2="66219" y2="48588"/>
                        <a14:foregroundMark x1="63724" y1="62571" x2="63724" y2="62571"/>
                        <a14:foregroundMark x1="65355" y1="57203" x2="65355" y2="57203"/>
                        <a14:foregroundMark x1="50096" y1="73023" x2="50096" y2="73023"/>
                        <a14:foregroundMark x1="40115" y1="67655" x2="40115" y2="67655"/>
                        <a14:foregroundMark x1="35605" y1="60169" x2="35605" y2="60169"/>
                        <a14:foregroundMark x1="33973" y1="51836" x2="33973" y2="51836"/>
                        <a14:foregroundMark x1="35029" y1="58333" x2="35029" y2="58333"/>
                        <a14:foregroundMark x1="34549" y1="56780" x2="34549" y2="56780"/>
                        <a14:foregroundMark x1="37812" y1="64831" x2="37812" y2="64831"/>
                        <a14:foregroundMark x1="37236" y1="64124" x2="37236" y2="64124"/>
                        <a14:foregroundMark x1="60173" y1="17655" x2="60173" y2="17655"/>
                        <a14:foregroundMark x1="62956" y1="18079" x2="62956" y2="18079"/>
                        <a14:foregroundMark x1="66123" y1="18079" x2="66123" y2="18079"/>
                        <a14:foregroundMark x1="66123" y1="54520" x2="66123" y2="54520"/>
                        <a14:foregroundMark x1="58733" y1="69068" x2="58733" y2="69068"/>
                        <a14:foregroundMark x1="56622" y1="71186" x2="56622" y2="71186"/>
                        <a14:foregroundMark x1="46641" y1="72175" x2="46641" y2="72175"/>
                        <a14:foregroundMark x1="52015" y1="72599" x2="52015" y2="72599"/>
                        <a14:foregroundMark x1="47793" y1="17655" x2="47793" y2="17655"/>
                        <a14:foregroundMark x1="39827" y1="76836" x2="39827" y2="76836"/>
                        <a14:foregroundMark x1="48848" y1="76836" x2="48848" y2="76836"/>
                        <a14:foregroundMark x1="38580" y1="82768" x2="38580" y2="82768"/>
                        <a14:foregroundMark x1="39347" y1="81638" x2="39347" y2="81638"/>
                        <a14:foregroundMark x1="54798" y1="76412" x2="54798" y2="76412"/>
                        <a14:foregroundMark x1="59597" y1="82203" x2="59597" y2="82203"/>
                        <a14:foregroundMark x1="64012" y1="80367" x2="64012" y2="80367"/>
                        <a14:foregroundMark x1="39251" y1="82203" x2="39251" y2="82203"/>
                        <a14:foregroundMark x1="57678" y1="35734" x2="57678" y2="35734"/>
                        <a14:foregroundMark x1="56334" y1="83051" x2="56334" y2="83051"/>
                        <a14:backgroundMark x1="62284" y1="66808" x2="62284" y2="66808"/>
                        <a14:backgroundMark x1="66987" y1="77966" x2="66987" y2="77966"/>
                        <a14:backgroundMark x1="66411" y1="75706" x2="66411" y2="75706"/>
                        <a14:backgroundMark x1="65451" y1="73446" x2="65451" y2="73446"/>
                        <a14:backgroundMark x1="64107" y1="70763" x2="64107" y2="70763"/>
                        <a14:backgroundMark x1="69098" y1="79237" x2="69098" y2="79237"/>
                        <a14:backgroundMark x1="67946" y1="77825" x2="67946" y2="77825"/>
                        <a14:backgroundMark x1="63244" y1="69068" x2="63244" y2="69068"/>
                        <a14:backgroundMark x1="64779" y1="71328" x2="64779" y2="71328"/>
                        <a14:backgroundMark x1="62188" y1="66949" x2="62188" y2="66949"/>
                        <a14:backgroundMark x1="63724" y1="69068" x2="63724" y2="69068"/>
                        <a14:backgroundMark x1="65163" y1="72316" x2="65163" y2="72316"/>
                        <a14:backgroundMark x1="66219" y1="73870" x2="66219" y2="73870"/>
                        <a14:backgroundMark x1="67466" y1="76695" x2="67466" y2="76695"/>
                        <a14:backgroundMark x1="68234" y1="78955" x2="68234" y2="78955"/>
                        <a14:backgroundMark x1="69194" y1="80085" x2="69194" y2="80085"/>
                        <a14:backgroundMark x1="68714" y1="78955" x2="68714" y2="78955"/>
                        <a14:backgroundMark x1="65451" y1="73164" x2="65451" y2="73164"/>
                        <a14:backgroundMark x1="63340" y1="69068" x2="63340" y2="69068"/>
                        <a14:backgroundMark x1="62476" y1="68362" x2="62476" y2="68362"/>
                        <a14:backgroundMark x1="62860" y1="67938" x2="62860" y2="67938"/>
                        <a14:backgroundMark x1="65163" y1="74435" x2="65163" y2="74435"/>
                        <a14:backgroundMark x1="64299" y1="71610" x2="64299" y2="71610"/>
                        <a14:backgroundMark x1="63820" y1="70904" x2="63820" y2="70904"/>
                        <a14:backgroundMark x1="63436" y1="69350" x2="63436" y2="69350"/>
                        <a14:backgroundMark x1="62668" y1="68644" x2="62668" y2="68644"/>
                        <a14:backgroundMark x1="62476" y1="68362" x2="62476" y2="68362"/>
                        <a14:backgroundMark x1="65067" y1="72458" x2="65067" y2="72458"/>
                        <a14:backgroundMark x1="66603" y1="74576" x2="66603" y2="74576"/>
                        <a14:backgroundMark x1="68714" y1="78249" x2="68714" y2="78249"/>
                        <a14:backgroundMark x1="69194" y1="79944" x2="69194" y2="79944"/>
                        <a14:backgroundMark x1="67562" y1="77401" x2="67562" y2="77401"/>
                        <a14:backgroundMark x1="66123" y1="74576" x2="66123" y2="74576"/>
                        <a14:backgroundMark x1="65643" y1="73870" x2="65643" y2="7387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6572"/>
          <a:stretch/>
        </p:blipFill>
        <p:spPr bwMode="auto">
          <a:xfrm>
            <a:off x="0" y="157922"/>
            <a:ext cx="848139" cy="711200"/>
          </a:xfrm>
          <a:prstGeom prst="rect">
            <a:avLst/>
          </a:prstGeom>
          <a:noFill/>
          <a:ex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7397AB-0906-4A24-8E09-AF4FA7E212EA}"/>
              </a:ext>
            </a:extLst>
          </p:cNvPr>
          <p:cNvSpPr txBox="1"/>
          <p:nvPr/>
        </p:nvSpPr>
        <p:spPr>
          <a:xfrm>
            <a:off x="755375" y="212036"/>
            <a:ext cx="315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Tecnológica Metropolitana</a:t>
            </a:r>
          </a:p>
          <a:p>
            <a:r>
              <a:rPr lang="es-C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Administración y Economía</a:t>
            </a:r>
          </a:p>
          <a:p>
            <a:r>
              <a:rPr lang="es-C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Ingeniería Comercial </a:t>
            </a:r>
          </a:p>
        </p:txBody>
      </p:sp>
      <p:pic>
        <p:nvPicPr>
          <p:cNvPr id="1026" name="Picture 2" descr="Resultado de imagen para logo de laborum">
            <a:extLst>
              <a:ext uri="{FF2B5EF4-FFF2-40B4-BE49-F238E27FC236}">
                <a16:creationId xmlns:a16="http://schemas.microsoft.com/office/drawing/2014/main" id="{CCC5E97C-2982-43FD-AF37-752ADF90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88" y="1724431"/>
            <a:ext cx="4244440" cy="180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2A575FE-5F5F-4273-B3F7-15FDC77F8C8E}"/>
              </a:ext>
            </a:extLst>
          </p:cNvPr>
          <p:cNvSpPr txBox="1"/>
          <p:nvPr/>
        </p:nvSpPr>
        <p:spPr>
          <a:xfrm>
            <a:off x="5214829" y="6097120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Jovita Pozo Lara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E246EC-CA5A-454D-982B-ACE644DA4A0B}"/>
              </a:ext>
            </a:extLst>
          </p:cNvPr>
          <p:cNvSpPr txBox="1"/>
          <p:nvPr/>
        </p:nvSpPr>
        <p:spPr>
          <a:xfrm>
            <a:off x="4618482" y="3629518"/>
            <a:ext cx="33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Extracción y análisis de datos en R</a:t>
            </a:r>
          </a:p>
        </p:txBody>
      </p:sp>
    </p:spTree>
    <p:extLst>
      <p:ext uri="{BB962C8B-B14F-4D97-AF65-F5344CB8AC3E}">
        <p14:creationId xmlns:p14="http://schemas.microsoft.com/office/powerpoint/2010/main" val="19613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4DA05-EA45-4DFC-96F7-05D12033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Extrayendo géneros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684B60-77D2-4FE8-98D7-0EE1D87C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29" y="2088375"/>
            <a:ext cx="5518953" cy="39421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D4B1D7-86C5-46D4-A2FF-FDC4143A8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9" t="15180" r="84715" b="74486"/>
          <a:stretch/>
        </p:blipFill>
        <p:spPr>
          <a:xfrm>
            <a:off x="1381540" y="3137279"/>
            <a:ext cx="2506520" cy="132556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D9BB1F3-8FD0-4FE2-896D-34CCB5DDE07C}"/>
              </a:ext>
            </a:extLst>
          </p:cNvPr>
          <p:cNvSpPr txBox="1"/>
          <p:nvPr/>
        </p:nvSpPr>
        <p:spPr>
          <a:xfrm>
            <a:off x="1033670" y="2040835"/>
            <a:ext cx="35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431 páginas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12.930 ofertas de trabajo</a:t>
            </a:r>
          </a:p>
        </p:txBody>
      </p:sp>
    </p:spTree>
    <p:extLst>
      <p:ext uri="{BB962C8B-B14F-4D97-AF65-F5344CB8AC3E}">
        <p14:creationId xmlns:p14="http://schemas.microsoft.com/office/powerpoint/2010/main" val="206875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4EB19-4DE7-4E61-954B-FCC23018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Extracción de comunas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E5A812-7574-48D1-B9D8-7614B185B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312" y="1690687"/>
            <a:ext cx="5674604" cy="40532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6B61C37-046A-4604-B4FB-45FAECA25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7" t="11818" r="64486" b="33695"/>
          <a:stretch/>
        </p:blipFill>
        <p:spPr>
          <a:xfrm>
            <a:off x="838200" y="1527947"/>
            <a:ext cx="1738647" cy="47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/>
          <p:cNvGrpSpPr/>
          <p:nvPr/>
        </p:nvGrpSpPr>
        <p:grpSpPr>
          <a:xfrm>
            <a:off x="1338907" y="622859"/>
            <a:ext cx="5879780" cy="5507483"/>
            <a:chOff x="3348010" y="-187686"/>
            <a:chExt cx="7308845" cy="6846062"/>
          </a:xfrm>
        </p:grpSpPr>
        <p:pic>
          <p:nvPicPr>
            <p:cNvPr id="1026" name="Picture 2" descr="http://www.delegacionsantiago.gov.cl/media/2016/10/mapa.jpg">
              <a:extLst>
                <a:ext uri="{FF2B5EF4-FFF2-40B4-BE49-F238E27FC236}">
                  <a16:creationId xmlns:a16="http://schemas.microsoft.com/office/drawing/2014/main" id="{CB9BC4A6-F8C1-43F7-B166-178B46322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753" y="94667"/>
              <a:ext cx="6329730" cy="656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/>
            <p:cNvSpPr txBox="1"/>
            <p:nvPr/>
          </p:nvSpPr>
          <p:spPr>
            <a:xfrm>
              <a:off x="9911779" y="946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33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024140" y="591528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310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764405" y="45569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84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814788" y="54710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27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0121131" y="152794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330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465029" y="28743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799850" y="46439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76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567198" y="15898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159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498854" y="377313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224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732891" y="15279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9938629" y="3773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21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6584820" y="5936623"/>
              <a:ext cx="655924" cy="459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15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9438393" y="123394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270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48010" y="223578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273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056626" y="-17699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263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4370429" y="44973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123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8288451" y="-18768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88</a:t>
              </a:r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 flipH="1">
              <a:off x="9307616" y="356607"/>
              <a:ext cx="668558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7485693" y="1462588"/>
              <a:ext cx="1986524" cy="6486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9243221" y="1822172"/>
              <a:ext cx="877910" cy="187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stCxn id="21" idx="2"/>
            </p:cNvCxnSpPr>
            <p:nvPr/>
          </p:nvCxnSpPr>
          <p:spPr>
            <a:xfrm flipH="1">
              <a:off x="7893291" y="181646"/>
              <a:ext cx="604513" cy="1052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 flipH="1" flipV="1">
              <a:off x="8803659" y="3392176"/>
              <a:ext cx="1170458" cy="514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H="1" flipV="1">
              <a:off x="8165207" y="4334032"/>
              <a:ext cx="638452" cy="354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6840835" y="5438662"/>
              <a:ext cx="142935" cy="544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>
              <a:stCxn id="12" idx="2"/>
            </p:cNvCxnSpPr>
            <p:nvPr/>
          </p:nvCxnSpPr>
          <p:spPr>
            <a:xfrm flipH="1">
              <a:off x="6794172" y="528314"/>
              <a:ext cx="40888" cy="618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>
              <a:off x="5373261" y="258327"/>
              <a:ext cx="46239" cy="6062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>
              <a:off x="4711603" y="827669"/>
              <a:ext cx="580399" cy="949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>
              <a:off x="3973758" y="1731608"/>
              <a:ext cx="841030" cy="379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3837567" y="2419425"/>
              <a:ext cx="556706" cy="1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stCxn id="10" idx="3"/>
            </p:cNvCxnSpPr>
            <p:nvPr/>
          </p:nvCxnSpPr>
          <p:spPr>
            <a:xfrm>
              <a:off x="3766715" y="3059023"/>
              <a:ext cx="19128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 flipV="1">
              <a:off x="4106171" y="4003903"/>
              <a:ext cx="708617" cy="2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/>
            <p:nvPr/>
          </p:nvCxnSpPr>
          <p:spPr>
            <a:xfrm flipV="1">
              <a:off x="4224596" y="3795340"/>
              <a:ext cx="1505069" cy="946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5181225" y="4325684"/>
              <a:ext cx="1162145" cy="1182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483346" y="5583411"/>
              <a:ext cx="382724" cy="3737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CuadroTexto 1034"/>
          <p:cNvSpPr txBox="1"/>
          <p:nvPr/>
        </p:nvSpPr>
        <p:spPr>
          <a:xfrm>
            <a:off x="8167107" y="2053994"/>
            <a:ext cx="200580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/>
              <a:t>Zona oriente: 742</a:t>
            </a:r>
          </a:p>
          <a:p>
            <a:r>
              <a:rPr lang="es-CL" dirty="0"/>
              <a:t>Zona poniente: 592</a:t>
            </a:r>
          </a:p>
          <a:p>
            <a:r>
              <a:rPr lang="es-CL" dirty="0"/>
              <a:t>Zona norte: 545</a:t>
            </a:r>
          </a:p>
          <a:p>
            <a:r>
              <a:rPr lang="es-CL" dirty="0"/>
              <a:t>Zona sur: 428</a:t>
            </a:r>
          </a:p>
        </p:txBody>
      </p:sp>
    </p:spTree>
    <p:extLst>
      <p:ext uri="{BB962C8B-B14F-4D97-AF65-F5344CB8AC3E}">
        <p14:creationId xmlns:p14="http://schemas.microsoft.com/office/powerpoint/2010/main" val="583341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66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Extrayendo géneros</vt:lpstr>
      <vt:lpstr>Extracción de comunas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Jovita Pozo Lara</dc:creator>
  <cp:lastModifiedBy>Jovita Pozo Lara</cp:lastModifiedBy>
  <cp:revision>17</cp:revision>
  <dcterms:created xsi:type="dcterms:W3CDTF">2018-10-26T02:30:34Z</dcterms:created>
  <dcterms:modified xsi:type="dcterms:W3CDTF">2019-01-26T03:49:19Z</dcterms:modified>
</cp:coreProperties>
</file>