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1" d="100"/>
          <a:sy n="91" d="100"/>
        </p:scale>
        <p:origin x="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cfd3efb-5d96-44d3-9c42-07c4b33b7f0f}">
  <we:reference id="WA200003233" version="2.0.0.3" store="en-US" storeType="OMEX"/>
  <we:alternateReferences/>
  <we:properties>
    <we:property name="Microsoft.Office.CampaignId" value="&quot;none&quot;"/>
    <we:property name="reportUrl" value="&quot;/groups/a167a0ce-433a-4230-8901-50f4f959a0fe/reports/8fd6038d-5680-4b75-8e65-d22c406aed46/ReportSectiond5f785a01970c801ce27?bookmarkGuid=b14a9fdf-a386-4b6c-9cb9-f1a47ab7efe3&amp;bookmarkUsage=1&amp;ctid=55347c8e-7925-4f0a-8e0d-913e2a9435d5&amp;fromEntryPoint=export&quot;"/>
    <we:property name="reportState" value="&quot;CONNECTED&quot;"/>
    <we:property name="reportEmbeddedTime" value="&quot;2023-06-20T18:37:53.483Z&quot;"/>
    <we:property name="creatorSessionId" value="&quot;15f78d17-6167-4592-a0ea-7d72ca6936ee&quot;"/>
    <we:property name="creatorUserId" value="&quot;1003200291F0AFB2&quot;"/>
    <we:property name="creatorTenantId" value="&quot;55347c8e-7925-4f0a-8e0d-913e2a9435d5&quot;"/>
    <we:property name="reportName" value="&quot;fsda&quot;"/>
    <we:property name="isFiltersActionButtonVisible" value="true"/>
    <we:property name="initialStateBookmark" value="&quot;H4sIAAAAAAAAA+1ZW08bORT+K2heeJmu7LkPbxCCVNEWBBV9WKHVsX0mTDuZiWYcSjbKf99jz2QDKSFZBG1XDIpQfGyfy3dutjN3VN5MCph9gjE6B85RVX0bQ/1tjzuuU3a0s7PTj4cXp399Ovw4JHI10XlVNs7B3NFQj1Bf5c0UCsOBiH9euw4UxTmMzCiDokHXmWDdVCUU+d/YLqYpXU9x4Tp4NymqGgzLSw0aDdtbWk5jks3/8EkiSJ3f4iVK3VIvcFLVuhurMIuTEBhPYyYTxiV6Me1p2lmr5vb1RqhVbFCVGvKSFDC0OIbQ45KH0hdMqjhWIjX0Ji9HRWfKau/n2cTgpfFOi+rOICW+kkzDabEgUwWXkYg8yRJiBn6iYhaZ3Vle6E6gmA3vJjWhOF+if2InkVSIlZ+p1A+AkeLADDC6lTgg3EZVnUvSxu3YGW5XSxw91zmpq7Hl23m6opXDUud6RoOzWhkFXKc1gS3IiV9uSKzdQZiovIV+7ry3/42W2DQtwHZJMR2vzZjRZTWtJV5gthpY2QaO87qiuLDyL3BkNiyM3CsopjaQiO2HnCxpIbZkWro/wFITbd+sviZcr9sguid0J2XWbd+kkevcVN8HNRLEyjngC3e+RP1Q3UIpibou/3A0qnEES8SGL66cpe69P7b0k2nZ5UW4ri2z4DwZrBJq1U09iFcaGCFHM+ve47xeJh+F0vB3sZbMM84PROaHfuAFYSp4FCcM2Oa0+uXOu4QCmzVb2I+eW8XZw+z+aaG+Q/CoqpzqwQ3U+rcNng1ot5GT8FQEAaM/lUrms9Bn2yPntd1BX9VU6r3LqXjXyZo9xzlNkUtqA/cd44yR+rX5okCDNWrSCs6xna+UnUZr8+P19wiaXJrqu0Sx7c6k9td7LfffKv6qoFzbvhoHmXFiEkvuo4gFKBR9AegLwPYCwESkUmoXgRTC9xBUAnEfOX3kbI+cMOIZlwCcqg7jQiYp9/rI6SNnh8jJQEQgBSSelwgMUSq54y3QzxIvzJTw0Q8Z+onHmHyjt8AhNLq/AvZXwDanFJMSuJeG5gQfQYossSfA573TANIxIE0juhZ4TAYgY8Wez035oZcwlsYYRe15QzzRKR7mO4OYLIppK2MhC7kX8VW+/x+Cz12zCBDjTHmcedwTMQsThOSNVjDiom9+VQl7C0UBkAfmhBb5mCpkfhR7ad9o/2uYfsG+0faNdplTaUR35BB4CoIj4xH3je3PbY0swBDQg1RwKQIhVJiqrZeo176ZtBAcm5+iXvrVbYRlm18/PLytisjrlpNBNZ5AnTfro9O8VFbQB8z0zkhurjBrIF7koxvL9pEKo2iRzse47zEevmOcPp8ZO7Cf1TOjrVUbXi0bTZfB4+63wyeeLrdKcnd7AEX9HbG8/wS6IX/5ev6+eHwaVH7G++sDodYd1uxHYpxONc0EJJ5DiY/4ioCFUrVF4wmQzY/DrUcou3JRbHPKcn2n3D890DUk1x4AAA==&quot;"/>
    <we:property name="bookmark" value="&quot;H4sIAAAAAAAAA+1ZS2/bOBD+K4EuuagLknpQyq1xEqDYYrdIivSwyGFIjhy1smRIdBpv4P++Q8peJ24de4Ok7SIKjMAckvP45kXSd4Epu2kF8z9ggsFRcNw0XybQfjngQRjUD2mGp2kmDGLEEqVinTLJaFUztWVTd8HRXWChHaO9LLsZVI4hEf+6CgOoqg8wdqMCqg7DYIpt19RQlX9jv5imbDvDRRjg7bRqWnAsLyxYdGxvaDmNSRX+W0QSQdvyBi9Q2556jtOmtcuxSQqZJcB4LpnOGNcoJO3p+lmv5u71TqhXbNTUFsqaFHA0KSERXPNER4ppI6VRuaN3ZT2ulqas936cTx18Fm+tam4dUuozyXScFgsyVXGdqlRolhEziDIjWep2F2VllwLV/PR22hKKdytnnPlJJBWkiQqTRzGQGzQwB4ztJY4It3HTlpq0CZfsHLfLFY4iDM7aZuL5Lh3f0MrT2pZ2ToM/W+MUCIPeBLYgJ366JrF+B2Fiyh76u+Cd/++0xK7rAfZLqtlkY8aNLppZq/Eci/XAy3ZwfGgbigsv/xzHbsPCyb2EauYDidi+L8mSHmJPpqWHI6wt0Q7d6ivC9aoPontC91Jm0/ZtGoXBdfN11CJBbIIjvgjvVqi/NTdQa6Juyn87Hrc4hhVip8+unKcevDvx9LNZvcyLZFNb5sF5NFg1tGY59SBeaeCEHM+9e0/KdpV8FEqnv4q1ZJ5zfqyKKIliESe54qnMGLDtafXTnXcBFXYbtrBvPbeOs4fZ/cNCfY/gMU09s6NraO0vGzxb0O4jJ+O5imNGfybXjLpcxHZHzku7g76ambYHFzP1Zilr/hTndFWpqQ3cd0wwQerX7osBC96oaS+4xH6+MX4avc3fr7/H0JXaVd8Vin13JrU/32u5/1bxFwXlyvdVGRfOiZnUPEIlFRhUQwEYCsDuAsBUanJqF7FWKhIIJgM5RM4QObsjJ0l5wTUAp6rDuNJZzsUQOUPk7BE5BagUtIJMiExhgtroPW+BUZGJpDAqwihhGGWCMf1Kb4Gn0NnhCjhcAfucMkxr4CJP3Ak+hRxZ5k+AT3unAaRjQJ6ndC0QTMegpWFP52aiRGSM5RLTtD9vqEc6xcN8ZyDJIklbGUtYwkXK1/n+fwi+cMMiQJSFEZwJLpRkSYaQvdIKRlzs9c8qYa+hKADy2J3Q0ghzgyxKpciHRvtfw/QTDo12aLSrnMpTuiMnwHNQHBlPeeRsf2prZDEmgAJyxbWKlTJJbnZeol76ZtJDcOJ+inruV7cx1n1+ffPwti4iL1tORs1kCm3ZbY5+L2vjBb3Hwu6N5PYKswHieTm+9my/U2EMLbLlBA8F48kbxunzkbEj/1k/M/pateXVsrN0GTxZ/nb4yNPlTknhfg+gaL8i1vefQLfkL9/M32ePT4fKj3h/fSDUu8ObfT+d/wGB81RlWh4AAA==&quot;"/>
    <we:property name="embedUrl" value="&quot;/reportEmbed?reportId=8fd6038d-5680-4b75-8e65-d22c406aed46&amp;groupId=a167a0ce-433a-4230-8901-50f4f959a0fe&amp;w=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fb055c9b-e63f-4251-b677-f685b3512f1f&quot;"/>
    <we:property name="pageName" value="&quot;ReportSectiond5f785a01970c801ce27&quot;"/>
    <we:property name="pageDisplayName" value="&quot;Donut assignment&quot;"/>
    <we:property name="backgroundColor" value="&quot;#E1D9D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Jovite Jeffrin Louie A</cp:lastModifiedBy>
  <cp:revision>3</cp:revision>
  <dcterms:created xsi:type="dcterms:W3CDTF">2018-06-07T21:39:02Z</dcterms:created>
  <dcterms:modified xsi:type="dcterms:W3CDTF">2023-06-20T18:38:36Z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