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55C7-E943-4A78-9E71-90D94C089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97FC-779F-4959-9752-C5A71F9B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D03C-EDF4-4BA2-AF34-172E453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7B6-C917-4DD7-8FA9-80EA7185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9DF4-05D6-415B-A198-E604CA9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00F4-C65C-412D-B16A-DF6DE648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AA6FA-DCEF-4CDC-95D6-4AADCB05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3B00-9437-4093-B9EB-60811926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91E7-FDE1-4CEE-9DBF-705FCABE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0526-6F5A-4D79-80B6-32BE1FA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E6A83-E112-49C1-A294-08C8C135F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C71DB-6E22-4C49-BB8B-738515AC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B74D-ABF1-49E1-B0F1-6A3DDED7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5F7F-A01D-4D4F-99C9-65FE9968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AA8E-EF75-41A4-956E-A39441A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D634-245E-4310-8199-B2056175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7B5F-736B-4529-A108-71C12FDD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69E4-DE9F-4596-B332-DFE4C808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27F4-6EAD-4FCA-A48A-88F6CA13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C877-7179-477C-8D2A-A2BDEDB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CB8D-2D4B-4FE5-97A3-D15E63DF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8DF6-1969-48F9-BC78-96B189C9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9077-AE99-4FD5-90BD-94B5A226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292-D9B6-4053-8291-C1CBD8EA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DA453-07F6-430E-8EA7-3D9C8ED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3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0E4F-F6A4-4B19-803B-D91C4513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9050-3417-4492-AEDB-A4E67F3D4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D970-D197-40D4-BCB2-51C2AD04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FD8D-A586-43BD-BE1D-B567BF92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96CC-4D68-4989-AFD8-41A08FF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3FA2-085F-4F99-A25E-DE3FE28E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F52F-BAB7-4BA6-AFCA-3A9C5535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4A3A-1F00-46F1-B02E-D2DA73A9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F20F-B428-49D1-A5EE-406DED4E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4A00-D1B2-441B-BC44-92AED4A16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408D3-0DE7-4F31-BCC8-617A2D468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88AC7-6B3B-4B8E-A8C5-95DDD4AA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0040F-6E35-491F-B530-3BAC229D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B3EC4-7ADA-49B6-903A-4797168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5014-F4D7-4AF2-BDCE-057CD37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13FFE-C97E-4957-8C55-C0B73041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0FA1-B872-4202-BEB7-5E787F07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4630-F0A2-48A3-B7E2-270F3F15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A8081-9BEE-4F22-BCAF-B2E7EE0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557FC-D358-41B7-9C27-2138D9F5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03D6-922B-4EB8-8720-CB96FEDC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7321-415A-430A-8F0D-48B7D59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2A27-69B8-478A-8EB9-05A056F3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BB9E-7472-47B3-9AD8-FE5843E4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B673A-D9A8-424C-9BFE-3C701D17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3A1E-CF32-498C-91EF-992E335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9945-85EB-45D9-A3B2-6F8C061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B958-72BC-4F58-A4B4-C0C670FF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0CE75-5C31-4CCC-A3EC-2AE23EC8D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0BC9B-407C-4615-93A2-DD2D2147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4ECF-7A68-4C38-B71F-E6B26066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9F6F-B2EC-4A9C-BC92-01072D9D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2D70-18A3-48EA-B207-D65C4EDC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18F1B-5138-428B-9E8C-1CB3421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B688-AD28-4AFC-9073-81023CD5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2573-3316-4036-B79E-34072E06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8A4F-BD6C-4FCA-AD2A-DEAC6BCC479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02C5-1D22-40B7-9028-F89E47ED5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CD71-94C2-4B5A-809A-886229CE9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C952-4814-49DC-A157-9ADB66219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2C4A-86DD-4173-AD2D-B97215877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Data Analysis Report.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0819-7F31-430F-9077-BE32E7F2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 </a:t>
            </a:r>
            <a:r>
              <a:rPr lang="en-US" dirty="0" err="1"/>
              <a:t>Kiiru</a:t>
            </a:r>
            <a:r>
              <a:rPr lang="en-US" dirty="0"/>
              <a:t>.</a:t>
            </a:r>
          </a:p>
          <a:p>
            <a:r>
              <a:rPr lang="en-US" dirty="0"/>
              <a:t>28/02/2025</a:t>
            </a:r>
          </a:p>
        </p:txBody>
      </p:sp>
    </p:spTree>
    <p:extLst>
      <p:ext uri="{BB962C8B-B14F-4D97-AF65-F5344CB8AC3E}">
        <p14:creationId xmlns:p14="http://schemas.microsoft.com/office/powerpoint/2010/main" val="59822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B11-E588-44D1-B05F-FADAA257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C676-76A4-4959-8856-B090C20B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transactions happen on August and September</a:t>
            </a:r>
          </a:p>
          <a:p>
            <a:r>
              <a:rPr lang="en-US" dirty="0"/>
              <a:t>Highest transaction on 15 Oct and lowest transactions on 20 Oct</a:t>
            </a:r>
          </a:p>
          <a:p>
            <a:r>
              <a:rPr lang="en-US" dirty="0"/>
              <a:t>Monthly spend patterns decrease gradually</a:t>
            </a:r>
          </a:p>
          <a:p>
            <a:r>
              <a:rPr lang="en-US" dirty="0"/>
              <a:t>Clustered column chart: Daily </a:t>
            </a:r>
            <a:r>
              <a:rPr lang="en-US"/>
              <a:t>total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4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7B9C-BA70-41A6-BD81-9F3CE21C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CE83-83C4-4BC5-9AA4-24483A5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data collection accuracy to avoid missing records</a:t>
            </a:r>
          </a:p>
          <a:p>
            <a:r>
              <a:rPr lang="en-US" dirty="0"/>
              <a:t>Focus on top customers for loyalty programs</a:t>
            </a:r>
          </a:p>
          <a:p>
            <a:r>
              <a:rPr lang="en-US" dirty="0"/>
              <a:t>Introduce promotions on low transaction days to boost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Transaction Data Analysis Report.</vt:lpstr>
      <vt:lpstr> Key Insights</vt:lpstr>
      <vt:lpstr>Recommendations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Data Analysis Report.</dc:title>
  <dc:creator>Admin</dc:creator>
  <cp:lastModifiedBy>Admin</cp:lastModifiedBy>
  <cp:revision>4</cp:revision>
  <dcterms:created xsi:type="dcterms:W3CDTF">2025-03-03T10:29:54Z</dcterms:created>
  <dcterms:modified xsi:type="dcterms:W3CDTF">2025-03-03T11:34:38Z</dcterms:modified>
</cp:coreProperties>
</file>