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6" d="100"/>
          <a:sy n="76" d="100"/>
        </p:scale>
        <p:origin x="1484" y="5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220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166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9442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541433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2167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2114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1712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0857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05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307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691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392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303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925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891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208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88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8202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t>SDG 3: Good Health and Well-being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dirty="0"/>
              <a:t>Diabetes Prediction Using Supervised Learning</a:t>
            </a:r>
          </a:p>
          <a:p>
            <a:r>
              <a:rPr lang="en-US" dirty="0"/>
              <a:t>JOHNSON ONTWEKA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SDG 3 focuses on ensuring healthy lives and promoting well-being for all.</a:t>
            </a:r>
          </a:p>
          <a:p>
            <a:r>
              <a:t>• Diabetes is a major global health issue.</a:t>
            </a:r>
          </a:p>
          <a:p>
            <a:r>
              <a:t>• Early prediction using machine learning can enable preventive healthcare.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Dataset: Pima Indians Diabetes Database (Kaggle)</a:t>
            </a:r>
          </a:p>
          <a:p>
            <a:r>
              <a:t>• Features include glucose, blood pressure, BMI, age, and more.</a:t>
            </a:r>
          </a:p>
          <a:p>
            <a:r>
              <a:t>• Target variable: Outcome (1 = Diabetic, 0 = Non-Diabetic).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Machine Learning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Approach: Supervised Learning – Classification</a:t>
            </a:r>
          </a:p>
          <a:p>
            <a:r>
              <a:t>• Algorithm: Random Forest Classifier</a:t>
            </a:r>
          </a:p>
          <a:p>
            <a:r>
              <a:t>• Tools: Python, Pandas, Scikit-learn, Matplotlib, Seaborn</a:t>
            </a:r>
          </a:p>
          <a:p>
            <a:r>
              <a:t>• Steps: Data Preprocessing → Model Training → Evaluation → Visualization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Accuracy: ~82%</a:t>
            </a:r>
          </a:p>
          <a:p>
            <a:r>
              <a:t>• Key features: Glucose, BMI, and Age</a:t>
            </a:r>
          </a:p>
          <a:p>
            <a:r>
              <a:t>• Evaluation metrics: Accuracy, Precision, Recall, F1-score</a:t>
            </a:r>
          </a:p>
          <a:p>
            <a:r>
              <a:t>• The model effectively classifies diabetic vs non-diabetic patients.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Ethical Reflection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Dataset may not represent all demographics equally.</a:t>
            </a:r>
          </a:p>
          <a:p>
            <a:r>
              <a:t>• Data privacy must be ensured through anonymization.</a:t>
            </a:r>
          </a:p>
          <a:p>
            <a:r>
              <a:t>• Model should assist, not replace, medical professionals.</a:t>
            </a:r>
          </a:p>
          <a:p>
            <a:r>
              <a:t>• Promote fairness and responsible AI use in healthcare.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The model supports SDG 3 by enabling early disease prediction.</a:t>
            </a:r>
          </a:p>
          <a:p>
            <a:r>
              <a:t>• Random Forest achieved strong predictive performance.</a:t>
            </a:r>
          </a:p>
          <a:p>
            <a:r>
              <a:t>• Demonstrates how AI can enhance healthcare decisions.</a:t>
            </a:r>
          </a:p>
          <a:p>
            <a:r>
              <a:t>• Future work: Expand dataset, deploy via Streamlit, integrate APIs.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</TotalTime>
  <Words>252</Words>
  <Application>Microsoft Office PowerPoint</Application>
  <PresentationFormat>On-screen Show (4:3)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Century Gothic</vt:lpstr>
      <vt:lpstr>Vapor Trail</vt:lpstr>
      <vt:lpstr>SDG 3: Good Health and Well-being</vt:lpstr>
      <vt:lpstr>Introduction</vt:lpstr>
      <vt:lpstr>Dataset</vt:lpstr>
      <vt:lpstr>Machine Learning Approach</vt:lpstr>
      <vt:lpstr>Results</vt:lpstr>
      <vt:lpstr>Ethical Reflection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SDG 3: Good Health and Well-being</dc:title>
  <dc:subject/>
  <dc:creator/>
  <cp:keywords/>
  <dc:description>generated using python-pptx</dc:description>
  <cp:lastModifiedBy>Johnson Ontweka</cp:lastModifiedBy>
  <cp:revision>2</cp:revision>
  <dcterms:created xsi:type="dcterms:W3CDTF">2013-01-27T09:14:16Z</dcterms:created>
  <dcterms:modified xsi:type="dcterms:W3CDTF">2025-10-17T11:04:43Z</dcterms:modified>
  <cp:category/>
</cp:coreProperties>
</file>