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59" r:id="rId7"/>
    <p:sldId id="266" r:id="rId8"/>
    <p:sldId id="264" r:id="rId9"/>
    <p:sldId id="267" r:id="rId10"/>
    <p:sldId id="25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>
      <p:cViewPr varScale="1">
        <p:scale>
          <a:sx n="130" d="100"/>
          <a:sy n="130" d="100"/>
        </p:scale>
        <p:origin x="14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6512-73FC-45AA-A96A-A7B54BB23EB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18BB-68F6-4132-B86E-78FD50B70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Requirements Gateway​</a:t>
            </a:r>
            <a:r>
              <a:rPr lang="zh-CN" altLang="en-US" dirty="0"/>
              <a:t>应用​软件​可​将​开发​和​验证​文​档​直接​链​接到​文​档​和​数据​库​中的​正式​需求。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518BB-68F6-4132-B86E-78FD50B704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CA73A-12B6-44D1-A7F9-B2BB040F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42DAC-3E10-48CD-AC23-487D9E22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7BEF2-B6BA-4F06-B91B-13CE821C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35EB9-29C6-4F00-977A-2EFDEB4D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9661C-6D74-4483-944D-5DDDD0D4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88CB1-7EBD-4324-8E6A-0501ED8E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DCE90-3AFE-4456-97DC-32F5170C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DF82-4E31-4058-B2BB-5647925C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A64BB-0083-45C7-919D-AE987B44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1D13F-6452-437F-A510-14BEE8BA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88B92-06D7-4B87-9920-07C4E08F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68816-9DE0-4FEF-95B6-3527CA8C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69EB0-BEEC-43CC-953E-6FAC23BC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E136-F61A-4024-B60A-401FF77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81014-0C8A-4A55-B0E6-67F1413E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1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17DA7-DBB9-4DC5-8A7E-62ABC76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F889A-BC6B-456C-8F39-909DDBE4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625C-1831-486E-96A6-7884F0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01B3-B4BF-4FC6-90D4-DE0866A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B0C4F-1636-4EFF-9953-711209F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5EF-1FE8-4394-92FB-5C8787DE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99AAB-527C-4F8D-B1A9-E711B397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67CD4-A26D-46D7-B58C-A530BF3E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EDA3-C318-4610-9BFC-51E72C23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F9A65-A209-45B2-BDFF-CF634830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1F92-490D-4100-B2E0-B55A587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DC3D-BFC0-41C4-A017-F076DAE47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A6E2B-E72A-4BAD-8D03-FD8519BD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57E1-502B-41A5-B07E-574FC9B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37115-9D4C-4BA2-A3F3-A18CEFA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5B7D0-B88F-4D00-ACDC-FF4DFFA3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332F-7F30-4957-9DE0-2FD7BA07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F3CE3-25E2-4C9E-9837-59AF9E88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C8720-738C-4E7B-9501-B8AB2C2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AA430-343D-43F5-87F0-D786C3066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F91D1-2E56-4F1A-9FAB-43D595A0C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4AF6C-5ECF-49D3-9ED2-C13E66F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2CF79-CF2A-4B7A-840D-D6B55139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4C08A-95CB-47A1-B5FA-E0B3C39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AC06-787B-408D-A024-D2BFDDF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3A3CF-D076-42FD-9454-039C69B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EC498-A874-4F0F-AFD8-2EA3C02D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F17D9-B06D-4D79-AA58-5D692D23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46BCA-EF39-4412-BD09-19712402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58D820-4AEB-4673-90C9-CC1FE72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C8A09-796F-4652-829C-37CC78B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1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8BEE-FB81-42DD-B4EF-148DDBF1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67B0-0192-49B9-B9FE-129D594D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4DF3D-1CE9-4074-A740-03461B59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1C63B-6E76-4E75-BC77-6D7F8B89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761FE-F34A-4351-ADCE-99516FAF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6F400-9955-4349-B0F2-DA78FA9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5EBB-3D97-4B96-BAE9-1281F081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ECF09-2284-414F-9553-EFC795CA5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2FFD3-4DE0-4ADA-90E7-75FBBCB2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B4716-E92F-4BC8-B86D-0A420D30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7BC94-6246-4EE6-B801-ABCF2132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EB2D6-C351-483B-B839-732B9C84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8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FAC3D-5EAB-4CEB-8712-949FFF59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2DF36-B6DE-4D35-928C-83710928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7FD07-AFC9-4090-B9B2-20D9D54E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7D0CF-BC3A-4878-B692-8D0E07AE2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8B2E9-26D9-4BD7-91B1-08014C949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6AFB0D-9ABD-4FBD-B583-809D76C2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394389"/>
            <a:ext cx="10515600" cy="60461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目标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实现</a:t>
            </a:r>
            <a:r>
              <a:rPr lang="en-US" altLang="zh-CN" sz="2400" dirty="0"/>
              <a:t>EEC+EMU</a:t>
            </a:r>
            <a:r>
              <a:rPr lang="zh-CN" altLang="en-US" sz="2400" dirty="0"/>
              <a:t>的</a:t>
            </a:r>
            <a:r>
              <a:rPr lang="en-US" altLang="zh-CN" sz="2400" dirty="0"/>
              <a:t>HIL</a:t>
            </a:r>
            <a:r>
              <a:rPr lang="zh-CN" altLang="en-US" sz="2400" dirty="0"/>
              <a:t>自动化测试以节省人力，时间，过程可控，可追溯，全记录验证过程。</a:t>
            </a:r>
            <a:endParaRPr lang="en-US" altLang="zh-CN" sz="2400" dirty="0"/>
          </a:p>
          <a:p>
            <a:r>
              <a:rPr lang="en-US" altLang="zh-CN" sz="2400" dirty="0"/>
              <a:t>HIL</a:t>
            </a:r>
          </a:p>
          <a:p>
            <a:pPr lvl="1"/>
            <a:r>
              <a:rPr lang="en-US" altLang="zh-CN" sz="2000" dirty="0"/>
              <a:t>EEC</a:t>
            </a:r>
            <a:r>
              <a:rPr lang="zh-CN" altLang="en-US" sz="2000" dirty="0"/>
              <a:t>：待补充</a:t>
            </a:r>
            <a:endParaRPr lang="en-US" altLang="zh-CN" sz="2000" dirty="0"/>
          </a:p>
          <a:p>
            <a:pPr lvl="1"/>
            <a:r>
              <a:rPr lang="en-US" altLang="zh-CN" sz="2000" dirty="0"/>
              <a:t>EMU</a:t>
            </a:r>
            <a:r>
              <a:rPr lang="zh-CN" altLang="en-US" sz="2000" dirty="0"/>
              <a:t> </a:t>
            </a:r>
            <a:r>
              <a:rPr lang="en-US" altLang="zh-CN" sz="2000" dirty="0"/>
              <a:t>HIL</a:t>
            </a:r>
            <a:r>
              <a:rPr lang="zh-CN" altLang="en-US" sz="2000" dirty="0"/>
              <a:t>测试：</a:t>
            </a:r>
            <a:r>
              <a:rPr lang="zh-CN" altLang="en-US" sz="2000" dirty="0">
                <a:highlight>
                  <a:srgbClr val="00FF00"/>
                </a:highlight>
              </a:rPr>
              <a:t>开环，只注入，看输出。</a:t>
            </a:r>
            <a:endParaRPr lang="en-US" altLang="zh-CN" sz="2000" dirty="0">
              <a:highlight>
                <a:srgbClr val="00FF00"/>
              </a:highlight>
            </a:endParaRPr>
          </a:p>
          <a:p>
            <a:pPr lvl="2"/>
            <a:r>
              <a:rPr lang="zh-CN" altLang="en-US" sz="1800" dirty="0"/>
              <a:t>通讯检查（</a:t>
            </a:r>
            <a:r>
              <a:rPr lang="en-US" altLang="zh-CN" sz="1800" dirty="0"/>
              <a:t>EEC+</a:t>
            </a:r>
            <a:r>
              <a:rPr lang="zh-CN" altLang="en-US" sz="1800" dirty="0"/>
              <a:t>试车台</a:t>
            </a:r>
            <a:r>
              <a:rPr lang="en-US" altLang="zh-CN" sz="1800" dirty="0"/>
              <a:t>/</a:t>
            </a:r>
            <a:r>
              <a:rPr lang="zh-CN" altLang="en-US" sz="1800" dirty="0"/>
              <a:t>飞机）</a:t>
            </a:r>
            <a:endParaRPr lang="en-US" altLang="zh-CN" sz="1800" dirty="0"/>
          </a:p>
          <a:p>
            <a:pPr lvl="2"/>
            <a:r>
              <a:rPr lang="zh-CN" altLang="en-US" sz="1800" dirty="0"/>
              <a:t>振动监视（</a:t>
            </a:r>
            <a:r>
              <a:rPr lang="en-US" altLang="zh-CN" sz="1800" dirty="0"/>
              <a:t>VCB</a:t>
            </a:r>
            <a:r>
              <a:rPr lang="zh-CN" altLang="en-US" sz="1800" dirty="0"/>
              <a:t>基频</a:t>
            </a:r>
            <a:r>
              <a:rPr lang="en-US" altLang="zh-CN" sz="1800" dirty="0"/>
              <a:t>+EHB</a:t>
            </a:r>
            <a:r>
              <a:rPr lang="zh-CN" altLang="en-US" sz="1800" dirty="0"/>
              <a:t>倍频）</a:t>
            </a:r>
            <a:endParaRPr lang="en-US" altLang="zh-CN" sz="1800" dirty="0"/>
          </a:p>
          <a:p>
            <a:pPr lvl="2"/>
            <a:r>
              <a:rPr lang="zh-CN" altLang="en-US" sz="1800" dirty="0"/>
              <a:t>金属屑颗粒检测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滑油异常检测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工作时间统计，累计状态统计</a:t>
            </a:r>
            <a:endParaRPr lang="en-US" altLang="zh-CN" sz="1800" dirty="0"/>
          </a:p>
          <a:p>
            <a:pPr lvl="2"/>
            <a:r>
              <a:rPr lang="zh-CN" altLang="en-US" sz="1800" dirty="0"/>
              <a:t>电子盘数据存储</a:t>
            </a:r>
            <a:endParaRPr lang="en-US" altLang="zh-CN" sz="1800" dirty="0"/>
          </a:p>
          <a:p>
            <a:pPr lvl="2"/>
            <a:r>
              <a:rPr lang="en-US" altLang="zh-CN" sz="1800" dirty="0"/>
              <a:t>UDP</a:t>
            </a:r>
            <a:r>
              <a:rPr lang="zh-CN" altLang="en-US" sz="1800" dirty="0"/>
              <a:t>发送（</a:t>
            </a:r>
            <a:r>
              <a:rPr lang="en-US" altLang="zh-CN" sz="1800" dirty="0"/>
              <a:t>PMAT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WireShark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InfluxDB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2400" dirty="0"/>
              <a:t>自动化工具链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VeriStand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TestStand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DIAdem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Labview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.Net</a:t>
            </a:r>
            <a:endParaRPr lang="en-US" altLang="zh-CN" sz="2000" dirty="0"/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133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1862-6BEF-4E95-8E6A-160ED68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EEC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当前技术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A7E2EB-E4C6-4020-BD58-D46E65C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27253"/>
              </p:ext>
            </p:extLst>
          </p:nvPr>
        </p:nvGraphicFramePr>
        <p:xfrm>
          <a:off x="838200" y="2031632"/>
          <a:ext cx="84546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35">
                  <a:extLst>
                    <a:ext uri="{9D8B030D-6E8A-4147-A177-3AD203B41FA5}">
                      <a16:colId xmlns:a16="http://schemas.microsoft.com/office/drawing/2014/main" val="1779651542"/>
                    </a:ext>
                  </a:extLst>
                </a:gridCol>
                <a:gridCol w="4305618">
                  <a:extLst>
                    <a:ext uri="{9D8B030D-6E8A-4147-A177-3AD203B41FA5}">
                      <a16:colId xmlns:a16="http://schemas.microsoft.com/office/drawing/2014/main" val="64213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4311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21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试验科目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VeriStand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TestStand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1862-6BEF-4E95-8E6A-160ED68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EMU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当前技术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A7E2EB-E4C6-4020-BD58-D46E65C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52534"/>
              </p:ext>
            </p:extLst>
          </p:nvPr>
        </p:nvGraphicFramePr>
        <p:xfrm>
          <a:off x="838200" y="2031632"/>
          <a:ext cx="84546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35">
                  <a:extLst>
                    <a:ext uri="{9D8B030D-6E8A-4147-A177-3AD203B41FA5}">
                      <a16:colId xmlns:a16="http://schemas.microsoft.com/office/drawing/2014/main" val="1779651542"/>
                    </a:ext>
                  </a:extLst>
                </a:gridCol>
                <a:gridCol w="4305618">
                  <a:extLst>
                    <a:ext uri="{9D8B030D-6E8A-4147-A177-3AD203B41FA5}">
                      <a16:colId xmlns:a16="http://schemas.microsoft.com/office/drawing/2014/main" val="64213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4311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21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试验科目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VeriStand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TestStand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通讯检查（</a:t>
                      </a:r>
                      <a:r>
                        <a:rPr lang="en-US" altLang="zh-CN" dirty="0"/>
                        <a:t>EEC+</a:t>
                      </a:r>
                      <a:r>
                        <a:rPr lang="zh-CN" altLang="en-US" dirty="0"/>
                        <a:t>试车台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飞机）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振动监视（</a:t>
                      </a:r>
                      <a:r>
                        <a:rPr lang="en-US" altLang="zh-CN" dirty="0"/>
                        <a:t>VCB</a:t>
                      </a:r>
                      <a:r>
                        <a:rPr lang="zh-CN" altLang="en-US" dirty="0"/>
                        <a:t>基频</a:t>
                      </a:r>
                      <a:r>
                        <a:rPr lang="en-US" altLang="zh-CN" dirty="0"/>
                        <a:t>+EHB</a:t>
                      </a:r>
                      <a:r>
                        <a:rPr lang="zh-CN" altLang="en-US" dirty="0"/>
                        <a:t>倍频）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金属屑颗粒检测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滑油异常检测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工作时间统计，累计状态统计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电子盘数据存储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发送（</a:t>
                      </a:r>
                      <a:r>
                        <a:rPr lang="en-US" altLang="zh-CN" dirty="0"/>
                        <a:t>PMAT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WireShark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InfluxDB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E5E-E13F-4C7C-BE80-3D3A7E5B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9" y="328129"/>
            <a:ext cx="9246703" cy="467001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VeriStand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5CACA1-FEA7-459D-A59C-5781854C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" y="1987827"/>
            <a:ext cx="6165439" cy="3264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413FA3-DF28-4C9E-9199-02DB7C69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78" y="2785361"/>
            <a:ext cx="7412935" cy="39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E5E-E13F-4C7C-BE80-3D3A7E5B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9" y="328129"/>
            <a:ext cx="10969485" cy="520010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TestStand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FB776-72D5-4198-B96D-75CBAD4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989220"/>
            <a:ext cx="10144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563E11-F74C-4A35-AF97-677D89635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6"/>
          <a:stretch/>
        </p:blipFill>
        <p:spPr>
          <a:xfrm>
            <a:off x="296424" y="221374"/>
            <a:ext cx="11599151" cy="5848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777D12-A4BD-4CAC-99AD-E2EB86341386}"/>
              </a:ext>
            </a:extLst>
          </p:cNvPr>
          <p:cNvSpPr txBox="1"/>
          <p:nvPr/>
        </p:nvSpPr>
        <p:spPr>
          <a:xfrm>
            <a:off x="3042746" y="909880"/>
            <a:ext cx="279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altLang="zh-CN" sz="3200" dirty="0" err="1">
                <a:solidFill>
                  <a:schemeClr val="accent1">
                    <a:lumMod val="50000"/>
                  </a:schemeClr>
                </a:solidFill>
              </a:rPr>
              <a:t>VeriStand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D30E68-8095-4631-9667-6174A8F4196F}"/>
              </a:ext>
            </a:extLst>
          </p:cNvPr>
          <p:cNvSpPr/>
          <p:nvPr/>
        </p:nvSpPr>
        <p:spPr>
          <a:xfrm>
            <a:off x="6416566" y="2790496"/>
            <a:ext cx="5344510" cy="29954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05D1687-BE40-4982-B4B2-2BAA7B9A851C}"/>
              </a:ext>
            </a:extLst>
          </p:cNvPr>
          <p:cNvSpPr/>
          <p:nvPr/>
        </p:nvSpPr>
        <p:spPr>
          <a:xfrm>
            <a:off x="4903076" y="4437269"/>
            <a:ext cx="210732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0723D0-F6DD-4E91-8FA6-8A97486DDB0D}"/>
              </a:ext>
            </a:extLst>
          </p:cNvPr>
          <p:cNvSpPr txBox="1"/>
          <p:nvPr/>
        </p:nvSpPr>
        <p:spPr>
          <a:xfrm>
            <a:off x="3741683" y="4153489"/>
            <a:ext cx="353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试验大纲、</a:t>
            </a:r>
            <a:r>
              <a:rPr lang="en-US" altLang="zh-CN" dirty="0"/>
              <a:t>HIL</a:t>
            </a:r>
            <a:r>
              <a:rPr lang="zh-CN" altLang="en-US" dirty="0"/>
              <a:t>试验任务书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3C489F2-3B0D-4B31-B62A-6E3F41619D97}"/>
              </a:ext>
            </a:extLst>
          </p:cNvPr>
          <p:cNvSpPr/>
          <p:nvPr/>
        </p:nvSpPr>
        <p:spPr>
          <a:xfrm>
            <a:off x="4606159" y="3068309"/>
            <a:ext cx="210732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ACEE77-C93C-4203-AE81-B76522136759}"/>
              </a:ext>
            </a:extLst>
          </p:cNvPr>
          <p:cNvSpPr txBox="1"/>
          <p:nvPr/>
        </p:nvSpPr>
        <p:spPr>
          <a:xfrm>
            <a:off x="4606159" y="2899409"/>
            <a:ext cx="1489841" cy="382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试验报告</a:t>
            </a:r>
          </a:p>
        </p:txBody>
      </p:sp>
    </p:spTree>
    <p:extLst>
      <p:ext uri="{BB962C8B-B14F-4D97-AF65-F5344CB8AC3E}">
        <p14:creationId xmlns:p14="http://schemas.microsoft.com/office/powerpoint/2010/main" val="5084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9441E4-75A1-4104-B5CA-894A26C6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7" y="404320"/>
            <a:ext cx="11059839" cy="58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8FD8E-63B4-47D7-B77B-67ABB4E7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2" y="187308"/>
            <a:ext cx="11587135" cy="61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0162-66BD-4C3F-A4C9-7BE8E56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 Archi Demo by Jiahui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38EAE-312C-4BA7-8140-C3C09A03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03" t="16851"/>
          <a:stretch/>
        </p:blipFill>
        <p:spPr>
          <a:xfrm>
            <a:off x="8135717" y="2617839"/>
            <a:ext cx="3635907" cy="3063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4048A9-D123-4A73-BB9C-F6AFDB17EDB1}"/>
              </a:ext>
            </a:extLst>
          </p:cNvPr>
          <p:cNvSpPr txBox="1"/>
          <p:nvPr/>
        </p:nvSpPr>
        <p:spPr>
          <a:xfrm>
            <a:off x="1533832" y="3340509"/>
            <a:ext cx="3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Jiahui</a:t>
            </a:r>
            <a:r>
              <a:rPr lang="zh-CN" altLang="en-US" dirty="0"/>
              <a:t>演示环节</a:t>
            </a:r>
          </a:p>
        </p:txBody>
      </p:sp>
    </p:spTree>
    <p:extLst>
      <p:ext uri="{BB962C8B-B14F-4D97-AF65-F5344CB8AC3E}">
        <p14:creationId xmlns:p14="http://schemas.microsoft.com/office/powerpoint/2010/main" val="37423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0162-66BD-4C3F-A4C9-7BE8E56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Archi Demo by Jiahui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8E7F3-FF04-47AB-8C05-1D76E2E3C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6" t="16922"/>
          <a:stretch/>
        </p:blipFill>
        <p:spPr>
          <a:xfrm>
            <a:off x="5589302" y="1452717"/>
            <a:ext cx="6072091" cy="51117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610E8B-8D49-489F-A0D0-53900F5FF078}"/>
              </a:ext>
            </a:extLst>
          </p:cNvPr>
          <p:cNvSpPr/>
          <p:nvPr/>
        </p:nvSpPr>
        <p:spPr>
          <a:xfrm>
            <a:off x="5727289" y="1597744"/>
            <a:ext cx="1374059" cy="143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可控：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基于</a:t>
            </a:r>
            <a:r>
              <a:rPr lang="en-US" altLang="zh-CN" sz="1400" dirty="0"/>
              <a:t>python-docx</a:t>
            </a:r>
            <a:r>
              <a:rPr lang="zh-CN" altLang="en-US" sz="1400" dirty="0"/>
              <a:t>生成的</a:t>
            </a:r>
            <a:r>
              <a:rPr lang="en-US" altLang="zh-CN" sz="1400" dirty="0"/>
              <a:t>HIL</a:t>
            </a:r>
            <a:r>
              <a:rPr lang="zh-CN" altLang="en-US" sz="1400" dirty="0"/>
              <a:t>试验报告</a:t>
            </a:r>
            <a:endParaRPr lang="en-US" altLang="zh-CN" sz="1400" dirty="0"/>
          </a:p>
          <a:p>
            <a:pPr algn="ctr"/>
            <a:r>
              <a:rPr lang="zh-CN" altLang="en-US" sz="1400" dirty="0"/>
              <a:t>上传</a:t>
            </a:r>
            <a:r>
              <a:rPr lang="en-US" altLang="zh-CN" sz="1400" dirty="0"/>
              <a:t>TC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C8C73-DB4C-4E6D-8236-61A18E0AFC5B}"/>
              </a:ext>
            </a:extLst>
          </p:cNvPr>
          <p:cNvSpPr/>
          <p:nvPr/>
        </p:nvSpPr>
        <p:spPr>
          <a:xfrm>
            <a:off x="9674942" y="1597744"/>
            <a:ext cx="1374059" cy="143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可控：</a:t>
            </a:r>
            <a:endParaRPr lang="en-US" altLang="zh-CN" sz="1200" dirty="0"/>
          </a:p>
          <a:p>
            <a:pPr algn="ctr"/>
            <a:r>
              <a:rPr lang="zh-CN" altLang="en-US" sz="1200" dirty="0"/>
              <a:t>基于</a:t>
            </a:r>
            <a:r>
              <a:rPr lang="en-US" altLang="zh-CN" sz="1200" dirty="0"/>
              <a:t>matplotlib</a:t>
            </a:r>
            <a:r>
              <a:rPr lang="zh-CN" altLang="en-US" sz="1200" dirty="0"/>
              <a:t>生成的图片、基于</a:t>
            </a:r>
            <a:r>
              <a:rPr lang="en-US" altLang="zh-CN" sz="1200" dirty="0"/>
              <a:t>pandas</a:t>
            </a:r>
            <a:r>
              <a:rPr lang="zh-CN" altLang="en-US" sz="1200" dirty="0"/>
              <a:t>生成的</a:t>
            </a:r>
            <a:r>
              <a:rPr lang="en-US" altLang="zh-CN" sz="1200" dirty="0"/>
              <a:t>excel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 algn="ctr"/>
            <a:r>
              <a:rPr lang="zh-CN" altLang="en-US" sz="1200" dirty="0"/>
              <a:t>作为报告的附件挂</a:t>
            </a:r>
            <a:r>
              <a:rPr lang="en-US" altLang="zh-CN" sz="1200" dirty="0"/>
              <a:t>TC</a:t>
            </a:r>
            <a:r>
              <a:rPr lang="zh-CN" altLang="en-US" sz="1200" dirty="0"/>
              <a:t>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8B815-4308-4392-A01D-A8B1C3D55297}"/>
              </a:ext>
            </a:extLst>
          </p:cNvPr>
          <p:cNvSpPr/>
          <p:nvPr/>
        </p:nvSpPr>
        <p:spPr>
          <a:xfrm>
            <a:off x="7788377" y="1624783"/>
            <a:ext cx="1274173" cy="83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可控：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内网</a:t>
            </a:r>
            <a:r>
              <a:rPr lang="en-US" altLang="zh-CN" sz="1400" dirty="0"/>
              <a:t>CC</a:t>
            </a:r>
            <a:r>
              <a:rPr lang="zh-CN" altLang="en-US" sz="1400" dirty="0"/>
              <a:t>流或内网</a:t>
            </a:r>
            <a:r>
              <a:rPr lang="en-US" altLang="zh-CN" sz="1400" dirty="0" err="1"/>
              <a:t>github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E097BB-C1E6-4650-A3EA-A45CC4265116}"/>
              </a:ext>
            </a:extLst>
          </p:cNvPr>
          <p:cNvSpPr txBox="1"/>
          <p:nvPr/>
        </p:nvSpPr>
        <p:spPr>
          <a:xfrm>
            <a:off x="1760867" y="3429000"/>
            <a:ext cx="3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Jiahui</a:t>
            </a:r>
            <a:r>
              <a:rPr lang="zh-CN" altLang="en-US" dirty="0"/>
              <a:t>演示环节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C5921E-CE53-4FE5-9857-2C848743AA44}"/>
              </a:ext>
            </a:extLst>
          </p:cNvPr>
          <p:cNvSpPr/>
          <p:nvPr/>
        </p:nvSpPr>
        <p:spPr>
          <a:xfrm>
            <a:off x="7367600" y="2978004"/>
            <a:ext cx="1931257" cy="45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2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B77BAB-C2C1-433D-BD3D-F53EBF46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AA36B6-E93B-4182-8505-27251F070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https://github.com/Jowitt419/HIL_auto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3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323</Words>
  <Application>Microsoft Office PowerPoint</Application>
  <PresentationFormat>宽屏</PresentationFormat>
  <Paragraphs>68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NI Archi Demo by Jiahui</vt:lpstr>
      <vt:lpstr>Proposed Archi Demo by Jiahui</vt:lpstr>
      <vt:lpstr>Backup</vt:lpstr>
      <vt:lpstr>EEC测试 – 当前技术</vt:lpstr>
      <vt:lpstr>EMU测试 – 当前技术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jiahui</dc:creator>
  <cp:lastModifiedBy>jiahui</cp:lastModifiedBy>
  <cp:revision>40</cp:revision>
  <dcterms:created xsi:type="dcterms:W3CDTF">2022-03-30T11:53:09Z</dcterms:created>
  <dcterms:modified xsi:type="dcterms:W3CDTF">2022-03-31T10:59:38Z</dcterms:modified>
</cp:coreProperties>
</file>