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60" r:id="rId4"/>
    <p:sldId id="314" r:id="rId5"/>
    <p:sldId id="317" r:id="rId6"/>
    <p:sldId id="322" r:id="rId7"/>
    <p:sldId id="326" r:id="rId8"/>
    <p:sldId id="327" r:id="rId9"/>
    <p:sldId id="328" r:id="rId10"/>
    <p:sldId id="315" r:id="rId11"/>
    <p:sldId id="325" r:id="rId12"/>
    <p:sldId id="316" r:id="rId13"/>
    <p:sldId id="313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sap" panose="020B0604020202020204" charset="0"/>
      <p:regular r:id="rId17"/>
      <p:bold r:id="rId18"/>
      <p:italic r:id="rId19"/>
      <p:boldItalic r:id="rId20"/>
    </p:embeddedFont>
    <p:embeddedFont>
      <p:font typeface="Bakbak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B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97A95-3EA6-4800-A513-E3E7DEB9E3C2}" v="2" dt="2024-06-27T18:08:08.136"/>
  </p1510:revLst>
</p1510:revInfo>
</file>

<file path=ppt/tableStyles.xml><?xml version="1.0" encoding="utf-8"?>
<a:tblStyleLst xmlns:a="http://schemas.openxmlformats.org/drawingml/2006/main" def="{F1279B7B-A136-4412-B508-3910B786D7D9}">
  <a:tblStyle styleId="{F1279B7B-A136-4412-B508-3910B786D7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272D2B-DACA-4B43-B3C8-AAAF6B2EE8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17" autoAdjust="0"/>
  </p:normalViewPr>
  <p:slideViewPr>
    <p:cSldViewPr snapToGrid="0">
      <p:cViewPr varScale="1">
        <p:scale>
          <a:sx n="137" d="100"/>
          <a:sy n="137" d="100"/>
        </p:scale>
        <p:origin x="189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e2074dc24c052ba" providerId="LiveId" clId="{5AEA952A-DB6D-4E07-B2C4-ECA425AB6B11}"/>
    <pc:docChg chg="undo custSel addSld delSld modSld sldOrd delMainMaster">
      <pc:chgData name="" userId="fe2074dc24c052ba" providerId="LiveId" clId="{5AEA952A-DB6D-4E07-B2C4-ECA425AB6B11}" dt="2024-01-11T13:18:16.847" v="931" actId="20577"/>
      <pc:docMkLst>
        <pc:docMk/>
      </pc:docMkLst>
      <pc:sldChg chg="modNotesTx">
        <pc:chgData name="" userId="fe2074dc24c052ba" providerId="LiveId" clId="{5AEA952A-DB6D-4E07-B2C4-ECA425AB6B11}" dt="2024-01-11T11:45:39.135" v="275" actId="20577"/>
        <pc:sldMkLst>
          <pc:docMk/>
          <pc:sldMk cId="0" sldId="256"/>
        </pc:sldMkLst>
      </pc:sldChg>
      <pc:sldChg chg="del">
        <pc:chgData name="" userId="fe2074dc24c052ba" providerId="LiveId" clId="{5AEA952A-DB6D-4E07-B2C4-ECA425AB6B11}" dt="2024-01-11T12:02:41.924" v="808" actId="2696"/>
        <pc:sldMkLst>
          <pc:docMk/>
          <pc:sldMk cId="0" sldId="259"/>
        </pc:sldMkLst>
      </pc:sldChg>
      <pc:sldChg chg="modNotesTx">
        <pc:chgData name="" userId="fe2074dc24c052ba" providerId="LiveId" clId="{5AEA952A-DB6D-4E07-B2C4-ECA425AB6B11}" dt="2024-01-11T11:47:37.399" v="430" actId="20577"/>
        <pc:sldMkLst>
          <pc:docMk/>
          <pc:sldMk cId="0" sldId="260"/>
        </pc:sldMkLst>
      </pc:sldChg>
      <pc:sldChg chg="del">
        <pc:chgData name="" userId="fe2074dc24c052ba" providerId="LiveId" clId="{5AEA952A-DB6D-4E07-B2C4-ECA425AB6B11}" dt="2024-01-11T12:02:42.038" v="810" actId="2696"/>
        <pc:sldMkLst>
          <pc:docMk/>
          <pc:sldMk cId="0" sldId="261"/>
        </pc:sldMkLst>
      </pc:sldChg>
      <pc:sldChg chg="del">
        <pc:chgData name="" userId="fe2074dc24c052ba" providerId="LiveId" clId="{5AEA952A-DB6D-4E07-B2C4-ECA425AB6B11}" dt="2024-01-11T12:02:42.163" v="812" actId="2696"/>
        <pc:sldMkLst>
          <pc:docMk/>
          <pc:sldMk cId="0" sldId="262"/>
        </pc:sldMkLst>
      </pc:sldChg>
      <pc:sldChg chg="addSp delSp modSp ord">
        <pc:chgData name="" userId="fe2074dc24c052ba" providerId="LiveId" clId="{5AEA952A-DB6D-4E07-B2C4-ECA425AB6B11}" dt="2024-01-11T11:56:02.782" v="781"/>
        <pc:sldMkLst>
          <pc:docMk/>
          <pc:sldMk cId="0" sldId="263"/>
        </pc:sldMkLst>
        <pc:spChg chg="add del mod">
          <ac:chgData name="" userId="fe2074dc24c052ba" providerId="LiveId" clId="{5AEA952A-DB6D-4E07-B2C4-ECA425AB6B11}" dt="2024-01-11T11:55:12.562" v="758" actId="478"/>
          <ac:spMkLst>
            <pc:docMk/>
            <pc:sldMk cId="0" sldId="263"/>
            <ac:spMk id="3" creationId="{65B2451D-2481-45AB-A1DB-F19297E68E79}"/>
          </ac:spMkLst>
        </pc:spChg>
        <pc:spChg chg="add del mod">
          <ac:chgData name="" userId="fe2074dc24c052ba" providerId="LiveId" clId="{5AEA952A-DB6D-4E07-B2C4-ECA425AB6B11}" dt="2024-01-11T11:55:13.904" v="759" actId="478"/>
          <ac:spMkLst>
            <pc:docMk/>
            <pc:sldMk cId="0" sldId="263"/>
            <ac:spMk id="5" creationId="{7090B8AA-0D53-4F2F-9BF5-481EC32D65D8}"/>
          </ac:spMkLst>
        </pc:spChg>
        <pc:spChg chg="add del mod">
          <ac:chgData name="" userId="fe2074dc24c052ba" providerId="LiveId" clId="{5AEA952A-DB6D-4E07-B2C4-ECA425AB6B11}" dt="2024-01-11T11:55:19.572" v="761" actId="478"/>
          <ac:spMkLst>
            <pc:docMk/>
            <pc:sldMk cId="0" sldId="263"/>
            <ac:spMk id="7" creationId="{9C1FCCAB-827F-4BBB-A9C3-48F07C66E0E3}"/>
          </ac:spMkLst>
        </pc:spChg>
        <pc:spChg chg="add del mod">
          <ac:chgData name="" userId="fe2074dc24c052ba" providerId="LiveId" clId="{5AEA952A-DB6D-4E07-B2C4-ECA425AB6B11}" dt="2024-01-11T11:55:22.678" v="764" actId="478"/>
          <ac:spMkLst>
            <pc:docMk/>
            <pc:sldMk cId="0" sldId="263"/>
            <ac:spMk id="9" creationId="{3A73CCCC-9B26-4C6D-AB3D-AA18604DD9E8}"/>
          </ac:spMkLst>
        </pc:spChg>
        <pc:spChg chg="add del">
          <ac:chgData name="" userId="fe2074dc24c052ba" providerId="LiveId" clId="{5AEA952A-DB6D-4E07-B2C4-ECA425AB6B11}" dt="2024-01-11T11:56:02.782" v="781"/>
          <ac:spMkLst>
            <pc:docMk/>
            <pc:sldMk cId="0" sldId="263"/>
            <ac:spMk id="107" creationId="{8CAB0F12-6B6F-47ED-A573-93B97E8D52EC}"/>
          </ac:spMkLst>
        </pc:spChg>
        <pc:spChg chg="mod">
          <ac:chgData name="" userId="fe2074dc24c052ba" providerId="LiveId" clId="{5AEA952A-DB6D-4E07-B2C4-ECA425AB6B11}" dt="2024-01-11T11:55:35.709" v="766" actId="14100"/>
          <ac:spMkLst>
            <pc:docMk/>
            <pc:sldMk cId="0" sldId="263"/>
            <ac:spMk id="4946" creationId="{00000000-0000-0000-0000-000000000000}"/>
          </ac:spMkLst>
        </pc:spChg>
        <pc:spChg chg="del">
          <ac:chgData name="" userId="fe2074dc24c052ba" providerId="LiveId" clId="{5AEA952A-DB6D-4E07-B2C4-ECA425AB6B11}" dt="2024-01-11T11:55:21.118" v="763" actId="478"/>
          <ac:spMkLst>
            <pc:docMk/>
            <pc:sldMk cId="0" sldId="263"/>
            <ac:spMk id="4947" creationId="{00000000-0000-0000-0000-000000000000}"/>
          </ac:spMkLst>
        </pc:spChg>
        <pc:spChg chg="del mod">
          <ac:chgData name="" userId="fe2074dc24c052ba" providerId="LiveId" clId="{5AEA952A-DB6D-4E07-B2C4-ECA425AB6B11}" dt="2024-01-11T11:55:11.328" v="757" actId="478"/>
          <ac:spMkLst>
            <pc:docMk/>
            <pc:sldMk cId="0" sldId="263"/>
            <ac:spMk id="4948" creationId="{00000000-0000-0000-0000-000000000000}"/>
          </ac:spMkLst>
        </pc:spChg>
        <pc:spChg chg="del">
          <ac:chgData name="" userId="fe2074dc24c052ba" providerId="LiveId" clId="{5AEA952A-DB6D-4E07-B2C4-ECA425AB6B11}" dt="2024-01-11T11:55:08.185" v="754" actId="478"/>
          <ac:spMkLst>
            <pc:docMk/>
            <pc:sldMk cId="0" sldId="263"/>
            <ac:spMk id="4949" creationId="{00000000-0000-0000-0000-000000000000}"/>
          </ac:spMkLst>
        </pc:spChg>
        <pc:spChg chg="del">
          <ac:chgData name="" userId="fe2074dc24c052ba" providerId="LiveId" clId="{5AEA952A-DB6D-4E07-B2C4-ECA425AB6B11}" dt="2024-01-11T11:55:16.850" v="760" actId="478"/>
          <ac:spMkLst>
            <pc:docMk/>
            <pc:sldMk cId="0" sldId="263"/>
            <ac:spMk id="4950" creationId="{00000000-0000-0000-0000-000000000000}"/>
          </ac:spMkLst>
        </pc:spChg>
        <pc:grpChg chg="del">
          <ac:chgData name="" userId="fe2074dc24c052ba" providerId="LiveId" clId="{5AEA952A-DB6D-4E07-B2C4-ECA425AB6B11}" dt="2024-01-11T11:55:06.537" v="753" actId="478"/>
          <ac:grpSpMkLst>
            <pc:docMk/>
            <pc:sldMk cId="0" sldId="263"/>
            <ac:grpSpMk id="4951" creationId="{00000000-0000-0000-0000-000000000000}"/>
          </ac:grpSpMkLst>
        </pc:grpChg>
        <pc:grpChg chg="del">
          <ac:chgData name="" userId="fe2074dc24c052ba" providerId="LiveId" clId="{5AEA952A-DB6D-4E07-B2C4-ECA425AB6B11}" dt="2024-01-11T11:55:20.175" v="762" actId="478"/>
          <ac:grpSpMkLst>
            <pc:docMk/>
            <pc:sldMk cId="0" sldId="263"/>
            <ac:grpSpMk id="5038" creationId="{00000000-0000-0000-0000-000000000000}"/>
          </ac:grpSpMkLst>
        </pc:grpChg>
      </pc:sldChg>
      <pc:sldChg chg="del">
        <pc:chgData name="" userId="fe2074dc24c052ba" providerId="LiveId" clId="{5AEA952A-DB6D-4E07-B2C4-ECA425AB6B11}" dt="2024-01-11T12:02:42.332" v="814" actId="2696"/>
        <pc:sldMkLst>
          <pc:docMk/>
          <pc:sldMk cId="0" sldId="264"/>
        </pc:sldMkLst>
      </pc:sldChg>
      <pc:sldChg chg="del">
        <pc:chgData name="" userId="fe2074dc24c052ba" providerId="LiveId" clId="{5AEA952A-DB6D-4E07-B2C4-ECA425AB6B11}" dt="2024-01-11T12:02:42.432" v="816" actId="2696"/>
        <pc:sldMkLst>
          <pc:docMk/>
          <pc:sldMk cId="0" sldId="265"/>
        </pc:sldMkLst>
      </pc:sldChg>
      <pc:sldChg chg="del">
        <pc:chgData name="" userId="fe2074dc24c052ba" providerId="LiveId" clId="{5AEA952A-DB6D-4E07-B2C4-ECA425AB6B11}" dt="2024-01-11T12:02:42.502" v="818" actId="2696"/>
        <pc:sldMkLst>
          <pc:docMk/>
          <pc:sldMk cId="0" sldId="266"/>
        </pc:sldMkLst>
      </pc:sldChg>
      <pc:sldChg chg="del">
        <pc:chgData name="" userId="fe2074dc24c052ba" providerId="LiveId" clId="{5AEA952A-DB6D-4E07-B2C4-ECA425AB6B11}" dt="2024-01-11T12:02:42.625" v="820" actId="2696"/>
        <pc:sldMkLst>
          <pc:docMk/>
          <pc:sldMk cId="0" sldId="267"/>
        </pc:sldMkLst>
      </pc:sldChg>
      <pc:sldChg chg="del">
        <pc:chgData name="" userId="fe2074dc24c052ba" providerId="LiveId" clId="{5AEA952A-DB6D-4E07-B2C4-ECA425AB6B11}" dt="2024-01-11T12:02:42.685" v="822" actId="2696"/>
        <pc:sldMkLst>
          <pc:docMk/>
          <pc:sldMk cId="0" sldId="268"/>
        </pc:sldMkLst>
      </pc:sldChg>
      <pc:sldChg chg="del">
        <pc:chgData name="" userId="fe2074dc24c052ba" providerId="LiveId" clId="{5AEA952A-DB6D-4E07-B2C4-ECA425AB6B11}" dt="2024-01-11T12:02:42.745" v="824" actId="2696"/>
        <pc:sldMkLst>
          <pc:docMk/>
          <pc:sldMk cId="0" sldId="269"/>
        </pc:sldMkLst>
      </pc:sldChg>
      <pc:sldChg chg="del">
        <pc:chgData name="" userId="fe2074dc24c052ba" providerId="LiveId" clId="{5AEA952A-DB6D-4E07-B2C4-ECA425AB6B11}" dt="2024-01-11T12:02:42.795" v="826" actId="2696"/>
        <pc:sldMkLst>
          <pc:docMk/>
          <pc:sldMk cId="0" sldId="270"/>
        </pc:sldMkLst>
      </pc:sldChg>
      <pc:sldChg chg="del">
        <pc:chgData name="" userId="fe2074dc24c052ba" providerId="LiveId" clId="{5AEA952A-DB6D-4E07-B2C4-ECA425AB6B11}" dt="2024-01-11T12:02:42.886" v="828" actId="2696"/>
        <pc:sldMkLst>
          <pc:docMk/>
          <pc:sldMk cId="0" sldId="271"/>
        </pc:sldMkLst>
      </pc:sldChg>
      <pc:sldChg chg="del">
        <pc:chgData name="" userId="fe2074dc24c052ba" providerId="LiveId" clId="{5AEA952A-DB6D-4E07-B2C4-ECA425AB6B11}" dt="2024-01-11T12:02:43.015" v="830" actId="2696"/>
        <pc:sldMkLst>
          <pc:docMk/>
          <pc:sldMk cId="0" sldId="272"/>
        </pc:sldMkLst>
      </pc:sldChg>
      <pc:sldChg chg="del">
        <pc:chgData name="" userId="fe2074dc24c052ba" providerId="LiveId" clId="{5AEA952A-DB6D-4E07-B2C4-ECA425AB6B11}" dt="2024-01-11T12:02:43.065" v="832" actId="2696"/>
        <pc:sldMkLst>
          <pc:docMk/>
          <pc:sldMk cId="0" sldId="273"/>
        </pc:sldMkLst>
      </pc:sldChg>
      <pc:sldChg chg="del">
        <pc:chgData name="" userId="fe2074dc24c052ba" providerId="LiveId" clId="{5AEA952A-DB6D-4E07-B2C4-ECA425AB6B11}" dt="2024-01-11T12:02:43.116" v="834" actId="2696"/>
        <pc:sldMkLst>
          <pc:docMk/>
          <pc:sldMk cId="0" sldId="274"/>
        </pc:sldMkLst>
      </pc:sldChg>
      <pc:sldChg chg="del">
        <pc:chgData name="" userId="fe2074dc24c052ba" providerId="LiveId" clId="{5AEA952A-DB6D-4E07-B2C4-ECA425AB6B11}" dt="2024-01-11T12:02:43.166" v="835" actId="2696"/>
        <pc:sldMkLst>
          <pc:docMk/>
          <pc:sldMk cId="0" sldId="275"/>
        </pc:sldMkLst>
      </pc:sldChg>
      <pc:sldChg chg="del">
        <pc:chgData name="" userId="fe2074dc24c052ba" providerId="LiveId" clId="{5AEA952A-DB6D-4E07-B2C4-ECA425AB6B11}" dt="2024-01-11T12:02:43.313" v="837" actId="2696"/>
        <pc:sldMkLst>
          <pc:docMk/>
          <pc:sldMk cId="0" sldId="276"/>
        </pc:sldMkLst>
      </pc:sldChg>
      <pc:sldChg chg="del">
        <pc:chgData name="" userId="fe2074dc24c052ba" providerId="LiveId" clId="{5AEA952A-DB6D-4E07-B2C4-ECA425AB6B11}" dt="2024-01-11T12:02:43.400" v="839" actId="2696"/>
        <pc:sldMkLst>
          <pc:docMk/>
          <pc:sldMk cId="0" sldId="277"/>
        </pc:sldMkLst>
      </pc:sldChg>
      <pc:sldChg chg="del">
        <pc:chgData name="" userId="fe2074dc24c052ba" providerId="LiveId" clId="{5AEA952A-DB6D-4E07-B2C4-ECA425AB6B11}" dt="2024-01-11T12:02:43.470" v="840" actId="2696"/>
        <pc:sldMkLst>
          <pc:docMk/>
          <pc:sldMk cId="0" sldId="278"/>
        </pc:sldMkLst>
      </pc:sldChg>
      <pc:sldChg chg="del">
        <pc:chgData name="" userId="fe2074dc24c052ba" providerId="LiveId" clId="{5AEA952A-DB6D-4E07-B2C4-ECA425AB6B11}" dt="2024-01-11T12:02:43.554" v="841" actId="2696"/>
        <pc:sldMkLst>
          <pc:docMk/>
          <pc:sldMk cId="0" sldId="279"/>
        </pc:sldMkLst>
      </pc:sldChg>
      <pc:sldChg chg="del">
        <pc:chgData name="" userId="fe2074dc24c052ba" providerId="LiveId" clId="{5AEA952A-DB6D-4E07-B2C4-ECA425AB6B11}" dt="2024-01-11T12:02:43.700" v="842" actId="2696"/>
        <pc:sldMkLst>
          <pc:docMk/>
          <pc:sldMk cId="0" sldId="280"/>
        </pc:sldMkLst>
      </pc:sldChg>
      <pc:sldChg chg="del">
        <pc:chgData name="" userId="fe2074dc24c052ba" providerId="LiveId" clId="{5AEA952A-DB6D-4E07-B2C4-ECA425AB6B11}" dt="2024-01-11T12:02:43.780" v="843" actId="2696"/>
        <pc:sldMkLst>
          <pc:docMk/>
          <pc:sldMk cId="0" sldId="281"/>
        </pc:sldMkLst>
      </pc:sldChg>
      <pc:sldChg chg="del">
        <pc:chgData name="" userId="fe2074dc24c052ba" providerId="LiveId" clId="{5AEA952A-DB6D-4E07-B2C4-ECA425AB6B11}" dt="2024-01-11T12:02:43.886" v="845" actId="2696"/>
        <pc:sldMkLst>
          <pc:docMk/>
          <pc:sldMk cId="0" sldId="282"/>
        </pc:sldMkLst>
      </pc:sldChg>
      <pc:sldChg chg="del">
        <pc:chgData name="" userId="fe2074dc24c052ba" providerId="LiveId" clId="{5AEA952A-DB6D-4E07-B2C4-ECA425AB6B11}" dt="2024-01-11T12:02:43.957" v="847" actId="2696"/>
        <pc:sldMkLst>
          <pc:docMk/>
          <pc:sldMk cId="0" sldId="283"/>
        </pc:sldMkLst>
      </pc:sldChg>
      <pc:sldChg chg="del">
        <pc:chgData name="" userId="fe2074dc24c052ba" providerId="LiveId" clId="{5AEA952A-DB6D-4E07-B2C4-ECA425AB6B11}" dt="2024-01-11T12:02:44.097" v="848" actId="2696"/>
        <pc:sldMkLst>
          <pc:docMk/>
          <pc:sldMk cId="0" sldId="284"/>
        </pc:sldMkLst>
      </pc:sldChg>
      <pc:sldChg chg="del">
        <pc:chgData name="" userId="fe2074dc24c052ba" providerId="LiveId" clId="{5AEA952A-DB6D-4E07-B2C4-ECA425AB6B11}" dt="2024-01-11T12:02:44.158" v="849" actId="2696"/>
        <pc:sldMkLst>
          <pc:docMk/>
          <pc:sldMk cId="0" sldId="285"/>
        </pc:sldMkLst>
      </pc:sldChg>
      <pc:sldChg chg="del">
        <pc:chgData name="" userId="fe2074dc24c052ba" providerId="LiveId" clId="{5AEA952A-DB6D-4E07-B2C4-ECA425AB6B11}" dt="2024-01-11T12:02:44.257" v="850" actId="2696"/>
        <pc:sldMkLst>
          <pc:docMk/>
          <pc:sldMk cId="0" sldId="286"/>
        </pc:sldMkLst>
      </pc:sldChg>
      <pc:sldChg chg="del">
        <pc:chgData name="" userId="fe2074dc24c052ba" providerId="LiveId" clId="{5AEA952A-DB6D-4E07-B2C4-ECA425AB6B11}" dt="2024-01-11T12:02:44.334" v="851" actId="2696"/>
        <pc:sldMkLst>
          <pc:docMk/>
          <pc:sldMk cId="0" sldId="287"/>
        </pc:sldMkLst>
      </pc:sldChg>
      <pc:sldChg chg="del">
        <pc:chgData name="" userId="fe2074dc24c052ba" providerId="LiveId" clId="{5AEA952A-DB6D-4E07-B2C4-ECA425AB6B11}" dt="2024-01-11T12:02:44.474" v="852" actId="2696"/>
        <pc:sldMkLst>
          <pc:docMk/>
          <pc:sldMk cId="0" sldId="288"/>
        </pc:sldMkLst>
      </pc:sldChg>
      <pc:sldChg chg="del">
        <pc:chgData name="" userId="fe2074dc24c052ba" providerId="LiveId" clId="{5AEA952A-DB6D-4E07-B2C4-ECA425AB6B11}" dt="2024-01-11T12:02:44.575" v="854" actId="2696"/>
        <pc:sldMkLst>
          <pc:docMk/>
          <pc:sldMk cId="0" sldId="289"/>
        </pc:sldMkLst>
      </pc:sldChg>
      <pc:sldChg chg="del">
        <pc:chgData name="" userId="fe2074dc24c052ba" providerId="LiveId" clId="{5AEA952A-DB6D-4E07-B2C4-ECA425AB6B11}" dt="2024-01-11T12:02:44.635" v="856" actId="2696"/>
        <pc:sldMkLst>
          <pc:docMk/>
          <pc:sldMk cId="0" sldId="290"/>
        </pc:sldMkLst>
      </pc:sldChg>
      <pc:sldChg chg="del">
        <pc:chgData name="" userId="fe2074dc24c052ba" providerId="LiveId" clId="{5AEA952A-DB6D-4E07-B2C4-ECA425AB6B11}" dt="2024-01-11T12:02:44.725" v="857" actId="2696"/>
        <pc:sldMkLst>
          <pc:docMk/>
          <pc:sldMk cId="0" sldId="291"/>
        </pc:sldMkLst>
      </pc:sldChg>
      <pc:sldChg chg="del">
        <pc:chgData name="" userId="fe2074dc24c052ba" providerId="LiveId" clId="{5AEA952A-DB6D-4E07-B2C4-ECA425AB6B11}" dt="2024-01-11T12:02:44.886" v="859" actId="2696"/>
        <pc:sldMkLst>
          <pc:docMk/>
          <pc:sldMk cId="0" sldId="292"/>
        </pc:sldMkLst>
      </pc:sldChg>
      <pc:sldChg chg="del">
        <pc:chgData name="" userId="fe2074dc24c052ba" providerId="LiveId" clId="{5AEA952A-DB6D-4E07-B2C4-ECA425AB6B11}" dt="2024-01-11T12:02:44.926" v="861" actId="2696"/>
        <pc:sldMkLst>
          <pc:docMk/>
          <pc:sldMk cId="0" sldId="293"/>
        </pc:sldMkLst>
      </pc:sldChg>
      <pc:sldChg chg="del">
        <pc:chgData name="" userId="fe2074dc24c052ba" providerId="LiveId" clId="{5AEA952A-DB6D-4E07-B2C4-ECA425AB6B11}" dt="2024-01-11T12:02:44.946" v="863" actId="2696"/>
        <pc:sldMkLst>
          <pc:docMk/>
          <pc:sldMk cId="0" sldId="294"/>
        </pc:sldMkLst>
      </pc:sldChg>
      <pc:sldChg chg="del">
        <pc:chgData name="" userId="fe2074dc24c052ba" providerId="LiveId" clId="{5AEA952A-DB6D-4E07-B2C4-ECA425AB6B11}" dt="2024-01-11T12:02:44.966" v="864" actId="2696"/>
        <pc:sldMkLst>
          <pc:docMk/>
          <pc:sldMk cId="0" sldId="295"/>
        </pc:sldMkLst>
      </pc:sldChg>
      <pc:sldChg chg="del">
        <pc:chgData name="" userId="fe2074dc24c052ba" providerId="LiveId" clId="{5AEA952A-DB6D-4E07-B2C4-ECA425AB6B11}" dt="2024-01-11T12:02:44.976" v="865" actId="2696"/>
        <pc:sldMkLst>
          <pc:docMk/>
          <pc:sldMk cId="0" sldId="296"/>
        </pc:sldMkLst>
      </pc:sldChg>
      <pc:sldChg chg="del">
        <pc:chgData name="" userId="fe2074dc24c052ba" providerId="LiveId" clId="{5AEA952A-DB6D-4E07-B2C4-ECA425AB6B11}" dt="2024-01-11T12:02:45.006" v="866" actId="2696"/>
        <pc:sldMkLst>
          <pc:docMk/>
          <pc:sldMk cId="0" sldId="297"/>
        </pc:sldMkLst>
      </pc:sldChg>
      <pc:sldChg chg="del">
        <pc:chgData name="" userId="fe2074dc24c052ba" providerId="LiveId" clId="{5AEA952A-DB6D-4E07-B2C4-ECA425AB6B11}" dt="2024-01-11T12:02:45.256" v="867" actId="2696"/>
        <pc:sldMkLst>
          <pc:docMk/>
          <pc:sldMk cId="0" sldId="298"/>
        </pc:sldMkLst>
      </pc:sldChg>
      <pc:sldChg chg="del">
        <pc:chgData name="" userId="fe2074dc24c052ba" providerId="LiveId" clId="{5AEA952A-DB6D-4E07-B2C4-ECA425AB6B11}" dt="2024-01-11T12:02:45.580" v="868" actId="2696"/>
        <pc:sldMkLst>
          <pc:docMk/>
          <pc:sldMk cId="0" sldId="299"/>
        </pc:sldMkLst>
      </pc:sldChg>
      <pc:sldChg chg="del">
        <pc:chgData name="" userId="fe2074dc24c052ba" providerId="LiveId" clId="{5AEA952A-DB6D-4E07-B2C4-ECA425AB6B11}" dt="2024-01-11T12:02:45.638" v="869" actId="2696"/>
        <pc:sldMkLst>
          <pc:docMk/>
          <pc:sldMk cId="0" sldId="300"/>
        </pc:sldMkLst>
      </pc:sldChg>
      <pc:sldChg chg="del">
        <pc:chgData name="" userId="fe2074dc24c052ba" providerId="LiveId" clId="{5AEA952A-DB6D-4E07-B2C4-ECA425AB6B11}" dt="2024-01-11T12:02:45.668" v="870" actId="2696"/>
        <pc:sldMkLst>
          <pc:docMk/>
          <pc:sldMk cId="0" sldId="301"/>
        </pc:sldMkLst>
      </pc:sldChg>
      <pc:sldChg chg="del">
        <pc:chgData name="" userId="fe2074dc24c052ba" providerId="LiveId" clId="{5AEA952A-DB6D-4E07-B2C4-ECA425AB6B11}" dt="2024-01-11T12:02:45.708" v="871" actId="2696"/>
        <pc:sldMkLst>
          <pc:docMk/>
          <pc:sldMk cId="0" sldId="302"/>
        </pc:sldMkLst>
      </pc:sldChg>
      <pc:sldChg chg="del">
        <pc:chgData name="" userId="fe2074dc24c052ba" providerId="LiveId" clId="{5AEA952A-DB6D-4E07-B2C4-ECA425AB6B11}" dt="2024-01-11T12:02:45.738" v="872" actId="2696"/>
        <pc:sldMkLst>
          <pc:docMk/>
          <pc:sldMk cId="0" sldId="303"/>
        </pc:sldMkLst>
      </pc:sldChg>
      <pc:sldChg chg="del">
        <pc:chgData name="" userId="fe2074dc24c052ba" providerId="LiveId" clId="{5AEA952A-DB6D-4E07-B2C4-ECA425AB6B11}" dt="2024-01-11T12:02:45.799" v="873" actId="2696"/>
        <pc:sldMkLst>
          <pc:docMk/>
          <pc:sldMk cId="0" sldId="304"/>
        </pc:sldMkLst>
      </pc:sldChg>
      <pc:sldChg chg="del">
        <pc:chgData name="" userId="fe2074dc24c052ba" providerId="LiveId" clId="{5AEA952A-DB6D-4E07-B2C4-ECA425AB6B11}" dt="2024-01-11T12:02:45.878" v="874" actId="2696"/>
        <pc:sldMkLst>
          <pc:docMk/>
          <pc:sldMk cId="0" sldId="305"/>
        </pc:sldMkLst>
      </pc:sldChg>
      <pc:sldChg chg="del">
        <pc:chgData name="" userId="fe2074dc24c052ba" providerId="LiveId" clId="{5AEA952A-DB6D-4E07-B2C4-ECA425AB6B11}" dt="2024-01-11T12:02:45.972" v="875" actId="2696"/>
        <pc:sldMkLst>
          <pc:docMk/>
          <pc:sldMk cId="0" sldId="306"/>
        </pc:sldMkLst>
      </pc:sldChg>
      <pc:sldChg chg="del">
        <pc:chgData name="" userId="fe2074dc24c052ba" providerId="LiveId" clId="{5AEA952A-DB6D-4E07-B2C4-ECA425AB6B11}" dt="2024-01-11T12:02:46.072" v="876" actId="2696"/>
        <pc:sldMkLst>
          <pc:docMk/>
          <pc:sldMk cId="0" sldId="307"/>
        </pc:sldMkLst>
      </pc:sldChg>
      <pc:sldChg chg="del">
        <pc:chgData name="" userId="fe2074dc24c052ba" providerId="LiveId" clId="{5AEA952A-DB6D-4E07-B2C4-ECA425AB6B11}" dt="2024-01-11T12:02:46.144" v="877" actId="2696"/>
        <pc:sldMkLst>
          <pc:docMk/>
          <pc:sldMk cId="0" sldId="308"/>
        </pc:sldMkLst>
      </pc:sldChg>
      <pc:sldChg chg="del">
        <pc:chgData name="" userId="fe2074dc24c052ba" providerId="LiveId" clId="{5AEA952A-DB6D-4E07-B2C4-ECA425AB6B11}" dt="2024-01-11T12:02:46.206" v="878" actId="2696"/>
        <pc:sldMkLst>
          <pc:docMk/>
          <pc:sldMk cId="0" sldId="309"/>
        </pc:sldMkLst>
      </pc:sldChg>
      <pc:sldChg chg="del">
        <pc:chgData name="" userId="fe2074dc24c052ba" providerId="LiveId" clId="{5AEA952A-DB6D-4E07-B2C4-ECA425AB6B11}" dt="2024-01-11T12:02:46.255" v="879" actId="2696"/>
        <pc:sldMkLst>
          <pc:docMk/>
          <pc:sldMk cId="0" sldId="310"/>
        </pc:sldMkLst>
      </pc:sldChg>
      <pc:sldChg chg="del">
        <pc:chgData name="" userId="fe2074dc24c052ba" providerId="LiveId" clId="{5AEA952A-DB6D-4E07-B2C4-ECA425AB6B11}" dt="2024-01-11T12:02:46.325" v="881" actId="2696"/>
        <pc:sldMkLst>
          <pc:docMk/>
          <pc:sldMk cId="0" sldId="311"/>
        </pc:sldMkLst>
      </pc:sldChg>
      <pc:sldChg chg="del">
        <pc:chgData name="" userId="fe2074dc24c052ba" providerId="LiveId" clId="{5AEA952A-DB6D-4E07-B2C4-ECA425AB6B11}" dt="2024-01-11T12:02:41.543" v="807" actId="2696"/>
        <pc:sldMkLst>
          <pc:docMk/>
          <pc:sldMk cId="509556908" sldId="312"/>
        </pc:sldMkLst>
      </pc:sldChg>
      <pc:sldChg chg="addSp delSp modSp add ord modNotesTx">
        <pc:chgData name="" userId="fe2074dc24c052ba" providerId="LiveId" clId="{5AEA952A-DB6D-4E07-B2C4-ECA425AB6B11}" dt="2024-01-11T11:54:44.333" v="743" actId="1076"/>
        <pc:sldMkLst>
          <pc:docMk/>
          <pc:sldMk cId="185342308" sldId="317"/>
        </pc:sldMkLst>
        <pc:spChg chg="add del mod ord">
          <ac:chgData name="" userId="fe2074dc24c052ba" providerId="LiveId" clId="{5AEA952A-DB6D-4E07-B2C4-ECA425AB6B11}" dt="2024-01-11T11:32:24.487" v="166" actId="478"/>
          <ac:spMkLst>
            <pc:docMk/>
            <pc:sldMk cId="185342308" sldId="317"/>
            <ac:spMk id="4" creationId="{B3B0B389-1D0C-47A7-899C-F726A7AD7E4B}"/>
          </ac:spMkLst>
        </pc:spChg>
        <pc:picChg chg="add del mod">
          <ac:chgData name="" userId="fe2074dc24c052ba" providerId="LiveId" clId="{5AEA952A-DB6D-4E07-B2C4-ECA425AB6B11}" dt="2024-01-11T11:32:24.096" v="165" actId="478"/>
          <ac:picMkLst>
            <pc:docMk/>
            <pc:sldMk cId="185342308" sldId="317"/>
            <ac:picMk id="3" creationId="{D10E4086-3AD2-4636-B898-67B606C79E31}"/>
          </ac:picMkLst>
        </pc:picChg>
        <pc:picChg chg="add del mod">
          <ac:chgData name="" userId="fe2074dc24c052ba" providerId="LiveId" clId="{5AEA952A-DB6D-4E07-B2C4-ECA425AB6B11}" dt="2024-01-11T11:32:48.351" v="170" actId="478"/>
          <ac:picMkLst>
            <pc:docMk/>
            <pc:sldMk cId="185342308" sldId="317"/>
            <ac:picMk id="6" creationId="{10CE2566-C3BA-405B-AF01-5E53B32243C9}"/>
          </ac:picMkLst>
        </pc:picChg>
        <pc:picChg chg="add del mod">
          <ac:chgData name="" userId="fe2074dc24c052ba" providerId="LiveId" clId="{5AEA952A-DB6D-4E07-B2C4-ECA425AB6B11}" dt="2024-01-11T11:33:28.504" v="172" actId="478"/>
          <ac:picMkLst>
            <pc:docMk/>
            <pc:sldMk cId="185342308" sldId="317"/>
            <ac:picMk id="8" creationId="{70AB367B-3881-4688-87CF-17C0C34EFB09}"/>
          </ac:picMkLst>
        </pc:picChg>
        <pc:picChg chg="add mod">
          <ac:chgData name="" userId="fe2074dc24c052ba" providerId="LiveId" clId="{5AEA952A-DB6D-4E07-B2C4-ECA425AB6B11}" dt="2024-01-11T11:54:44.333" v="743" actId="1076"/>
          <ac:picMkLst>
            <pc:docMk/>
            <pc:sldMk cId="185342308" sldId="317"/>
            <ac:picMk id="9" creationId="{09D5E955-03A3-48C8-95C9-550662DB8634}"/>
          </ac:picMkLst>
        </pc:picChg>
      </pc:sldChg>
      <pc:sldChg chg="modSp add del">
        <pc:chgData name="" userId="fe2074dc24c052ba" providerId="LiveId" clId="{5AEA952A-DB6D-4E07-B2C4-ECA425AB6B11}" dt="2024-01-11T11:50:35.918" v="456" actId="2696"/>
        <pc:sldMkLst>
          <pc:docMk/>
          <pc:sldMk cId="239101263" sldId="318"/>
        </pc:sldMkLst>
        <pc:picChg chg="mod">
          <ac:chgData name="" userId="fe2074dc24c052ba" providerId="LiveId" clId="{5AEA952A-DB6D-4E07-B2C4-ECA425AB6B11}" dt="2024-01-11T11:27:03.413" v="34" actId="1076"/>
          <ac:picMkLst>
            <pc:docMk/>
            <pc:sldMk cId="239101263" sldId="318"/>
            <ac:picMk id="3" creationId="{D10E4086-3AD2-4636-B898-67B606C79E31}"/>
          </ac:picMkLst>
        </pc:picChg>
      </pc:sldChg>
      <pc:sldChg chg="modSp add del">
        <pc:chgData name="" userId="fe2074dc24c052ba" providerId="LiveId" clId="{5AEA952A-DB6D-4E07-B2C4-ECA425AB6B11}" dt="2024-01-11T11:50:41.850" v="457" actId="2696"/>
        <pc:sldMkLst>
          <pc:docMk/>
          <pc:sldMk cId="1649494599" sldId="319"/>
        </pc:sldMkLst>
        <pc:picChg chg="mod">
          <ac:chgData name="" userId="fe2074dc24c052ba" providerId="LiveId" clId="{5AEA952A-DB6D-4E07-B2C4-ECA425AB6B11}" dt="2024-01-11T11:27:39.325" v="44" actId="1076"/>
          <ac:picMkLst>
            <pc:docMk/>
            <pc:sldMk cId="1649494599" sldId="319"/>
            <ac:picMk id="3" creationId="{D10E4086-3AD2-4636-B898-67B606C79E31}"/>
          </ac:picMkLst>
        </pc:picChg>
      </pc:sldChg>
      <pc:sldChg chg="modSp add modNotesTx">
        <pc:chgData name="" userId="fe2074dc24c052ba" providerId="LiveId" clId="{5AEA952A-DB6D-4E07-B2C4-ECA425AB6B11}" dt="2024-01-11T11:51:52.204" v="578" actId="20577"/>
        <pc:sldMkLst>
          <pc:docMk/>
          <pc:sldMk cId="61003232" sldId="320"/>
        </pc:sldMkLst>
        <pc:picChg chg="mod">
          <ac:chgData name="" userId="fe2074dc24c052ba" providerId="LiveId" clId="{5AEA952A-DB6D-4E07-B2C4-ECA425AB6B11}" dt="2024-01-11T11:29:33.029" v="59" actId="1076"/>
          <ac:picMkLst>
            <pc:docMk/>
            <pc:sldMk cId="61003232" sldId="320"/>
            <ac:picMk id="3" creationId="{D10E4086-3AD2-4636-B898-67B606C79E31}"/>
          </ac:picMkLst>
        </pc:picChg>
      </pc:sldChg>
      <pc:sldChg chg="modSp add modNotesTx">
        <pc:chgData name="" userId="fe2074dc24c052ba" providerId="LiveId" clId="{5AEA952A-DB6D-4E07-B2C4-ECA425AB6B11}" dt="2024-01-11T13:16:39.838" v="921" actId="20577"/>
        <pc:sldMkLst>
          <pc:docMk/>
          <pc:sldMk cId="2031513640" sldId="321"/>
        </pc:sldMkLst>
        <pc:picChg chg="mod">
          <ac:chgData name="" userId="fe2074dc24c052ba" providerId="LiveId" clId="{5AEA952A-DB6D-4E07-B2C4-ECA425AB6B11}" dt="2024-01-11T11:28:35.925" v="55" actId="1076"/>
          <ac:picMkLst>
            <pc:docMk/>
            <pc:sldMk cId="2031513640" sldId="321"/>
            <ac:picMk id="3" creationId="{D10E4086-3AD2-4636-B898-67B606C79E31}"/>
          </ac:picMkLst>
        </pc:picChg>
      </pc:sldChg>
      <pc:sldChg chg="add modNotesTx">
        <pc:chgData name="" userId="fe2074dc24c052ba" providerId="LiveId" clId="{5AEA952A-DB6D-4E07-B2C4-ECA425AB6B11}" dt="2024-01-11T11:51:01.666" v="493" actId="20577"/>
        <pc:sldMkLst>
          <pc:docMk/>
          <pc:sldMk cId="1287869781" sldId="322"/>
        </pc:sldMkLst>
      </pc:sldChg>
      <pc:sldChg chg="modSp add del ord modNotesTx">
        <pc:chgData name="" userId="fe2074dc24c052ba" providerId="LiveId" clId="{5AEA952A-DB6D-4E07-B2C4-ECA425AB6B11}" dt="2024-01-11T13:16:28.233" v="884" actId="2696"/>
        <pc:sldMkLst>
          <pc:docMk/>
          <pc:sldMk cId="4280482566" sldId="323"/>
        </pc:sldMkLst>
        <pc:picChg chg="mod">
          <ac:chgData name="" userId="fe2074dc24c052ba" providerId="LiveId" clId="{5AEA952A-DB6D-4E07-B2C4-ECA425AB6B11}" dt="2024-01-11T11:53:51.237" v="691" actId="1076"/>
          <ac:picMkLst>
            <pc:docMk/>
            <pc:sldMk cId="4280482566" sldId="323"/>
            <ac:picMk id="3" creationId="{D10E4086-3AD2-4636-B898-67B606C79E31}"/>
          </ac:picMkLst>
        </pc:picChg>
      </pc:sldChg>
      <pc:sldChg chg="addSp modSp add">
        <pc:chgData name="" userId="fe2074dc24c052ba" providerId="LiveId" clId="{5AEA952A-DB6D-4E07-B2C4-ECA425AB6B11}" dt="2024-01-11T11:56:07.650" v="804" actId="20577"/>
        <pc:sldMkLst>
          <pc:docMk/>
          <pc:sldMk cId="3498696313" sldId="324"/>
        </pc:sldMkLst>
        <pc:spChg chg="add mod">
          <ac:chgData name="" userId="fe2074dc24c052ba" providerId="LiveId" clId="{5AEA952A-DB6D-4E07-B2C4-ECA425AB6B11}" dt="2024-01-11T11:56:07.650" v="804" actId="20577"/>
          <ac:spMkLst>
            <pc:docMk/>
            <pc:sldMk cId="3498696313" sldId="324"/>
            <ac:spMk id="3" creationId="{99AD487D-8F8A-4B07-821A-A1347CCABCCF}"/>
          </ac:spMkLst>
        </pc:spChg>
        <pc:spChg chg="mod">
          <ac:chgData name="" userId="fe2074dc24c052ba" providerId="LiveId" clId="{5AEA952A-DB6D-4E07-B2C4-ECA425AB6B11}" dt="2024-01-11T11:55:50.426" v="779" actId="20577"/>
          <ac:spMkLst>
            <pc:docMk/>
            <pc:sldMk cId="3498696313" sldId="324"/>
            <ac:spMk id="4946" creationId="{00000000-0000-0000-0000-000000000000}"/>
          </ac:spMkLst>
        </pc:spChg>
      </pc:sldChg>
      <pc:sldChg chg="modSp add ord">
        <pc:chgData name="" userId="fe2074dc24c052ba" providerId="LiveId" clId="{5AEA952A-DB6D-4E07-B2C4-ECA425AB6B11}" dt="2024-01-11T13:18:16.847" v="931" actId="20577"/>
        <pc:sldMkLst>
          <pc:docMk/>
          <pc:sldMk cId="3985269980" sldId="325"/>
        </pc:sldMkLst>
        <pc:spChg chg="mod">
          <ac:chgData name="" userId="fe2074dc24c052ba" providerId="LiveId" clId="{5AEA952A-DB6D-4E07-B2C4-ECA425AB6B11}" dt="2024-01-11T13:18:16.847" v="931" actId="20577"/>
          <ac:spMkLst>
            <pc:docMk/>
            <pc:sldMk cId="3985269980" sldId="325"/>
            <ac:spMk id="4946" creationId="{00000000-0000-0000-0000-000000000000}"/>
          </ac:spMkLst>
        </pc:spChg>
      </pc:sldChg>
      <pc:sldMasterChg chg="delSldLayout">
        <pc:chgData name="" userId="fe2074dc24c052ba" providerId="LiveId" clId="{5AEA952A-DB6D-4E07-B2C4-ECA425AB6B11}" dt="2024-01-11T12:02:44.926" v="862" actId="2696"/>
        <pc:sldMasterMkLst>
          <pc:docMk/>
          <pc:sldMasterMk cId="0" sldId="2147483681"/>
        </pc:sldMasterMkLst>
        <pc:sldLayoutChg chg="del">
          <pc:chgData name="" userId="fe2074dc24c052ba" providerId="LiveId" clId="{5AEA952A-DB6D-4E07-B2C4-ECA425AB6B11}" dt="2024-01-11T12:02:43.886" v="846" actId="2696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" userId="fe2074dc24c052ba" providerId="LiveId" clId="{5AEA952A-DB6D-4E07-B2C4-ECA425AB6B11}" dt="2024-01-11T12:02:43.780" v="844" actId="2696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" userId="fe2074dc24c052ba" providerId="LiveId" clId="{5AEA952A-DB6D-4E07-B2C4-ECA425AB6B11}" dt="2024-01-11T12:02:42.163" v="813" actId="2696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" userId="fe2074dc24c052ba" providerId="LiveId" clId="{5AEA952A-DB6D-4E07-B2C4-ECA425AB6B11}" dt="2024-01-11T12:02:42.625" v="821" actId="2696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" userId="fe2074dc24c052ba" providerId="LiveId" clId="{5AEA952A-DB6D-4E07-B2C4-ECA425AB6B11}" dt="2024-01-11T12:02:41.924" v="809" actId="2696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" userId="fe2074dc24c052ba" providerId="LiveId" clId="{5AEA952A-DB6D-4E07-B2C4-ECA425AB6B11}" dt="2024-01-11T12:02:42.745" v="825" actId="2696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" userId="fe2074dc24c052ba" providerId="LiveId" clId="{5AEA952A-DB6D-4E07-B2C4-ECA425AB6B11}" dt="2024-01-11T12:02:42.886" v="829" actId="2696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" userId="fe2074dc24c052ba" providerId="LiveId" clId="{5AEA952A-DB6D-4E07-B2C4-ECA425AB6B11}" dt="2024-01-11T12:02:44.725" v="858" actId="2696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" userId="fe2074dc24c052ba" providerId="LiveId" clId="{5AEA952A-DB6D-4E07-B2C4-ECA425AB6B11}" dt="2024-01-11T12:02:44.575" v="855" actId="2696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" userId="fe2074dc24c052ba" providerId="LiveId" clId="{5AEA952A-DB6D-4E07-B2C4-ECA425AB6B11}" dt="2024-01-11T12:02:44.474" v="853" actId="2696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" userId="fe2074dc24c052ba" providerId="LiveId" clId="{5AEA952A-DB6D-4E07-B2C4-ECA425AB6B11}" dt="2024-01-11T12:02:42.685" v="823" actId="2696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" userId="fe2074dc24c052ba" providerId="LiveId" clId="{5AEA952A-DB6D-4E07-B2C4-ECA425AB6B11}" dt="2024-01-11T12:02:42.795" v="827" actId="2696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" userId="fe2074dc24c052ba" providerId="LiveId" clId="{5AEA952A-DB6D-4E07-B2C4-ECA425AB6B11}" dt="2024-01-11T12:02:43.313" v="838" actId="2696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" userId="fe2074dc24c052ba" providerId="LiveId" clId="{5AEA952A-DB6D-4E07-B2C4-ECA425AB6B11}" dt="2024-01-11T12:02:43.176" v="836" actId="2696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" userId="fe2074dc24c052ba" providerId="LiveId" clId="{5AEA952A-DB6D-4E07-B2C4-ECA425AB6B11}" dt="2024-01-11T12:02:44.886" v="860" actId="2696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" userId="fe2074dc24c052ba" providerId="LiveId" clId="{5AEA952A-DB6D-4E07-B2C4-ECA425AB6B11}" dt="2024-01-11T12:02:42.038" v="811" actId="2696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" userId="fe2074dc24c052ba" providerId="LiveId" clId="{5AEA952A-DB6D-4E07-B2C4-ECA425AB6B11}" dt="2024-01-11T12:02:44.926" v="862" actId="2696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" userId="fe2074dc24c052ba" providerId="LiveId" clId="{5AEA952A-DB6D-4E07-B2C4-ECA425AB6B11}" dt="2024-01-11T12:02:42.332" v="815" actId="2696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" userId="fe2074dc24c052ba" providerId="LiveId" clId="{5AEA952A-DB6D-4E07-B2C4-ECA425AB6B11}" dt="2024-01-11T12:02:42.442" v="817" actId="2696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" userId="fe2074dc24c052ba" providerId="LiveId" clId="{5AEA952A-DB6D-4E07-B2C4-ECA425AB6B11}" dt="2024-01-11T12:02:42.502" v="819" actId="2696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" userId="fe2074dc24c052ba" providerId="LiveId" clId="{5AEA952A-DB6D-4E07-B2C4-ECA425AB6B11}" dt="2024-01-11T12:02:43.015" v="831" actId="2696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" userId="fe2074dc24c052ba" providerId="LiveId" clId="{5AEA952A-DB6D-4E07-B2C4-ECA425AB6B11}" dt="2024-01-11T12:02:43.065" v="833" actId="2696"/>
          <pc:sldLayoutMkLst>
            <pc:docMk/>
            <pc:sldMasterMk cId="0" sldId="2147483681"/>
            <pc:sldLayoutMk cId="0" sldId="2147483675"/>
          </pc:sldLayoutMkLst>
        </pc:sldLayoutChg>
      </pc:sldMasterChg>
      <pc:sldMasterChg chg="del delSldLayout">
        <pc:chgData name="" userId="fe2074dc24c052ba" providerId="LiveId" clId="{5AEA952A-DB6D-4E07-B2C4-ECA425AB6B11}" dt="2024-01-11T12:02:46.325" v="883" actId="2696"/>
        <pc:sldMasterMkLst>
          <pc:docMk/>
          <pc:sldMasterMk cId="0" sldId="2147483682"/>
        </pc:sldMasterMkLst>
        <pc:sldLayoutChg chg="del">
          <pc:chgData name="" userId="fe2074dc24c052ba" providerId="LiveId" clId="{5AEA952A-DB6D-4E07-B2C4-ECA425AB6B11}" dt="2024-01-11T12:02:46.325" v="882" actId="2696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" userId="fe2074dc24c052ba" providerId="LiveId" clId="{5AEA952A-DB6D-4E07-B2C4-ECA425AB6B11}" dt="2024-01-11T12:02:46.255" v="880" actId="2696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Joel Schaller" userId="fe2074dc24c052ba" providerId="LiveId" clId="{4732DDD6-95C0-4FF2-9DD7-EAB16ED1CCDD}"/>
    <pc:docChg chg="custSel modSld">
      <pc:chgData name="Joel Schaller" userId="fe2074dc24c052ba" providerId="LiveId" clId="{4732DDD6-95C0-4FF2-9DD7-EAB16ED1CCDD}" dt="2024-06-28T05:50:28.158" v="0" actId="478"/>
      <pc:docMkLst>
        <pc:docMk/>
      </pc:docMkLst>
      <pc:sldChg chg="delSp mod">
        <pc:chgData name="Joel Schaller" userId="fe2074dc24c052ba" providerId="LiveId" clId="{4732DDD6-95C0-4FF2-9DD7-EAB16ED1CCDD}" dt="2024-06-28T05:50:28.158" v="0" actId="478"/>
        <pc:sldMkLst>
          <pc:docMk/>
          <pc:sldMk cId="427048835" sldId="315"/>
        </pc:sldMkLst>
        <pc:spChg chg="del">
          <ac:chgData name="Joel Schaller" userId="fe2074dc24c052ba" providerId="LiveId" clId="{4732DDD6-95C0-4FF2-9DD7-EAB16ED1CCDD}" dt="2024-06-28T05:50:28.158" v="0" actId="478"/>
          <ac:spMkLst>
            <pc:docMk/>
            <pc:sldMk cId="427048835" sldId="315"/>
            <ac:spMk id="2" creationId="{12FE1E41-5F53-C9F8-DE63-39A1D80913AF}"/>
          </ac:spMkLst>
        </pc:spChg>
      </pc:sldChg>
    </pc:docChg>
  </pc:docChgLst>
  <pc:docChgLst>
    <pc:chgData name="Joel Schaller" userId="fe2074dc24c052ba" providerId="LiveId" clId="{470FB2EB-2333-4502-A615-4EB8FB5C1E6F}"/>
    <pc:docChg chg="undo custSel addSld delSld modSld sldOrd">
      <pc:chgData name="Joel Schaller" userId="fe2074dc24c052ba" providerId="LiveId" clId="{470FB2EB-2333-4502-A615-4EB8FB5C1E6F}" dt="2024-01-11T20:12:09.370" v="449" actId="20577"/>
      <pc:docMkLst>
        <pc:docMk/>
      </pc:docMkLst>
      <pc:sldChg chg="addSp modSp mod">
        <pc:chgData name="Joel Schaller" userId="fe2074dc24c052ba" providerId="LiveId" clId="{470FB2EB-2333-4502-A615-4EB8FB5C1E6F}" dt="2024-01-11T19:44:33.231" v="13" actId="14100"/>
        <pc:sldMkLst>
          <pc:docMk/>
          <pc:sldMk cId="0" sldId="263"/>
        </pc:sldMkLst>
        <pc:spChg chg="mod">
          <ac:chgData name="Joel Schaller" userId="fe2074dc24c052ba" providerId="LiveId" clId="{470FB2EB-2333-4502-A615-4EB8FB5C1E6F}" dt="2024-01-11T19:44:33.231" v="13" actId="14100"/>
          <ac:spMkLst>
            <pc:docMk/>
            <pc:sldMk cId="0" sldId="263"/>
            <ac:spMk id="4946" creationId="{00000000-0000-0000-0000-000000000000}"/>
          </ac:spMkLst>
        </pc:spChg>
        <pc:picChg chg="add mod modCrop">
          <ac:chgData name="Joel Schaller" userId="fe2074dc24c052ba" providerId="LiveId" clId="{470FB2EB-2333-4502-A615-4EB8FB5C1E6F}" dt="2024-01-11T19:44:18.073" v="10" actId="1076"/>
          <ac:picMkLst>
            <pc:docMk/>
            <pc:sldMk cId="0" sldId="263"/>
            <ac:picMk id="3" creationId="{E9D93B3E-C651-FA6F-AF22-3D38CAA610A0}"/>
          </ac:picMkLst>
        </pc:picChg>
      </pc:sldChg>
      <pc:sldChg chg="modSp mod">
        <pc:chgData name="Joel Schaller" userId="fe2074dc24c052ba" providerId="LiveId" clId="{470FB2EB-2333-4502-A615-4EB8FB5C1E6F}" dt="2024-01-11T19:52:11.504" v="232" actId="207"/>
        <pc:sldMkLst>
          <pc:docMk/>
          <pc:sldMk cId="416156477" sldId="316"/>
        </pc:sldMkLst>
        <pc:spChg chg="mod">
          <ac:chgData name="Joel Schaller" userId="fe2074dc24c052ba" providerId="LiveId" clId="{470FB2EB-2333-4502-A615-4EB8FB5C1E6F}" dt="2024-01-11T19:52:11.504" v="232" actId="207"/>
          <ac:spMkLst>
            <pc:docMk/>
            <pc:sldMk cId="416156477" sldId="316"/>
            <ac:spMk id="3814" creationId="{00000000-0000-0000-0000-000000000000}"/>
          </ac:spMkLst>
        </pc:spChg>
      </pc:sldChg>
      <pc:sldChg chg="addSp delSp modSp mod">
        <pc:chgData name="Joel Schaller" userId="fe2074dc24c052ba" providerId="LiveId" clId="{470FB2EB-2333-4502-A615-4EB8FB5C1E6F}" dt="2024-01-11T19:46:12.643" v="29" actId="1076"/>
        <pc:sldMkLst>
          <pc:docMk/>
          <pc:sldMk cId="3498696313" sldId="324"/>
        </pc:sldMkLst>
        <pc:picChg chg="add del mod">
          <ac:chgData name="Joel Schaller" userId="fe2074dc24c052ba" providerId="LiveId" clId="{470FB2EB-2333-4502-A615-4EB8FB5C1E6F}" dt="2024-01-11T19:45:19.939" v="17" actId="478"/>
          <ac:picMkLst>
            <pc:docMk/>
            <pc:sldMk cId="3498696313" sldId="324"/>
            <ac:picMk id="4" creationId="{66C90652-3A53-7202-A28C-6DCB2CD09EF5}"/>
          </ac:picMkLst>
        </pc:picChg>
        <pc:picChg chg="add mod">
          <ac:chgData name="Joel Schaller" userId="fe2074dc24c052ba" providerId="LiveId" clId="{470FB2EB-2333-4502-A615-4EB8FB5C1E6F}" dt="2024-01-11T19:46:08.437" v="28" actId="1076"/>
          <ac:picMkLst>
            <pc:docMk/>
            <pc:sldMk cId="3498696313" sldId="324"/>
            <ac:picMk id="6" creationId="{B82ECB22-12A4-48BA-4D44-88183123E590}"/>
          </ac:picMkLst>
        </pc:picChg>
        <pc:picChg chg="add mod">
          <ac:chgData name="Joel Schaller" userId="fe2074dc24c052ba" providerId="LiveId" clId="{470FB2EB-2333-4502-A615-4EB8FB5C1E6F}" dt="2024-01-11T19:46:12.643" v="29" actId="1076"/>
          <ac:picMkLst>
            <pc:docMk/>
            <pc:sldMk cId="3498696313" sldId="324"/>
            <ac:picMk id="1026" creationId="{9DA4D364-18FB-D8D9-60DD-4E42CC0FE908}"/>
          </ac:picMkLst>
        </pc:picChg>
      </pc:sldChg>
      <pc:sldChg chg="addSp modSp mod modNotesTx">
        <pc:chgData name="Joel Schaller" userId="fe2074dc24c052ba" providerId="LiveId" clId="{470FB2EB-2333-4502-A615-4EB8FB5C1E6F}" dt="2024-01-11T20:12:09.370" v="449" actId="20577"/>
        <pc:sldMkLst>
          <pc:docMk/>
          <pc:sldMk cId="3985269980" sldId="325"/>
        </pc:sldMkLst>
        <pc:spChg chg="add mod">
          <ac:chgData name="Joel Schaller" userId="fe2074dc24c052ba" providerId="LiveId" clId="{470FB2EB-2333-4502-A615-4EB8FB5C1E6F}" dt="2024-01-11T20:10:48.122" v="384" actId="1076"/>
          <ac:spMkLst>
            <pc:docMk/>
            <pc:sldMk cId="3985269980" sldId="325"/>
            <ac:spMk id="2" creationId="{92505E28-6B35-9492-3014-B43E4AAD4D97}"/>
          </ac:spMkLst>
        </pc:spChg>
        <pc:spChg chg="mod">
          <ac:chgData name="Joel Schaller" userId="fe2074dc24c052ba" providerId="LiveId" clId="{470FB2EB-2333-4502-A615-4EB8FB5C1E6F}" dt="2024-01-11T19:48:07.511" v="43" actId="20577"/>
          <ac:spMkLst>
            <pc:docMk/>
            <pc:sldMk cId="3985269980" sldId="325"/>
            <ac:spMk id="3" creationId="{99AD487D-8F8A-4B07-821A-A1347CCABCCF}"/>
          </ac:spMkLst>
        </pc:spChg>
        <pc:spChg chg="add mod">
          <ac:chgData name="Joel Schaller" userId="fe2074dc24c052ba" providerId="LiveId" clId="{470FB2EB-2333-4502-A615-4EB8FB5C1E6F}" dt="2024-01-11T20:11:21.584" v="386"/>
          <ac:spMkLst>
            <pc:docMk/>
            <pc:sldMk cId="3985269980" sldId="325"/>
            <ac:spMk id="4" creationId="{19588B9C-E610-F515-9CC1-519AA5A08CD6}"/>
          </ac:spMkLst>
        </pc:spChg>
        <pc:spChg chg="add mod">
          <ac:chgData name="Joel Schaller" userId="fe2074dc24c052ba" providerId="LiveId" clId="{470FB2EB-2333-4502-A615-4EB8FB5C1E6F}" dt="2024-01-11T20:12:09.370" v="449" actId="20577"/>
          <ac:spMkLst>
            <pc:docMk/>
            <pc:sldMk cId="3985269980" sldId="325"/>
            <ac:spMk id="5" creationId="{4C8FD89B-70EA-1E6D-B08B-0B7716AF8443}"/>
          </ac:spMkLst>
        </pc:spChg>
      </pc:sldChg>
      <pc:sldChg chg="new del">
        <pc:chgData name="Joel Schaller" userId="fe2074dc24c052ba" providerId="LiveId" clId="{470FB2EB-2333-4502-A615-4EB8FB5C1E6F}" dt="2024-01-11T19:47:29.863" v="31" actId="680"/>
        <pc:sldMkLst>
          <pc:docMk/>
          <pc:sldMk cId="381461598" sldId="326"/>
        </pc:sldMkLst>
      </pc:sldChg>
      <pc:sldChg chg="modSp add mod ord modNotesTx">
        <pc:chgData name="Joel Schaller" userId="fe2074dc24c052ba" providerId="LiveId" clId="{470FB2EB-2333-4502-A615-4EB8FB5C1E6F}" dt="2024-01-11T20:10:57.536" v="385" actId="20577"/>
        <pc:sldMkLst>
          <pc:docMk/>
          <pc:sldMk cId="2585166991" sldId="326"/>
        </pc:sldMkLst>
        <pc:picChg chg="mod">
          <ac:chgData name="Joel Schaller" userId="fe2074dc24c052ba" providerId="LiveId" clId="{470FB2EB-2333-4502-A615-4EB8FB5C1E6F}" dt="2024-01-11T19:47:54.440" v="42" actId="1076"/>
          <ac:picMkLst>
            <pc:docMk/>
            <pc:sldMk cId="2585166991" sldId="326"/>
            <ac:picMk id="3" creationId="{D10E4086-3AD2-4636-B898-67B606C79E31}"/>
          </ac:picMkLst>
        </pc:picChg>
      </pc:sldChg>
    </pc:docChg>
  </pc:docChgLst>
  <pc:docChgLst>
    <pc:chgData name="Joel Schaller" userId="fe2074dc24c052ba" providerId="LiveId" clId="{5ED97A95-3EA6-4800-A513-E3E7DEB9E3C2}"/>
    <pc:docChg chg="undo custSel addSld delSld modSld sldOrd">
      <pc:chgData name="Joel Schaller" userId="fe2074dc24c052ba" providerId="LiveId" clId="{5ED97A95-3EA6-4800-A513-E3E7DEB9E3C2}" dt="2024-06-27T19:12:49.348" v="746" actId="20577"/>
      <pc:docMkLst>
        <pc:docMk/>
      </pc:docMkLst>
      <pc:sldChg chg="addSp modSp mod">
        <pc:chgData name="Joel Schaller" userId="fe2074dc24c052ba" providerId="LiveId" clId="{5ED97A95-3EA6-4800-A513-E3E7DEB9E3C2}" dt="2024-06-27T16:50:04.003" v="95" actId="1076"/>
        <pc:sldMkLst>
          <pc:docMk/>
          <pc:sldMk cId="0" sldId="256"/>
        </pc:sldMkLst>
        <pc:spChg chg="add mod">
          <ac:chgData name="Joel Schaller" userId="fe2074dc24c052ba" providerId="LiveId" clId="{5ED97A95-3EA6-4800-A513-E3E7DEB9E3C2}" dt="2024-06-27T16:50:04.003" v="95" actId="1076"/>
          <ac:spMkLst>
            <pc:docMk/>
            <pc:sldMk cId="0" sldId="256"/>
            <ac:spMk id="2" creationId="{C5153401-6B61-48F2-6C8B-BB73DD9EC930}"/>
          </ac:spMkLst>
        </pc:spChg>
        <pc:spChg chg="mod">
          <ac:chgData name="Joel Schaller" userId="fe2074dc24c052ba" providerId="LiveId" clId="{5ED97A95-3EA6-4800-A513-E3E7DEB9E3C2}" dt="2024-06-27T16:46:27.555" v="52" actId="20577"/>
          <ac:spMkLst>
            <pc:docMk/>
            <pc:sldMk cId="0" sldId="256"/>
            <ac:spMk id="2357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6:46:34.835" v="74" actId="20577"/>
          <ac:spMkLst>
            <pc:docMk/>
            <pc:sldMk cId="0" sldId="256"/>
            <ac:spMk id="2358" creationId="{00000000-0000-0000-0000-000000000000}"/>
          </ac:spMkLst>
        </pc:spChg>
      </pc:sldChg>
      <pc:sldChg chg="modSp mod">
        <pc:chgData name="Joel Schaller" userId="fe2074dc24c052ba" providerId="LiveId" clId="{5ED97A95-3EA6-4800-A513-E3E7DEB9E3C2}" dt="2024-06-27T17:59:58.020" v="216" actId="6549"/>
        <pc:sldMkLst>
          <pc:docMk/>
          <pc:sldMk cId="0" sldId="258"/>
        </pc:sldMkLst>
        <pc:spChg chg="mod">
          <ac:chgData name="Joel Schaller" userId="fe2074dc24c052ba" providerId="LiveId" clId="{5ED97A95-3EA6-4800-A513-E3E7DEB9E3C2}" dt="2024-06-27T17:59:58.020" v="216" actId="6549"/>
          <ac:spMkLst>
            <pc:docMk/>
            <pc:sldMk cId="0" sldId="258"/>
            <ac:spMk id="2" creationId="{61220D7F-6290-4519-05B0-81305E69B036}"/>
          </ac:spMkLst>
        </pc:spChg>
        <pc:spChg chg="mod">
          <ac:chgData name="Joel Schaller" userId="fe2074dc24c052ba" providerId="LiveId" clId="{5ED97A95-3EA6-4800-A513-E3E7DEB9E3C2}" dt="2024-06-27T17:56:48.014" v="108" actId="20577"/>
          <ac:spMkLst>
            <pc:docMk/>
            <pc:sldMk cId="0" sldId="258"/>
            <ac:spMk id="3024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7:57:15.399" v="130"/>
          <ac:spMkLst>
            <pc:docMk/>
            <pc:sldMk cId="0" sldId="258"/>
            <ac:spMk id="3025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7:57:01.347" v="128" actId="20577"/>
          <ac:spMkLst>
            <pc:docMk/>
            <pc:sldMk cId="0" sldId="258"/>
            <ac:spMk id="3026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7:59:40.267" v="165" actId="20577"/>
          <ac:spMkLst>
            <pc:docMk/>
            <pc:sldMk cId="0" sldId="258"/>
            <ac:spMk id="3027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7:57:09.513" v="129"/>
          <ac:spMkLst>
            <pc:docMk/>
            <pc:sldMk cId="0" sldId="258"/>
            <ac:spMk id="3034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7:57:19.814" v="139" actId="20577"/>
          <ac:spMkLst>
            <pc:docMk/>
            <pc:sldMk cId="0" sldId="258"/>
            <ac:spMk id="3035" creationId="{00000000-0000-0000-0000-000000000000}"/>
          </ac:spMkLst>
        </pc:spChg>
      </pc:sldChg>
      <pc:sldChg chg="modSp mod modNotesTx">
        <pc:chgData name="Joel Schaller" userId="fe2074dc24c052ba" providerId="LiveId" clId="{5ED97A95-3EA6-4800-A513-E3E7DEB9E3C2}" dt="2024-06-27T18:35:16.771" v="302" actId="20577"/>
        <pc:sldMkLst>
          <pc:docMk/>
          <pc:sldMk cId="0" sldId="260"/>
        </pc:sldMkLst>
        <pc:spChg chg="mod">
          <ac:chgData name="Joel Schaller" userId="fe2074dc24c052ba" providerId="LiveId" clId="{5ED97A95-3EA6-4800-A513-E3E7DEB9E3C2}" dt="2024-06-27T18:02:28.124" v="231" actId="20577"/>
          <ac:spMkLst>
            <pc:docMk/>
            <pc:sldMk cId="0" sldId="260"/>
            <ac:spMk id="2" creationId="{12FE1E41-5F53-C9F8-DE63-39A1D80913AF}"/>
          </ac:spMkLst>
        </pc:spChg>
        <pc:spChg chg="mod">
          <ac:chgData name="Joel Schaller" userId="fe2074dc24c052ba" providerId="LiveId" clId="{5ED97A95-3EA6-4800-A513-E3E7DEB9E3C2}" dt="2024-06-27T18:00:10.124" v="229" actId="20577"/>
          <ac:spMkLst>
            <pc:docMk/>
            <pc:sldMk cId="0" sldId="260"/>
            <ac:spMk id="3814" creationId="{00000000-0000-0000-0000-000000000000}"/>
          </ac:spMkLst>
        </pc:spChg>
      </pc:sldChg>
      <pc:sldChg chg="del">
        <pc:chgData name="Joel Schaller" userId="fe2074dc24c052ba" providerId="LiveId" clId="{5ED97A95-3EA6-4800-A513-E3E7DEB9E3C2}" dt="2024-06-27T18:11:12.207" v="252" actId="47"/>
        <pc:sldMkLst>
          <pc:docMk/>
          <pc:sldMk cId="0" sldId="263"/>
        </pc:sldMkLst>
      </pc:sldChg>
      <pc:sldChg chg="modSp mod">
        <pc:chgData name="Joel Schaller" userId="fe2074dc24c052ba" providerId="LiveId" clId="{5ED97A95-3EA6-4800-A513-E3E7DEB9E3C2}" dt="2024-06-27T18:02:20.382" v="230"/>
        <pc:sldMkLst>
          <pc:docMk/>
          <pc:sldMk cId="2443204204" sldId="314"/>
        </pc:sldMkLst>
        <pc:spChg chg="mod">
          <ac:chgData name="Joel Schaller" userId="fe2074dc24c052ba" providerId="LiveId" clId="{5ED97A95-3EA6-4800-A513-E3E7DEB9E3C2}" dt="2024-06-27T18:02:20.382" v="230"/>
          <ac:spMkLst>
            <pc:docMk/>
            <pc:sldMk cId="2443204204" sldId="314"/>
            <ac:spMk id="3814" creationId="{00000000-0000-0000-0000-000000000000}"/>
          </ac:spMkLst>
        </pc:spChg>
      </pc:sldChg>
      <pc:sldChg chg="modSp mod">
        <pc:chgData name="Joel Schaller" userId="fe2074dc24c052ba" providerId="LiveId" clId="{5ED97A95-3EA6-4800-A513-E3E7DEB9E3C2}" dt="2024-06-27T18:10:30.946" v="247"/>
        <pc:sldMkLst>
          <pc:docMk/>
          <pc:sldMk cId="427048835" sldId="315"/>
        </pc:sldMkLst>
        <pc:spChg chg="mod">
          <ac:chgData name="Joel Schaller" userId="fe2074dc24c052ba" providerId="LiveId" clId="{5ED97A95-3EA6-4800-A513-E3E7DEB9E3C2}" dt="2024-06-27T18:10:19.167" v="246"/>
          <ac:spMkLst>
            <pc:docMk/>
            <pc:sldMk cId="427048835" sldId="315"/>
            <ac:spMk id="3812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8:10:30.946" v="247"/>
          <ac:spMkLst>
            <pc:docMk/>
            <pc:sldMk cId="427048835" sldId="315"/>
            <ac:spMk id="3814" creationId="{00000000-0000-0000-0000-000000000000}"/>
          </ac:spMkLst>
        </pc:spChg>
      </pc:sldChg>
      <pc:sldChg chg="modSp mod modNotesTx">
        <pc:chgData name="Joel Schaller" userId="fe2074dc24c052ba" providerId="LiveId" clId="{5ED97A95-3EA6-4800-A513-E3E7DEB9E3C2}" dt="2024-06-27T19:12:49.348" v="746" actId="20577"/>
        <pc:sldMkLst>
          <pc:docMk/>
          <pc:sldMk cId="416156477" sldId="316"/>
        </pc:sldMkLst>
        <pc:spChg chg="mod">
          <ac:chgData name="Joel Schaller" userId="fe2074dc24c052ba" providerId="LiveId" clId="{5ED97A95-3EA6-4800-A513-E3E7DEB9E3C2}" dt="2024-06-27T18:10:55.258" v="250"/>
          <ac:spMkLst>
            <pc:docMk/>
            <pc:sldMk cId="416156477" sldId="316"/>
            <ac:spMk id="3812" creationId="{00000000-0000-0000-0000-000000000000}"/>
          </ac:spMkLst>
        </pc:spChg>
        <pc:spChg chg="mod">
          <ac:chgData name="Joel Schaller" userId="fe2074dc24c052ba" providerId="LiveId" clId="{5ED97A95-3EA6-4800-A513-E3E7DEB9E3C2}" dt="2024-06-27T18:11:07.344" v="251"/>
          <ac:spMkLst>
            <pc:docMk/>
            <pc:sldMk cId="416156477" sldId="316"/>
            <ac:spMk id="3814" creationId="{00000000-0000-0000-0000-000000000000}"/>
          </ac:spMkLst>
        </pc:spChg>
      </pc:sldChg>
      <pc:sldChg chg="addSp delSp modSp mod modNotesTx">
        <pc:chgData name="Joel Schaller" userId="fe2074dc24c052ba" providerId="LiveId" clId="{5ED97A95-3EA6-4800-A513-E3E7DEB9E3C2}" dt="2024-06-27T18:45:57.783" v="303" actId="20577"/>
        <pc:sldMkLst>
          <pc:docMk/>
          <pc:sldMk cId="185342308" sldId="317"/>
        </pc:sldMkLst>
        <pc:picChg chg="add mod modCrop">
          <ac:chgData name="Joel Schaller" userId="fe2074dc24c052ba" providerId="LiveId" clId="{5ED97A95-3EA6-4800-A513-E3E7DEB9E3C2}" dt="2024-06-27T18:08:31.245" v="239" actId="1076"/>
          <ac:picMkLst>
            <pc:docMk/>
            <pc:sldMk cId="185342308" sldId="317"/>
            <ac:picMk id="3" creationId="{C739B73A-F23B-B8FB-02F7-55C6E9ECF420}"/>
          </ac:picMkLst>
        </pc:picChg>
        <pc:picChg chg="del">
          <ac:chgData name="Joel Schaller" userId="fe2074dc24c052ba" providerId="LiveId" clId="{5ED97A95-3EA6-4800-A513-E3E7DEB9E3C2}" dt="2024-06-27T18:07:54.500" v="232" actId="478"/>
          <ac:picMkLst>
            <pc:docMk/>
            <pc:sldMk cId="185342308" sldId="317"/>
            <ac:picMk id="9" creationId="{09D5E955-03A3-48C8-95C9-550662DB8634}"/>
          </ac:picMkLst>
        </pc:picChg>
      </pc:sldChg>
      <pc:sldChg chg="del">
        <pc:chgData name="Joel Schaller" userId="fe2074dc24c052ba" providerId="LiveId" clId="{5ED97A95-3EA6-4800-A513-E3E7DEB9E3C2}" dt="2024-06-27T18:10:04.727" v="242" actId="2696"/>
        <pc:sldMkLst>
          <pc:docMk/>
          <pc:sldMk cId="61003232" sldId="320"/>
        </pc:sldMkLst>
      </pc:sldChg>
      <pc:sldChg chg="del">
        <pc:chgData name="Joel Schaller" userId="fe2074dc24c052ba" providerId="LiveId" clId="{5ED97A95-3EA6-4800-A513-E3E7DEB9E3C2}" dt="2024-06-27T18:10:06.587" v="243" actId="2696"/>
        <pc:sldMkLst>
          <pc:docMk/>
          <pc:sldMk cId="2031513640" sldId="321"/>
        </pc:sldMkLst>
      </pc:sldChg>
      <pc:sldChg chg="addSp delSp modSp mod modNotesTx">
        <pc:chgData name="Joel Schaller" userId="fe2074dc24c052ba" providerId="LiveId" clId="{5ED97A95-3EA6-4800-A513-E3E7DEB9E3C2}" dt="2024-06-27T18:46:00.692" v="304" actId="20577"/>
        <pc:sldMkLst>
          <pc:docMk/>
          <pc:sldMk cId="1287869781" sldId="322"/>
        </pc:sldMkLst>
        <pc:spChg chg="add del mod">
          <ac:chgData name="Joel Schaller" userId="fe2074dc24c052ba" providerId="LiveId" clId="{5ED97A95-3EA6-4800-A513-E3E7DEB9E3C2}" dt="2024-06-27T18:27:09.658" v="257" actId="207"/>
          <ac:spMkLst>
            <pc:docMk/>
            <pc:sldMk cId="1287869781" sldId="322"/>
            <ac:spMk id="4" creationId="{B3B0B389-1D0C-47A7-899C-F726A7AD7E4B}"/>
          </ac:spMkLst>
        </pc:spChg>
        <pc:picChg chg="del">
          <ac:chgData name="Joel Schaller" userId="fe2074dc24c052ba" providerId="LiveId" clId="{5ED97A95-3EA6-4800-A513-E3E7DEB9E3C2}" dt="2024-06-27T18:09:59.072" v="240" actId="478"/>
          <ac:picMkLst>
            <pc:docMk/>
            <pc:sldMk cId="1287869781" sldId="322"/>
            <ac:picMk id="3" creationId="{D10E4086-3AD2-4636-B898-67B606C79E31}"/>
          </ac:picMkLst>
        </pc:picChg>
        <pc:picChg chg="add">
          <ac:chgData name="Joel Schaller" userId="fe2074dc24c052ba" providerId="LiveId" clId="{5ED97A95-3EA6-4800-A513-E3E7DEB9E3C2}" dt="2024-06-27T18:09:59.332" v="241" actId="22"/>
          <ac:picMkLst>
            <pc:docMk/>
            <pc:sldMk cId="1287869781" sldId="322"/>
            <ac:picMk id="5" creationId="{04D44301-3889-46DD-8B38-7E24F0F3F307}"/>
          </ac:picMkLst>
        </pc:picChg>
      </pc:sldChg>
      <pc:sldChg chg="del">
        <pc:chgData name="Joel Schaller" userId="fe2074dc24c052ba" providerId="LiveId" clId="{5ED97A95-3EA6-4800-A513-E3E7DEB9E3C2}" dt="2024-06-27T18:11:14.726" v="253" actId="47"/>
        <pc:sldMkLst>
          <pc:docMk/>
          <pc:sldMk cId="3498696313" sldId="324"/>
        </pc:sldMkLst>
      </pc:sldChg>
      <pc:sldChg chg="modSp mod ord modNotesTx">
        <pc:chgData name="Joel Schaller" userId="fe2074dc24c052ba" providerId="LiveId" clId="{5ED97A95-3EA6-4800-A513-E3E7DEB9E3C2}" dt="2024-06-27T19:04:59.894" v="594" actId="20577"/>
        <pc:sldMkLst>
          <pc:docMk/>
          <pc:sldMk cId="3985269980" sldId="325"/>
        </pc:sldMkLst>
        <pc:spChg chg="mod">
          <ac:chgData name="Joel Schaller" userId="fe2074dc24c052ba" providerId="LiveId" clId="{5ED97A95-3EA6-4800-A513-E3E7DEB9E3C2}" dt="2024-06-27T19:04:48.725" v="570" actId="20577"/>
          <ac:spMkLst>
            <pc:docMk/>
            <pc:sldMk cId="3985269980" sldId="325"/>
            <ac:spMk id="2" creationId="{92505E28-6B35-9492-3014-B43E4AAD4D97}"/>
          </ac:spMkLst>
        </pc:spChg>
        <pc:spChg chg="mod">
          <ac:chgData name="Joel Schaller" userId="fe2074dc24c052ba" providerId="LiveId" clId="{5ED97A95-3EA6-4800-A513-E3E7DEB9E3C2}" dt="2024-06-27T19:04:59.894" v="594" actId="20577"/>
          <ac:spMkLst>
            <pc:docMk/>
            <pc:sldMk cId="3985269980" sldId="325"/>
            <ac:spMk id="5" creationId="{4C8FD89B-70EA-1E6D-B08B-0B7716AF8443}"/>
          </ac:spMkLst>
        </pc:spChg>
      </pc:sldChg>
      <pc:sldChg chg="del">
        <pc:chgData name="Joel Schaller" userId="fe2074dc24c052ba" providerId="LiveId" clId="{5ED97A95-3EA6-4800-A513-E3E7DEB9E3C2}" dt="2024-06-27T18:12:51.409" v="254" actId="2696"/>
        <pc:sldMkLst>
          <pc:docMk/>
          <pc:sldMk cId="2585166991" sldId="326"/>
        </pc:sldMkLst>
      </pc:sldChg>
      <pc:sldChg chg="modSp add mod">
        <pc:chgData name="Joel Schaller" userId="fe2074dc24c052ba" providerId="LiveId" clId="{5ED97A95-3EA6-4800-A513-E3E7DEB9E3C2}" dt="2024-06-27T18:47:03.673" v="327" actId="1076"/>
        <pc:sldMkLst>
          <pc:docMk/>
          <pc:sldMk cId="3832935483" sldId="326"/>
        </pc:sldMkLst>
        <pc:picChg chg="mod">
          <ac:chgData name="Joel Schaller" userId="fe2074dc24c052ba" providerId="LiveId" clId="{5ED97A95-3EA6-4800-A513-E3E7DEB9E3C2}" dt="2024-06-27T18:47:03.673" v="327" actId="1076"/>
          <ac:picMkLst>
            <pc:docMk/>
            <pc:sldMk cId="3832935483" sldId="326"/>
            <ac:picMk id="5" creationId="{04D44301-3889-46DD-8B38-7E24F0F3F307}"/>
          </ac:picMkLst>
        </pc:picChg>
      </pc:sldChg>
      <pc:sldChg chg="modSp add mod">
        <pc:chgData name="Joel Schaller" userId="fe2074dc24c052ba" providerId="LiveId" clId="{5ED97A95-3EA6-4800-A513-E3E7DEB9E3C2}" dt="2024-06-27T18:48:49.398" v="339" actId="1076"/>
        <pc:sldMkLst>
          <pc:docMk/>
          <pc:sldMk cId="1752680963" sldId="327"/>
        </pc:sldMkLst>
        <pc:picChg chg="mod">
          <ac:chgData name="Joel Schaller" userId="fe2074dc24c052ba" providerId="LiveId" clId="{5ED97A95-3EA6-4800-A513-E3E7DEB9E3C2}" dt="2024-06-27T18:48:49.398" v="339" actId="1076"/>
          <ac:picMkLst>
            <pc:docMk/>
            <pc:sldMk cId="1752680963" sldId="327"/>
            <ac:picMk id="5" creationId="{04D44301-3889-46DD-8B38-7E24F0F3F307}"/>
          </ac:picMkLst>
        </pc:picChg>
      </pc:sldChg>
      <pc:sldChg chg="modSp add mod">
        <pc:chgData name="Joel Schaller" userId="fe2074dc24c052ba" providerId="LiveId" clId="{5ED97A95-3EA6-4800-A513-E3E7DEB9E3C2}" dt="2024-06-27T18:49:07.624" v="347" actId="1076"/>
        <pc:sldMkLst>
          <pc:docMk/>
          <pc:sldMk cId="4165843234" sldId="328"/>
        </pc:sldMkLst>
        <pc:picChg chg="mod">
          <ac:chgData name="Joel Schaller" userId="fe2074dc24c052ba" providerId="LiveId" clId="{5ED97A95-3EA6-4800-A513-E3E7DEB9E3C2}" dt="2024-06-27T18:49:07.624" v="347" actId="1076"/>
          <ac:picMkLst>
            <pc:docMk/>
            <pc:sldMk cId="4165843234" sldId="328"/>
            <ac:picMk id="5" creationId="{04D44301-3889-46DD-8B38-7E24F0F3F307}"/>
          </ac:picMkLst>
        </pc:picChg>
      </pc:sldChg>
    </pc:docChg>
  </pc:docChgLst>
  <pc:docChgLst>
    <pc:chgData name="Joel Schaller" userId="fe2074dc24c052ba" providerId="LiveId" clId="{2EEEE824-69B4-4E03-9BD0-767F6854985E}"/>
    <pc:docChg chg="undo custSel addSld delSld modSld sldOrd">
      <pc:chgData name="Joel Schaller" userId="fe2074dc24c052ba" providerId="LiveId" clId="{2EEEE824-69B4-4E03-9BD0-767F6854985E}" dt="2023-12-16T22:41:27.569" v="731" actId="20577"/>
      <pc:docMkLst>
        <pc:docMk/>
      </pc:docMkLst>
      <pc:sldChg chg="modSp mod modTransition">
        <pc:chgData name="Joel Schaller" userId="fe2074dc24c052ba" providerId="LiveId" clId="{2EEEE824-69B4-4E03-9BD0-767F6854985E}" dt="2023-12-16T22:37:03.661" v="626"/>
        <pc:sldMkLst>
          <pc:docMk/>
          <pc:sldMk cId="0" sldId="256"/>
        </pc:sldMkLst>
        <pc:spChg chg="mod">
          <ac:chgData name="Joel Schaller" userId="fe2074dc24c052ba" providerId="LiveId" clId="{2EEEE824-69B4-4E03-9BD0-767F6854985E}" dt="2023-12-16T22:17:45.315" v="67" actId="20577"/>
          <ac:spMkLst>
            <pc:docMk/>
            <pc:sldMk cId="0" sldId="256"/>
            <ac:spMk id="2357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17:14.733" v="66" actId="1076"/>
          <ac:spMkLst>
            <pc:docMk/>
            <pc:sldMk cId="0" sldId="256"/>
            <ac:spMk id="2358" creationId="{00000000-0000-0000-0000-000000000000}"/>
          </ac:spMkLst>
        </pc:spChg>
      </pc:sldChg>
      <pc:sldChg chg="addSp modSp mod ord modTransition">
        <pc:chgData name="Joel Schaller" userId="fe2074dc24c052ba" providerId="LiveId" clId="{2EEEE824-69B4-4E03-9BD0-767F6854985E}" dt="2023-12-16T22:37:03.661" v="626"/>
        <pc:sldMkLst>
          <pc:docMk/>
          <pc:sldMk cId="0" sldId="258"/>
        </pc:sldMkLst>
        <pc:spChg chg="add mod">
          <ac:chgData name="Joel Schaller" userId="fe2074dc24c052ba" providerId="LiveId" clId="{2EEEE824-69B4-4E03-9BD0-767F6854985E}" dt="2023-12-16T22:36:38.377" v="622" actId="14100"/>
          <ac:spMkLst>
            <pc:docMk/>
            <pc:sldMk cId="0" sldId="258"/>
            <ac:spMk id="2" creationId="{61220D7F-6290-4519-05B0-81305E69B036}"/>
          </ac:spMkLst>
        </pc:spChg>
        <pc:spChg chg="mod">
          <ac:chgData name="Joel Schaller" userId="fe2074dc24c052ba" providerId="LiveId" clId="{2EEEE824-69B4-4E03-9BD0-767F6854985E}" dt="2023-12-16T22:33:00.316" v="444"/>
          <ac:spMkLst>
            <pc:docMk/>
            <pc:sldMk cId="0" sldId="258"/>
            <ac:spMk id="3024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37.305" v="385"/>
          <ac:spMkLst>
            <pc:docMk/>
            <pc:sldMk cId="0" sldId="258"/>
            <ac:spMk id="3025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46.544" v="387"/>
          <ac:spMkLst>
            <pc:docMk/>
            <pc:sldMk cId="0" sldId="258"/>
            <ac:spMk id="3026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48.203" v="388" actId="20577"/>
          <ac:spMkLst>
            <pc:docMk/>
            <pc:sldMk cId="0" sldId="258"/>
            <ac:spMk id="3027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55.843" v="403" actId="20577"/>
          <ac:spMkLst>
            <pc:docMk/>
            <pc:sldMk cId="0" sldId="258"/>
            <ac:spMk id="3032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41.183" v="386"/>
          <ac:spMkLst>
            <pc:docMk/>
            <pc:sldMk cId="0" sldId="258"/>
            <ac:spMk id="3033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1:32.217" v="384"/>
          <ac:spMkLst>
            <pc:docMk/>
            <pc:sldMk cId="0" sldId="258"/>
            <ac:spMk id="3034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0:27.587" v="306" actId="20577"/>
          <ac:spMkLst>
            <pc:docMk/>
            <pc:sldMk cId="0" sldId="258"/>
            <ac:spMk id="3035" creationId="{00000000-0000-0000-0000-000000000000}"/>
          </ac:spMkLst>
        </pc:spChg>
      </pc:sldChg>
      <pc:sldChg chg="addSp modSp mod ord modTransition">
        <pc:chgData name="Joel Schaller" userId="fe2074dc24c052ba" providerId="LiveId" clId="{2EEEE824-69B4-4E03-9BD0-767F6854985E}" dt="2023-12-16T22:39:47.008" v="661" actId="20577"/>
        <pc:sldMkLst>
          <pc:docMk/>
          <pc:sldMk cId="0" sldId="260"/>
        </pc:sldMkLst>
        <pc:spChg chg="add mod">
          <ac:chgData name="Joel Schaller" userId="fe2074dc24c052ba" providerId="LiveId" clId="{2EEEE824-69B4-4E03-9BD0-767F6854985E}" dt="2023-12-16T22:39:47.008" v="661" actId="20577"/>
          <ac:spMkLst>
            <pc:docMk/>
            <pc:sldMk cId="0" sldId="260"/>
            <ac:spMk id="2" creationId="{12FE1E41-5F53-C9F8-DE63-39A1D80913AF}"/>
          </ac:spMkLst>
        </pc:spChg>
        <pc:spChg chg="mod">
          <ac:chgData name="Joel Schaller" userId="fe2074dc24c052ba" providerId="LiveId" clId="{2EEEE824-69B4-4E03-9BD0-767F6854985E}" dt="2023-12-16T22:38:56.582" v="654" actId="14100"/>
          <ac:spMkLst>
            <pc:docMk/>
            <pc:sldMk cId="0" sldId="260"/>
            <ac:spMk id="3812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39:24.925" v="657" actId="1076"/>
          <ac:spMkLst>
            <pc:docMk/>
            <pc:sldMk cId="0" sldId="260"/>
            <ac:spMk id="3814" creationId="{00000000-0000-0000-0000-000000000000}"/>
          </ac:spMkLst>
        </pc:spChg>
      </pc:sldChg>
      <pc:sldChg chg="modTransition">
        <pc:chgData name="Joel Schaller" userId="fe2074dc24c052ba" providerId="LiveId" clId="{2EEEE824-69B4-4E03-9BD0-767F6854985E}" dt="2023-12-16T22:37:03.661" v="626"/>
        <pc:sldMkLst>
          <pc:docMk/>
          <pc:sldMk cId="0" sldId="263"/>
        </pc:sldMkLst>
      </pc:sldChg>
      <pc:sldChg chg="addSp delSp modSp add mod ord modTransition">
        <pc:chgData name="Joel Schaller" userId="fe2074dc24c052ba" providerId="LiveId" clId="{2EEEE824-69B4-4E03-9BD0-767F6854985E}" dt="2023-12-16T22:37:49.805" v="630"/>
        <pc:sldMkLst>
          <pc:docMk/>
          <pc:sldMk cId="778043930" sldId="313"/>
        </pc:sldMkLst>
        <pc:spChg chg="add del mod">
          <ac:chgData name="Joel Schaller" userId="fe2074dc24c052ba" providerId="LiveId" clId="{2EEEE824-69B4-4E03-9BD0-767F6854985E}" dt="2023-12-16T22:20:12.249" v="81" actId="478"/>
          <ac:spMkLst>
            <pc:docMk/>
            <pc:sldMk cId="778043930" sldId="313"/>
            <ac:spMk id="3" creationId="{2651F820-0CE1-990E-DDF1-31A81A863A7C}"/>
          </ac:spMkLst>
        </pc:spChg>
        <pc:spChg chg="add del mod">
          <ac:chgData name="Joel Schaller" userId="fe2074dc24c052ba" providerId="LiveId" clId="{2EEEE824-69B4-4E03-9BD0-767F6854985E}" dt="2023-12-16T22:37:46.889" v="629" actId="478"/>
          <ac:spMkLst>
            <pc:docMk/>
            <pc:sldMk cId="778043930" sldId="313"/>
            <ac:spMk id="4" creationId="{EC462433-E89A-DBAF-960B-CC4B6E7DE843}"/>
          </ac:spMkLst>
        </pc:spChg>
        <pc:spChg chg="del mod">
          <ac:chgData name="Joel Schaller" userId="fe2074dc24c052ba" providerId="LiveId" clId="{2EEEE824-69B4-4E03-9BD0-767F6854985E}" dt="2023-12-16T22:20:10.051" v="80" actId="478"/>
          <ac:spMkLst>
            <pc:docMk/>
            <pc:sldMk cId="778043930" sldId="313"/>
            <ac:spMk id="9239" creationId="{00000000-0000-0000-0000-000000000000}"/>
          </ac:spMkLst>
        </pc:spChg>
        <pc:spChg chg="del">
          <ac:chgData name="Joel Schaller" userId="fe2074dc24c052ba" providerId="LiveId" clId="{2EEEE824-69B4-4E03-9BD0-767F6854985E}" dt="2023-12-16T22:19:58.482" v="74" actId="478"/>
          <ac:spMkLst>
            <pc:docMk/>
            <pc:sldMk cId="778043930" sldId="313"/>
            <ac:spMk id="9240" creationId="{00000000-0000-0000-0000-000000000000}"/>
          </ac:spMkLst>
        </pc:spChg>
        <pc:spChg chg="del">
          <ac:chgData name="Joel Schaller" userId="fe2074dc24c052ba" providerId="LiveId" clId="{2EEEE824-69B4-4E03-9BD0-767F6854985E}" dt="2023-12-16T22:20:06.417" v="75" actId="478"/>
          <ac:spMkLst>
            <pc:docMk/>
            <pc:sldMk cId="778043930" sldId="313"/>
            <ac:spMk id="9241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21:33.305" v="99" actId="255"/>
          <ac:spMkLst>
            <pc:docMk/>
            <pc:sldMk cId="778043930" sldId="313"/>
            <ac:spMk id="9255" creationId="{00000000-0000-0000-0000-000000000000}"/>
          </ac:spMkLst>
        </pc:spChg>
        <pc:grpChg chg="del">
          <ac:chgData name="Joel Schaller" userId="fe2074dc24c052ba" providerId="LiveId" clId="{2EEEE824-69B4-4E03-9BD0-767F6854985E}" dt="2023-12-16T22:20:06.904" v="76" actId="478"/>
          <ac:grpSpMkLst>
            <pc:docMk/>
            <pc:sldMk cId="778043930" sldId="313"/>
            <ac:grpSpMk id="9242" creationId="{00000000-0000-0000-0000-000000000000}"/>
          </ac:grpSpMkLst>
        </pc:grpChg>
        <pc:grpChg chg="del">
          <ac:chgData name="Joel Schaller" userId="fe2074dc24c052ba" providerId="LiveId" clId="{2EEEE824-69B4-4E03-9BD0-767F6854985E}" dt="2023-12-16T22:20:07.312" v="77" actId="478"/>
          <ac:grpSpMkLst>
            <pc:docMk/>
            <pc:sldMk cId="778043930" sldId="313"/>
            <ac:grpSpMk id="9247" creationId="{00000000-0000-0000-0000-000000000000}"/>
          </ac:grpSpMkLst>
        </pc:grpChg>
        <pc:grpChg chg="del">
          <ac:chgData name="Joel Schaller" userId="fe2074dc24c052ba" providerId="LiveId" clId="{2EEEE824-69B4-4E03-9BD0-767F6854985E}" dt="2023-12-16T22:20:07.832" v="78" actId="478"/>
          <ac:grpSpMkLst>
            <pc:docMk/>
            <pc:sldMk cId="778043930" sldId="313"/>
            <ac:grpSpMk id="9252" creationId="{00000000-0000-0000-0000-000000000000}"/>
          </ac:grpSpMkLst>
        </pc:grpChg>
      </pc:sldChg>
      <pc:sldChg chg="modSp add mod">
        <pc:chgData name="Joel Schaller" userId="fe2074dc24c052ba" providerId="LiveId" clId="{2EEEE824-69B4-4E03-9BD0-767F6854985E}" dt="2023-12-16T22:40:29.543" v="701" actId="20577"/>
        <pc:sldMkLst>
          <pc:docMk/>
          <pc:sldMk cId="2443204204" sldId="314"/>
        </pc:sldMkLst>
        <pc:spChg chg="mod">
          <ac:chgData name="Joel Schaller" userId="fe2074dc24c052ba" providerId="LiveId" clId="{2EEEE824-69B4-4E03-9BD0-767F6854985E}" dt="2023-12-16T22:40:29.543" v="701" actId="20577"/>
          <ac:spMkLst>
            <pc:docMk/>
            <pc:sldMk cId="2443204204" sldId="314"/>
            <ac:spMk id="2" creationId="{12FE1E41-5F53-C9F8-DE63-39A1D80913AF}"/>
          </ac:spMkLst>
        </pc:spChg>
        <pc:spChg chg="mod">
          <ac:chgData name="Joel Schaller" userId="fe2074dc24c052ba" providerId="LiveId" clId="{2EEEE824-69B4-4E03-9BD0-767F6854985E}" dt="2023-12-16T22:40:07.568" v="676" actId="20577"/>
          <ac:spMkLst>
            <pc:docMk/>
            <pc:sldMk cId="2443204204" sldId="314"/>
            <ac:spMk id="3812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0:01.559" v="664" actId="20577"/>
          <ac:spMkLst>
            <pc:docMk/>
            <pc:sldMk cId="2443204204" sldId="314"/>
            <ac:spMk id="3813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0:16.444" v="677"/>
          <ac:spMkLst>
            <pc:docMk/>
            <pc:sldMk cId="2443204204" sldId="314"/>
            <ac:spMk id="3814" creationId="{00000000-0000-0000-0000-000000000000}"/>
          </ac:spMkLst>
        </pc:spChg>
      </pc:sldChg>
      <pc:sldChg chg="modSp add mod">
        <pc:chgData name="Joel Schaller" userId="fe2074dc24c052ba" providerId="LiveId" clId="{2EEEE824-69B4-4E03-9BD0-767F6854985E}" dt="2023-12-16T22:40:58.540" v="714"/>
        <pc:sldMkLst>
          <pc:docMk/>
          <pc:sldMk cId="427048835" sldId="315"/>
        </pc:sldMkLst>
        <pc:spChg chg="mod">
          <ac:chgData name="Joel Schaller" userId="fe2074dc24c052ba" providerId="LiveId" clId="{2EEEE824-69B4-4E03-9BD0-767F6854985E}" dt="2023-12-16T22:40:58.540" v="714"/>
          <ac:spMkLst>
            <pc:docMk/>
            <pc:sldMk cId="427048835" sldId="315"/>
            <ac:spMk id="2" creationId="{12FE1E41-5F53-C9F8-DE63-39A1D80913AF}"/>
          </ac:spMkLst>
        </pc:spChg>
        <pc:spChg chg="mod">
          <ac:chgData name="Joel Schaller" userId="fe2074dc24c052ba" providerId="LiveId" clId="{2EEEE824-69B4-4E03-9BD0-767F6854985E}" dt="2023-12-16T22:40:38.991" v="710" actId="20577"/>
          <ac:spMkLst>
            <pc:docMk/>
            <pc:sldMk cId="427048835" sldId="315"/>
            <ac:spMk id="3812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0:48.295" v="713" actId="20577"/>
          <ac:spMkLst>
            <pc:docMk/>
            <pc:sldMk cId="427048835" sldId="315"/>
            <ac:spMk id="3813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0:46.771" v="711"/>
          <ac:spMkLst>
            <pc:docMk/>
            <pc:sldMk cId="427048835" sldId="315"/>
            <ac:spMk id="3814" creationId="{00000000-0000-0000-0000-000000000000}"/>
          </ac:spMkLst>
        </pc:spChg>
      </pc:sldChg>
      <pc:sldChg chg="modSp add mod">
        <pc:chgData name="Joel Schaller" userId="fe2074dc24c052ba" providerId="LiveId" clId="{2EEEE824-69B4-4E03-9BD0-767F6854985E}" dt="2023-12-16T22:41:27.569" v="731" actId="20577"/>
        <pc:sldMkLst>
          <pc:docMk/>
          <pc:sldMk cId="416156477" sldId="316"/>
        </pc:sldMkLst>
        <pc:spChg chg="mod">
          <ac:chgData name="Joel Schaller" userId="fe2074dc24c052ba" providerId="LiveId" clId="{2EEEE824-69B4-4E03-9BD0-767F6854985E}" dt="2023-12-16T22:41:27.569" v="731" actId="20577"/>
          <ac:spMkLst>
            <pc:docMk/>
            <pc:sldMk cId="416156477" sldId="316"/>
            <ac:spMk id="2" creationId="{12FE1E41-5F53-C9F8-DE63-39A1D80913AF}"/>
          </ac:spMkLst>
        </pc:spChg>
        <pc:spChg chg="mod">
          <ac:chgData name="Joel Schaller" userId="fe2074dc24c052ba" providerId="LiveId" clId="{2EEEE824-69B4-4E03-9BD0-767F6854985E}" dt="2023-12-16T22:41:09.985" v="727" actId="20577"/>
          <ac:spMkLst>
            <pc:docMk/>
            <pc:sldMk cId="416156477" sldId="316"/>
            <ac:spMk id="3812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1:04.903" v="717" actId="20577"/>
          <ac:spMkLst>
            <pc:docMk/>
            <pc:sldMk cId="416156477" sldId="316"/>
            <ac:spMk id="3813" creationId="{00000000-0000-0000-0000-000000000000}"/>
          </ac:spMkLst>
        </pc:spChg>
        <pc:spChg chg="mod">
          <ac:chgData name="Joel Schaller" userId="fe2074dc24c052ba" providerId="LiveId" clId="{2EEEE824-69B4-4E03-9BD0-767F6854985E}" dt="2023-12-16T22:41:19.971" v="728"/>
          <ac:spMkLst>
            <pc:docMk/>
            <pc:sldMk cId="416156477" sldId="316"/>
            <ac:spMk id="3814" creationId="{00000000-0000-0000-0000-000000000000}"/>
          </ac:spMkLst>
        </pc:spChg>
      </pc:sldChg>
      <pc:sldMasterChg chg="delSldLayout">
        <pc:chgData name="Joel Schaller" userId="fe2074dc24c052ba" providerId="LiveId" clId="{2EEEE824-69B4-4E03-9BD0-767F6854985E}" dt="2023-12-16T22:17:58.610" v="68" actId="2696"/>
        <pc:sldMasterMkLst>
          <pc:docMk/>
          <pc:sldMasterMk cId="0" sldId="214748368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Welcome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1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9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FW Completion WSBR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Tap detection.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Haptic Feedback implementation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dirty="0"/>
              <a:t>Display: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ePaper make 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Design case</a:t>
            </a:r>
          </a:p>
        </p:txBody>
      </p:sp>
    </p:spTree>
    <p:extLst>
      <p:ext uri="{BB962C8B-B14F-4D97-AF65-F5344CB8AC3E}">
        <p14:creationId xmlns:p14="http://schemas.microsoft.com/office/powerpoint/2010/main" val="200891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Google Shape;923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7" name="Google Shape;923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4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Say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was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and </a:t>
            </a:r>
            <a:r>
              <a:rPr lang="de-DE" dirty="0" err="1"/>
              <a:t>demonstrate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moment</a:t>
            </a:r>
            <a:r>
              <a:rPr lang="de-DE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Start Up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 err="1"/>
              <a:t>Stop</a:t>
            </a:r>
            <a:endParaRPr lang="de-DE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Charge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Pass </a:t>
            </a:r>
            <a:r>
              <a:rPr lang="de-DE" dirty="0" err="1"/>
              <a:t>the</a:t>
            </a:r>
            <a:r>
              <a:rPr lang="de-DE" dirty="0"/>
              <a:t> WSBR </a:t>
            </a:r>
            <a:r>
              <a:rPr lang="de-DE" dirty="0" err="1"/>
              <a:t>around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77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8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596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322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80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94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2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4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 hasCustomPrompt="1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2"/>
          <p:cNvSpPr txBox="1">
            <a:spLocks noGrp="1"/>
          </p:cNvSpPr>
          <p:nvPr>
            <p:ph type="subTitle" idx="1"/>
          </p:nvPr>
        </p:nvSpPr>
        <p:spPr>
          <a:xfrm>
            <a:off x="4939585" y="2980824"/>
            <a:ext cx="2623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2"/>
          <p:cNvSpPr txBox="1">
            <a:spLocks noGrp="1"/>
          </p:cNvSpPr>
          <p:nvPr>
            <p:ph type="subTitle" idx="2"/>
          </p:nvPr>
        </p:nvSpPr>
        <p:spPr>
          <a:xfrm>
            <a:off x="1580613" y="2980824"/>
            <a:ext cx="2623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3"/>
          </p:nvPr>
        </p:nvSpPr>
        <p:spPr>
          <a:xfrm>
            <a:off x="1580613" y="2589925"/>
            <a:ext cx="2623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624" name="Google Shape;624;p22"/>
          <p:cNvSpPr txBox="1">
            <a:spLocks noGrp="1"/>
          </p:cNvSpPr>
          <p:nvPr>
            <p:ph type="subTitle" idx="4"/>
          </p:nvPr>
        </p:nvSpPr>
        <p:spPr>
          <a:xfrm>
            <a:off x="4939588" y="2589925"/>
            <a:ext cx="2623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625" name="Google Shape;625;p22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626" name="Google Shape;626;p22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5" name="Google Shape;675;p22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6" name="Google Shape;676;p22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7" name="Google Shape;677;p22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8" name="Google Shape;678;p22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9" name="Google Shape;679;p22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0" name="Google Shape;680;p22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1" name="Google Shape;681;p22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30"/>
          <p:cNvSpPr txBox="1">
            <a:spLocks noGrp="1"/>
          </p:cNvSpPr>
          <p:nvPr>
            <p:ph type="title"/>
          </p:nvPr>
        </p:nvSpPr>
        <p:spPr>
          <a:xfrm>
            <a:off x="2855575" y="540000"/>
            <a:ext cx="4956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041" name="Google Shape;1041;p30"/>
          <p:cNvSpPr txBox="1">
            <a:spLocks noGrp="1"/>
          </p:cNvSpPr>
          <p:nvPr>
            <p:ph type="subTitle" idx="1"/>
          </p:nvPr>
        </p:nvSpPr>
        <p:spPr>
          <a:xfrm>
            <a:off x="285557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30"/>
          <p:cNvSpPr txBox="1"/>
          <p:nvPr/>
        </p:nvSpPr>
        <p:spPr>
          <a:xfrm>
            <a:off x="2855575" y="3611950"/>
            <a:ext cx="5575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525924" y="1627023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Wireless</a:t>
            </a:r>
            <a:br>
              <a:rPr lang="en" dirty="0"/>
            </a:br>
            <a:r>
              <a:rPr lang="en" dirty="0"/>
              <a:t>Scoreboard</a:t>
            </a:r>
            <a:endParaRPr dirty="0"/>
          </a:p>
        </p:txBody>
      </p:sp>
      <p:sp>
        <p:nvSpPr>
          <p:cNvPr id="2358" name="Google Shape;2358;p36"/>
          <p:cNvSpPr txBox="1">
            <a:spLocks noGrp="1"/>
          </p:cNvSpPr>
          <p:nvPr>
            <p:ph type="subTitle" idx="1"/>
          </p:nvPr>
        </p:nvSpPr>
        <p:spPr>
          <a:xfrm>
            <a:off x="531703" y="3024809"/>
            <a:ext cx="45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Remote</a:t>
            </a:r>
            <a:endParaRPr dirty="0"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358;p36">
            <a:extLst>
              <a:ext uri="{FF2B5EF4-FFF2-40B4-BE49-F238E27FC236}">
                <a16:creationId xmlns:a16="http://schemas.microsoft.com/office/drawing/2014/main" id="{C5153401-6B61-48F2-6C8B-BB73DD9EC930}"/>
              </a:ext>
            </a:extLst>
          </p:cNvPr>
          <p:cNvSpPr txBox="1">
            <a:spLocks/>
          </p:cNvSpPr>
          <p:nvPr/>
        </p:nvSpPr>
        <p:spPr>
          <a:xfrm>
            <a:off x="345427" y="4426514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kbak One"/>
              <a:buNone/>
              <a:defRPr sz="18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de-DE" sz="1100" dirty="0"/>
              <a:t>By Joel Schaller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65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dirty="0" err="1"/>
              <a:t>Conclusion</a:t>
            </a:r>
            <a:endParaRPr sz="4000" dirty="0"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14" name="Google Shape;3814;p40"/>
          <p:cNvSpPr txBox="1">
            <a:spLocks noGrp="1"/>
          </p:cNvSpPr>
          <p:nvPr>
            <p:ph type="subTitle" idx="1"/>
          </p:nvPr>
        </p:nvSpPr>
        <p:spPr>
          <a:xfrm>
            <a:off x="725402" y="2621594"/>
            <a:ext cx="37122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I’ve learned and further improvements</a:t>
            </a:r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048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796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Conclusion</a:t>
            </a:r>
            <a:endParaRPr dirty="0"/>
          </a:p>
        </p:txBody>
      </p:sp>
      <p:sp>
        <p:nvSpPr>
          <p:cNvPr id="3" name="Google Shape;3024;p38">
            <a:extLst>
              <a:ext uri="{FF2B5EF4-FFF2-40B4-BE49-F238E27FC236}">
                <a16:creationId xmlns:a16="http://schemas.microsoft.com/office/drawing/2014/main" id="{99AD487D-8F8A-4B07-821A-A1347CCABCCF}"/>
              </a:ext>
            </a:extLst>
          </p:cNvPr>
          <p:cNvSpPr txBox="1">
            <a:spLocks/>
          </p:cNvSpPr>
          <p:nvPr/>
        </p:nvSpPr>
        <p:spPr>
          <a:xfrm>
            <a:off x="256234" y="4782225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05E28-6B35-9492-3014-B43E4AAD4D97}"/>
              </a:ext>
            </a:extLst>
          </p:cNvPr>
          <p:cNvSpPr txBox="1"/>
          <p:nvPr/>
        </p:nvSpPr>
        <p:spPr>
          <a:xfrm>
            <a:off x="546411" y="1126272"/>
            <a:ext cx="6439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PROs:</a:t>
            </a:r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Optimized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HW Design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workflow</a:t>
            </a:r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Low Power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Application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Battery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management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.</a:t>
            </a:r>
          </a:p>
          <a:p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  <a:p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To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small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Accelerometer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(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small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deadbug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Planned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to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much</a:t>
            </a:r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Displays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doesn‘t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work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by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 </a:t>
            </a:r>
            <a:r>
              <a:rPr lang="de-DE" sz="2400" dirty="0" err="1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now</a:t>
            </a:r>
            <a:r>
              <a:rPr lang="de-DE" sz="2400" dirty="0">
                <a:solidFill>
                  <a:schemeClr val="bg1">
                    <a:lumMod val="10000"/>
                  </a:schemeClr>
                </a:solidFill>
                <a:latin typeface="Asap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>
                  <a:lumMod val="10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5" name="Google Shape;3024;p38">
            <a:extLst>
              <a:ext uri="{FF2B5EF4-FFF2-40B4-BE49-F238E27FC236}">
                <a16:creationId xmlns:a16="http://schemas.microsoft.com/office/drawing/2014/main" id="{4C8FD89B-70EA-1E6D-B08B-0B7716AF8443}"/>
              </a:ext>
            </a:extLst>
          </p:cNvPr>
          <p:cNvSpPr txBox="1">
            <a:spLocks/>
          </p:cNvSpPr>
          <p:nvPr/>
        </p:nvSpPr>
        <p:spPr>
          <a:xfrm>
            <a:off x="256234" y="4782224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GB" sz="1200" dirty="0"/>
              <a:t>HW = Hardware</a:t>
            </a:r>
          </a:p>
        </p:txBody>
      </p:sp>
    </p:spTree>
    <p:extLst>
      <p:ext uri="{BB962C8B-B14F-4D97-AF65-F5344CB8AC3E}">
        <p14:creationId xmlns:p14="http://schemas.microsoft.com/office/powerpoint/2010/main" val="398526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65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dirty="0"/>
              <a:t>Outlook</a:t>
            </a:r>
            <a:endParaRPr sz="4000" dirty="0"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14" name="Google Shape;3814;p40"/>
          <p:cNvSpPr txBox="1">
            <a:spLocks noGrp="1"/>
          </p:cNvSpPr>
          <p:nvPr>
            <p:ph type="subTitle" idx="1"/>
          </p:nvPr>
        </p:nvSpPr>
        <p:spPr>
          <a:xfrm>
            <a:off x="725402" y="2621594"/>
            <a:ext cx="37122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 steps to completion</a:t>
            </a:r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024;p38">
            <a:extLst>
              <a:ext uri="{FF2B5EF4-FFF2-40B4-BE49-F238E27FC236}">
                <a16:creationId xmlns:a16="http://schemas.microsoft.com/office/drawing/2014/main" id="{12FE1E41-5F53-C9F8-DE63-39A1D80913AF}"/>
              </a:ext>
            </a:extLst>
          </p:cNvPr>
          <p:cNvSpPr txBox="1">
            <a:spLocks/>
          </p:cNvSpPr>
          <p:nvPr/>
        </p:nvSpPr>
        <p:spPr>
          <a:xfrm>
            <a:off x="256234" y="4782225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615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5" name="Google Shape;9255;p70"/>
          <p:cNvSpPr txBox="1">
            <a:spLocks noGrp="1"/>
          </p:cNvSpPr>
          <p:nvPr>
            <p:ph type="title"/>
          </p:nvPr>
        </p:nvSpPr>
        <p:spPr>
          <a:xfrm>
            <a:off x="2668287" y="388650"/>
            <a:ext cx="6154984" cy="4386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Thanks!</a:t>
            </a:r>
            <a:endParaRPr sz="10000" dirty="0"/>
          </a:p>
        </p:txBody>
      </p:sp>
      <p:grpSp>
        <p:nvGrpSpPr>
          <p:cNvPr id="9256" name="Google Shape;9256;p70"/>
          <p:cNvGrpSpPr/>
          <p:nvPr/>
        </p:nvGrpSpPr>
        <p:grpSpPr>
          <a:xfrm>
            <a:off x="347350" y="391075"/>
            <a:ext cx="2346900" cy="4386025"/>
            <a:chOff x="347350" y="391075"/>
            <a:chExt cx="2346900" cy="4386025"/>
          </a:xfrm>
        </p:grpSpPr>
        <p:grpSp>
          <p:nvGrpSpPr>
            <p:cNvPr id="9257" name="Google Shape;9257;p70"/>
            <p:cNvGrpSpPr/>
            <p:nvPr/>
          </p:nvGrpSpPr>
          <p:grpSpPr>
            <a:xfrm>
              <a:off x="347350" y="391075"/>
              <a:ext cx="2346900" cy="4383600"/>
              <a:chOff x="347350" y="391075"/>
              <a:chExt cx="2346900" cy="4383600"/>
            </a:xfrm>
          </p:grpSpPr>
          <p:sp>
            <p:nvSpPr>
              <p:cNvPr id="9258" name="Google Shape;9258;p70"/>
              <p:cNvSpPr/>
              <p:nvPr/>
            </p:nvSpPr>
            <p:spPr>
              <a:xfrm>
                <a:off x="347350" y="391075"/>
                <a:ext cx="23469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59" name="Google Shape;9259;p70"/>
              <p:cNvGrpSpPr/>
              <p:nvPr/>
            </p:nvGrpSpPr>
            <p:grpSpPr>
              <a:xfrm>
                <a:off x="351689" y="396099"/>
                <a:ext cx="2339914" cy="4373795"/>
                <a:chOff x="347350" y="391075"/>
                <a:chExt cx="1126475" cy="2098750"/>
              </a:xfrm>
            </p:grpSpPr>
            <p:sp>
              <p:nvSpPr>
                <p:cNvPr id="9260" name="Google Shape;9260;p70"/>
                <p:cNvSpPr/>
                <p:nvPr/>
              </p:nvSpPr>
              <p:spPr>
                <a:xfrm>
                  <a:off x="463100" y="21950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4" y="117"/>
                      </a:cubicBezTo>
                      <a:cubicBezTo>
                        <a:pt x="1" y="234"/>
                        <a:pt x="1" y="487"/>
                        <a:pt x="254" y="623"/>
                      </a:cubicBezTo>
                      <a:cubicBezTo>
                        <a:pt x="370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1" name="Google Shape;9261;p70"/>
                <p:cNvSpPr/>
                <p:nvPr/>
              </p:nvSpPr>
              <p:spPr>
                <a:xfrm>
                  <a:off x="426150" y="22164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79" y="0"/>
                      </a:moveTo>
                      <a:cubicBezTo>
                        <a:pt x="521" y="0"/>
                        <a:pt x="360" y="39"/>
                        <a:pt x="234" y="117"/>
                      </a:cubicBezTo>
                      <a:cubicBezTo>
                        <a:pt x="0" y="253"/>
                        <a:pt x="0" y="487"/>
                        <a:pt x="234" y="623"/>
                      </a:cubicBezTo>
                      <a:cubicBezTo>
                        <a:pt x="357" y="697"/>
                        <a:pt x="520" y="724"/>
                        <a:pt x="681" y="724"/>
                      </a:cubicBezTo>
                      <a:cubicBezTo>
                        <a:pt x="775" y="724"/>
                        <a:pt x="868" y="715"/>
                        <a:pt x="954" y="701"/>
                      </a:cubicBezTo>
                      <a:cubicBezTo>
                        <a:pt x="759" y="584"/>
                        <a:pt x="642" y="526"/>
                        <a:pt x="642" y="526"/>
                      </a:cubicBezTo>
                      <a:cubicBezTo>
                        <a:pt x="584" y="506"/>
                        <a:pt x="564" y="409"/>
                        <a:pt x="603" y="351"/>
                      </a:cubicBezTo>
                      <a:cubicBezTo>
                        <a:pt x="618" y="322"/>
                        <a:pt x="663" y="304"/>
                        <a:pt x="717" y="304"/>
                      </a:cubicBezTo>
                      <a:cubicBezTo>
                        <a:pt x="737" y="304"/>
                        <a:pt x="758" y="306"/>
                        <a:pt x="778" y="312"/>
                      </a:cubicBezTo>
                      <a:lnTo>
                        <a:pt x="1206" y="545"/>
                      </a:lnTo>
                      <a:cubicBezTo>
                        <a:pt x="1362" y="409"/>
                        <a:pt x="1343" y="234"/>
                        <a:pt x="1109" y="117"/>
                      </a:cubicBezTo>
                      <a:cubicBezTo>
                        <a:pt x="992" y="39"/>
                        <a:pt x="837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2" name="Google Shape;9262;p70"/>
                <p:cNvSpPr/>
                <p:nvPr/>
              </p:nvSpPr>
              <p:spPr>
                <a:xfrm>
                  <a:off x="347350" y="1553825"/>
                  <a:ext cx="22400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689" extrusionOk="0">
                      <a:moveTo>
                        <a:pt x="719" y="0"/>
                      </a:moveTo>
                      <a:cubicBezTo>
                        <a:pt x="701" y="0"/>
                        <a:pt x="681" y="3"/>
                        <a:pt x="662" y="8"/>
                      </a:cubicBezTo>
                      <a:lnTo>
                        <a:pt x="1" y="397"/>
                      </a:lnTo>
                      <a:lnTo>
                        <a:pt x="1" y="689"/>
                      </a:lnTo>
                      <a:lnTo>
                        <a:pt x="798" y="261"/>
                      </a:lnTo>
                      <a:cubicBezTo>
                        <a:pt x="857" y="202"/>
                        <a:pt x="895" y="144"/>
                        <a:pt x="837" y="66"/>
                      </a:cubicBezTo>
                      <a:cubicBezTo>
                        <a:pt x="823" y="22"/>
                        <a:pt x="775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3" name="Google Shape;9263;p70"/>
                <p:cNvSpPr/>
                <p:nvPr/>
              </p:nvSpPr>
              <p:spPr>
                <a:xfrm>
                  <a:off x="348325" y="1570850"/>
                  <a:ext cx="49625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350" extrusionOk="0">
                      <a:moveTo>
                        <a:pt x="1848" y="0"/>
                      </a:moveTo>
                      <a:cubicBezTo>
                        <a:pt x="1829" y="0"/>
                        <a:pt x="1810" y="3"/>
                        <a:pt x="1790" y="8"/>
                      </a:cubicBezTo>
                      <a:lnTo>
                        <a:pt x="0" y="1058"/>
                      </a:lnTo>
                      <a:lnTo>
                        <a:pt x="0" y="1350"/>
                      </a:lnTo>
                      <a:lnTo>
                        <a:pt x="1927" y="241"/>
                      </a:lnTo>
                      <a:cubicBezTo>
                        <a:pt x="1965" y="183"/>
                        <a:pt x="1985" y="105"/>
                        <a:pt x="1965" y="66"/>
                      </a:cubicBezTo>
                      <a:cubicBezTo>
                        <a:pt x="1951" y="22"/>
                        <a:pt x="1903" y="0"/>
                        <a:pt x="1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4" name="Google Shape;9264;p70"/>
                <p:cNvSpPr/>
                <p:nvPr/>
              </p:nvSpPr>
              <p:spPr>
                <a:xfrm>
                  <a:off x="347350" y="1587375"/>
                  <a:ext cx="79300" cy="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" h="2012" extrusionOk="0">
                      <a:moveTo>
                        <a:pt x="3035" y="1"/>
                      </a:moveTo>
                      <a:cubicBezTo>
                        <a:pt x="3016" y="1"/>
                        <a:pt x="2997" y="3"/>
                        <a:pt x="2977" y="8"/>
                      </a:cubicBezTo>
                      <a:lnTo>
                        <a:pt x="1" y="1720"/>
                      </a:lnTo>
                      <a:lnTo>
                        <a:pt x="1" y="2012"/>
                      </a:lnTo>
                      <a:lnTo>
                        <a:pt x="3094" y="222"/>
                      </a:lnTo>
                      <a:cubicBezTo>
                        <a:pt x="3152" y="183"/>
                        <a:pt x="3172" y="105"/>
                        <a:pt x="3152" y="66"/>
                      </a:cubicBezTo>
                      <a:cubicBezTo>
                        <a:pt x="3138" y="23"/>
                        <a:pt x="3090" y="1"/>
                        <a:pt x="30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5" name="Google Shape;9265;p70"/>
                <p:cNvSpPr/>
                <p:nvPr/>
              </p:nvSpPr>
              <p:spPr>
                <a:xfrm>
                  <a:off x="347850" y="1603900"/>
                  <a:ext cx="107500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0" h="2674" extrusionOk="0">
                      <a:moveTo>
                        <a:pt x="4163" y="1"/>
                      </a:moveTo>
                      <a:cubicBezTo>
                        <a:pt x="4145" y="1"/>
                        <a:pt x="4126" y="3"/>
                        <a:pt x="4105" y="8"/>
                      </a:cubicBezTo>
                      <a:lnTo>
                        <a:pt x="0" y="2382"/>
                      </a:lnTo>
                      <a:lnTo>
                        <a:pt x="0" y="2674"/>
                      </a:lnTo>
                      <a:lnTo>
                        <a:pt x="4222" y="223"/>
                      </a:lnTo>
                      <a:cubicBezTo>
                        <a:pt x="4280" y="203"/>
                        <a:pt x="4300" y="125"/>
                        <a:pt x="4280" y="47"/>
                      </a:cubicBezTo>
                      <a:cubicBezTo>
                        <a:pt x="4252" y="19"/>
                        <a:pt x="4213" y="1"/>
                        <a:pt x="4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6" name="Google Shape;9266;p70"/>
                <p:cNvSpPr/>
                <p:nvPr/>
              </p:nvSpPr>
              <p:spPr>
                <a:xfrm>
                  <a:off x="348325" y="1620225"/>
                  <a:ext cx="136200" cy="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" h="3344" extrusionOk="0">
                      <a:moveTo>
                        <a:pt x="5317" y="1"/>
                      </a:moveTo>
                      <a:cubicBezTo>
                        <a:pt x="5297" y="1"/>
                        <a:pt x="5276" y="6"/>
                        <a:pt x="5253" y="17"/>
                      </a:cubicBezTo>
                      <a:lnTo>
                        <a:pt x="0" y="3052"/>
                      </a:lnTo>
                      <a:lnTo>
                        <a:pt x="0" y="3344"/>
                      </a:lnTo>
                      <a:lnTo>
                        <a:pt x="5370" y="231"/>
                      </a:lnTo>
                      <a:cubicBezTo>
                        <a:pt x="5428" y="212"/>
                        <a:pt x="5448" y="134"/>
                        <a:pt x="5428" y="56"/>
                      </a:cubicBezTo>
                      <a:cubicBezTo>
                        <a:pt x="5401" y="28"/>
                        <a:pt x="5364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7" name="Google Shape;9267;p70"/>
                <p:cNvSpPr/>
                <p:nvPr/>
              </p:nvSpPr>
              <p:spPr>
                <a:xfrm>
                  <a:off x="348325" y="1637250"/>
                  <a:ext cx="164900" cy="1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6" h="4006" extrusionOk="0">
                      <a:moveTo>
                        <a:pt x="6455" y="1"/>
                      </a:moveTo>
                      <a:cubicBezTo>
                        <a:pt x="6437" y="1"/>
                        <a:pt x="6418" y="5"/>
                        <a:pt x="6401" y="17"/>
                      </a:cubicBezTo>
                      <a:lnTo>
                        <a:pt x="0" y="3713"/>
                      </a:lnTo>
                      <a:lnTo>
                        <a:pt x="0" y="4005"/>
                      </a:lnTo>
                      <a:lnTo>
                        <a:pt x="6518" y="231"/>
                      </a:lnTo>
                      <a:cubicBezTo>
                        <a:pt x="6557" y="211"/>
                        <a:pt x="6596" y="134"/>
                        <a:pt x="6557" y="56"/>
                      </a:cubicBezTo>
                      <a:cubicBezTo>
                        <a:pt x="6543" y="28"/>
                        <a:pt x="6500" y="1"/>
                        <a:pt x="64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8" name="Google Shape;9268;p70"/>
                <p:cNvSpPr/>
                <p:nvPr/>
              </p:nvSpPr>
              <p:spPr>
                <a:xfrm>
                  <a:off x="347850" y="1653525"/>
                  <a:ext cx="193600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658" extrusionOk="0">
                      <a:moveTo>
                        <a:pt x="7606" y="1"/>
                      </a:moveTo>
                      <a:cubicBezTo>
                        <a:pt x="7587" y="1"/>
                        <a:pt x="7568" y="3"/>
                        <a:pt x="7549" y="8"/>
                      </a:cubicBezTo>
                      <a:lnTo>
                        <a:pt x="0" y="4366"/>
                      </a:lnTo>
                      <a:lnTo>
                        <a:pt x="0" y="4658"/>
                      </a:lnTo>
                      <a:lnTo>
                        <a:pt x="7685" y="241"/>
                      </a:lnTo>
                      <a:cubicBezTo>
                        <a:pt x="7724" y="202"/>
                        <a:pt x="7743" y="144"/>
                        <a:pt x="7724" y="66"/>
                      </a:cubicBezTo>
                      <a:cubicBezTo>
                        <a:pt x="7709" y="23"/>
                        <a:pt x="7662" y="1"/>
                        <a:pt x="76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9" name="Google Shape;9269;p70"/>
                <p:cNvSpPr/>
                <p:nvPr/>
              </p:nvSpPr>
              <p:spPr>
                <a:xfrm>
                  <a:off x="348325" y="1670075"/>
                  <a:ext cx="222300" cy="1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5358" extrusionOk="0">
                      <a:moveTo>
                        <a:pt x="8754" y="0"/>
                      </a:moveTo>
                      <a:cubicBezTo>
                        <a:pt x="8736" y="0"/>
                        <a:pt x="8716" y="3"/>
                        <a:pt x="8697" y="7"/>
                      </a:cubicBezTo>
                      <a:lnTo>
                        <a:pt x="0" y="5066"/>
                      </a:lnTo>
                      <a:lnTo>
                        <a:pt x="0" y="5358"/>
                      </a:lnTo>
                      <a:lnTo>
                        <a:pt x="8833" y="221"/>
                      </a:lnTo>
                      <a:cubicBezTo>
                        <a:pt x="8872" y="202"/>
                        <a:pt x="8891" y="124"/>
                        <a:pt x="8872" y="66"/>
                      </a:cubicBezTo>
                      <a:cubicBezTo>
                        <a:pt x="8857" y="22"/>
                        <a:pt x="8810" y="0"/>
                        <a:pt x="8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0" name="Google Shape;9270;p70"/>
                <p:cNvSpPr/>
                <p:nvPr/>
              </p:nvSpPr>
              <p:spPr>
                <a:xfrm>
                  <a:off x="374100" y="1687100"/>
                  <a:ext cx="2252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9" h="5241" extrusionOk="0">
                      <a:moveTo>
                        <a:pt x="8871" y="0"/>
                      </a:moveTo>
                      <a:cubicBezTo>
                        <a:pt x="8853" y="0"/>
                        <a:pt x="8833" y="2"/>
                        <a:pt x="8814" y="7"/>
                      </a:cubicBezTo>
                      <a:lnTo>
                        <a:pt x="1" y="5085"/>
                      </a:lnTo>
                      <a:cubicBezTo>
                        <a:pt x="39" y="5085"/>
                        <a:pt x="59" y="5124"/>
                        <a:pt x="59" y="5124"/>
                      </a:cubicBezTo>
                      <a:cubicBezTo>
                        <a:pt x="156" y="5143"/>
                        <a:pt x="215" y="5182"/>
                        <a:pt x="234" y="5241"/>
                      </a:cubicBezTo>
                      <a:lnTo>
                        <a:pt x="8930" y="221"/>
                      </a:lnTo>
                      <a:cubicBezTo>
                        <a:pt x="8989" y="202"/>
                        <a:pt x="9008" y="124"/>
                        <a:pt x="8989" y="66"/>
                      </a:cubicBezTo>
                      <a:cubicBezTo>
                        <a:pt x="8974" y="22"/>
                        <a:pt x="8927" y="0"/>
                        <a:pt x="88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1" name="Google Shape;9271;p70"/>
                <p:cNvSpPr/>
                <p:nvPr/>
              </p:nvSpPr>
              <p:spPr>
                <a:xfrm>
                  <a:off x="461175" y="1703625"/>
                  <a:ext cx="166850" cy="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919" extrusionOk="0">
                      <a:moveTo>
                        <a:pt x="6537" y="0"/>
                      </a:moveTo>
                      <a:cubicBezTo>
                        <a:pt x="6519" y="0"/>
                        <a:pt x="6499" y="3"/>
                        <a:pt x="6479" y="8"/>
                      </a:cubicBezTo>
                      <a:lnTo>
                        <a:pt x="0" y="3743"/>
                      </a:lnTo>
                      <a:cubicBezTo>
                        <a:pt x="39" y="3743"/>
                        <a:pt x="39" y="3782"/>
                        <a:pt x="58" y="3782"/>
                      </a:cubicBezTo>
                      <a:cubicBezTo>
                        <a:pt x="136" y="3821"/>
                        <a:pt x="175" y="3879"/>
                        <a:pt x="233" y="3918"/>
                      </a:cubicBezTo>
                      <a:lnTo>
                        <a:pt x="6595" y="222"/>
                      </a:lnTo>
                      <a:cubicBezTo>
                        <a:pt x="6654" y="202"/>
                        <a:pt x="6673" y="125"/>
                        <a:pt x="6654" y="47"/>
                      </a:cubicBezTo>
                      <a:cubicBezTo>
                        <a:pt x="6625" y="18"/>
                        <a:pt x="6586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2" name="Google Shape;9272;p70"/>
                <p:cNvSpPr/>
                <p:nvPr/>
              </p:nvSpPr>
              <p:spPr>
                <a:xfrm>
                  <a:off x="348325" y="1719950"/>
                  <a:ext cx="308875" cy="1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5" h="7332" extrusionOk="0">
                      <a:moveTo>
                        <a:pt x="12223" y="0"/>
                      </a:moveTo>
                      <a:cubicBezTo>
                        <a:pt x="12204" y="0"/>
                        <a:pt x="12183" y="5"/>
                        <a:pt x="12160" y="16"/>
                      </a:cubicBezTo>
                      <a:lnTo>
                        <a:pt x="0" y="7040"/>
                      </a:lnTo>
                      <a:lnTo>
                        <a:pt x="0" y="7331"/>
                      </a:lnTo>
                      <a:lnTo>
                        <a:pt x="12277" y="230"/>
                      </a:lnTo>
                      <a:cubicBezTo>
                        <a:pt x="12335" y="211"/>
                        <a:pt x="12354" y="133"/>
                        <a:pt x="12335" y="55"/>
                      </a:cubicBezTo>
                      <a:cubicBezTo>
                        <a:pt x="12307" y="28"/>
                        <a:pt x="12270" y="0"/>
                        <a:pt x="12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3" name="Google Shape;9273;p70"/>
                <p:cNvSpPr/>
                <p:nvPr/>
              </p:nvSpPr>
              <p:spPr>
                <a:xfrm>
                  <a:off x="347850" y="1736975"/>
                  <a:ext cx="337550" cy="1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7993" extrusionOk="0">
                      <a:moveTo>
                        <a:pt x="13381" y="0"/>
                      </a:moveTo>
                      <a:cubicBezTo>
                        <a:pt x="13363" y="0"/>
                        <a:pt x="13344" y="5"/>
                        <a:pt x="13327" y="16"/>
                      </a:cubicBezTo>
                      <a:lnTo>
                        <a:pt x="0" y="7701"/>
                      </a:lnTo>
                      <a:lnTo>
                        <a:pt x="0" y="7993"/>
                      </a:lnTo>
                      <a:lnTo>
                        <a:pt x="13443" y="230"/>
                      </a:lnTo>
                      <a:cubicBezTo>
                        <a:pt x="13482" y="211"/>
                        <a:pt x="13502" y="133"/>
                        <a:pt x="13482" y="55"/>
                      </a:cubicBezTo>
                      <a:cubicBezTo>
                        <a:pt x="13469" y="28"/>
                        <a:pt x="13426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4" name="Google Shape;9274;p70"/>
                <p:cNvSpPr/>
                <p:nvPr/>
              </p:nvSpPr>
              <p:spPr>
                <a:xfrm>
                  <a:off x="406200" y="1753225"/>
                  <a:ext cx="3079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6" h="7188" extrusionOk="0">
                      <a:moveTo>
                        <a:pt x="12179" y="1"/>
                      </a:moveTo>
                      <a:cubicBezTo>
                        <a:pt x="12160" y="1"/>
                        <a:pt x="12141" y="3"/>
                        <a:pt x="1212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59" y="7051"/>
                      </a:cubicBezTo>
                      <a:cubicBezTo>
                        <a:pt x="117" y="7109"/>
                        <a:pt x="156" y="714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16" y="125"/>
                        <a:pt x="12296" y="67"/>
                      </a:cubicBezTo>
                      <a:cubicBezTo>
                        <a:pt x="12282" y="23"/>
                        <a:pt x="12234" y="1"/>
                        <a:pt x="12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5" name="Google Shape;9275;p70"/>
                <p:cNvSpPr/>
                <p:nvPr/>
              </p:nvSpPr>
              <p:spPr>
                <a:xfrm>
                  <a:off x="531675" y="1769925"/>
                  <a:ext cx="211600" cy="1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44" extrusionOk="0">
                      <a:moveTo>
                        <a:pt x="8336" y="1"/>
                      </a:moveTo>
                      <a:cubicBezTo>
                        <a:pt x="8313" y="1"/>
                        <a:pt x="8290" y="7"/>
                        <a:pt x="8269" y="21"/>
                      </a:cubicBezTo>
                      <a:lnTo>
                        <a:pt x="1" y="4788"/>
                      </a:lnTo>
                      <a:cubicBezTo>
                        <a:pt x="40" y="4788"/>
                        <a:pt x="59" y="4827"/>
                        <a:pt x="79" y="4827"/>
                      </a:cubicBezTo>
                      <a:cubicBezTo>
                        <a:pt x="137" y="4846"/>
                        <a:pt x="176" y="4885"/>
                        <a:pt x="234" y="4943"/>
                      </a:cubicBezTo>
                      <a:lnTo>
                        <a:pt x="8406" y="216"/>
                      </a:lnTo>
                      <a:cubicBezTo>
                        <a:pt x="8444" y="196"/>
                        <a:pt x="8464" y="118"/>
                        <a:pt x="8444" y="60"/>
                      </a:cubicBezTo>
                      <a:cubicBezTo>
                        <a:pt x="8419" y="22"/>
                        <a:pt x="8378" y="1"/>
                        <a:pt x="8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6" name="Google Shape;9276;p70"/>
                <p:cNvSpPr/>
                <p:nvPr/>
              </p:nvSpPr>
              <p:spPr>
                <a:xfrm>
                  <a:off x="347850" y="1786800"/>
                  <a:ext cx="424125" cy="2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" h="9969" extrusionOk="0">
                      <a:moveTo>
                        <a:pt x="16828" y="0"/>
                      </a:moveTo>
                      <a:cubicBezTo>
                        <a:pt x="16809" y="0"/>
                        <a:pt x="16790" y="3"/>
                        <a:pt x="16770" y="8"/>
                      </a:cubicBezTo>
                      <a:lnTo>
                        <a:pt x="0" y="9696"/>
                      </a:lnTo>
                      <a:lnTo>
                        <a:pt x="0" y="9969"/>
                      </a:lnTo>
                      <a:lnTo>
                        <a:pt x="16887" y="222"/>
                      </a:lnTo>
                      <a:cubicBezTo>
                        <a:pt x="16965" y="183"/>
                        <a:pt x="16965" y="105"/>
                        <a:pt x="16945" y="66"/>
                      </a:cubicBezTo>
                      <a:cubicBezTo>
                        <a:pt x="16931" y="22"/>
                        <a:pt x="16883" y="0"/>
                        <a:pt x="16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7" name="Google Shape;9277;p70"/>
                <p:cNvSpPr/>
                <p:nvPr/>
              </p:nvSpPr>
              <p:spPr>
                <a:xfrm>
                  <a:off x="628000" y="1803325"/>
                  <a:ext cx="173175" cy="1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5" extrusionOk="0">
                      <a:moveTo>
                        <a:pt x="6793" y="0"/>
                      </a:moveTo>
                      <a:cubicBezTo>
                        <a:pt x="6773" y="0"/>
                        <a:pt x="6752" y="3"/>
                        <a:pt x="6731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39" y="3919"/>
                      </a:cubicBezTo>
                      <a:lnTo>
                        <a:pt x="195" y="4074"/>
                      </a:lnTo>
                      <a:lnTo>
                        <a:pt x="6848" y="222"/>
                      </a:lnTo>
                      <a:cubicBezTo>
                        <a:pt x="6907" y="203"/>
                        <a:pt x="6926" y="125"/>
                        <a:pt x="6907" y="47"/>
                      </a:cubicBezTo>
                      <a:cubicBezTo>
                        <a:pt x="6892" y="18"/>
                        <a:pt x="6847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8" name="Google Shape;9278;p70"/>
                <p:cNvSpPr/>
                <p:nvPr/>
              </p:nvSpPr>
              <p:spPr>
                <a:xfrm>
                  <a:off x="626050" y="1907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9" name="Google Shape;9279;p70"/>
                <p:cNvSpPr/>
                <p:nvPr/>
              </p:nvSpPr>
              <p:spPr>
                <a:xfrm>
                  <a:off x="710175" y="1819650"/>
                  <a:ext cx="1196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19" extrusionOk="0">
                      <a:moveTo>
                        <a:pt x="4656" y="0"/>
                      </a:moveTo>
                      <a:cubicBezTo>
                        <a:pt x="4636" y="0"/>
                        <a:pt x="4615" y="5"/>
                        <a:pt x="4592" y="17"/>
                      </a:cubicBezTo>
                      <a:lnTo>
                        <a:pt x="1" y="2662"/>
                      </a:lnTo>
                      <a:cubicBezTo>
                        <a:pt x="20" y="2682"/>
                        <a:pt x="40" y="2682"/>
                        <a:pt x="59" y="2701"/>
                      </a:cubicBezTo>
                      <a:cubicBezTo>
                        <a:pt x="137" y="2760"/>
                        <a:pt x="196" y="2779"/>
                        <a:pt x="215" y="2818"/>
                      </a:cubicBezTo>
                      <a:lnTo>
                        <a:pt x="4709" y="231"/>
                      </a:lnTo>
                      <a:cubicBezTo>
                        <a:pt x="4767" y="192"/>
                        <a:pt x="4787" y="133"/>
                        <a:pt x="4767" y="55"/>
                      </a:cubicBezTo>
                      <a:cubicBezTo>
                        <a:pt x="4740" y="28"/>
                        <a:pt x="4703" y="0"/>
                        <a:pt x="4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0" name="Google Shape;9280;p70"/>
                <p:cNvSpPr/>
                <p:nvPr/>
              </p:nvSpPr>
              <p:spPr>
                <a:xfrm>
                  <a:off x="1469425" y="1575900"/>
                  <a:ext cx="342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73" extrusionOk="0">
                      <a:moveTo>
                        <a:pt x="136" y="0"/>
                      </a:moveTo>
                      <a:cubicBezTo>
                        <a:pt x="97" y="0"/>
                        <a:pt x="39" y="0"/>
                        <a:pt x="20" y="58"/>
                      </a:cubicBezTo>
                      <a:cubicBezTo>
                        <a:pt x="0" y="97"/>
                        <a:pt x="0" y="175"/>
                        <a:pt x="78" y="234"/>
                      </a:cubicBezTo>
                      <a:lnTo>
                        <a:pt x="136" y="27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1" name="Google Shape;9281;p70"/>
                <p:cNvSpPr/>
                <p:nvPr/>
              </p:nvSpPr>
              <p:spPr>
                <a:xfrm>
                  <a:off x="1440725" y="1592425"/>
                  <a:ext cx="32125" cy="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954" extrusionOk="0">
                      <a:moveTo>
                        <a:pt x="124" y="1"/>
                      </a:moveTo>
                      <a:cubicBezTo>
                        <a:pt x="80" y="1"/>
                        <a:pt x="46" y="27"/>
                        <a:pt x="20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1284" y="954"/>
                      </a:lnTo>
                      <a:lnTo>
                        <a:pt x="1284" y="662"/>
                      </a:lnTo>
                      <a:lnTo>
                        <a:pt x="195" y="20"/>
                      </a:lnTo>
                      <a:cubicBezTo>
                        <a:pt x="169" y="7"/>
                        <a:pt x="145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2" name="Google Shape;9282;p70"/>
                <p:cNvSpPr/>
                <p:nvPr/>
              </p:nvSpPr>
              <p:spPr>
                <a:xfrm>
                  <a:off x="1411550" y="1608975"/>
                  <a:ext cx="61300" cy="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" h="1596" extrusionOk="0">
                      <a:moveTo>
                        <a:pt x="195" y="0"/>
                      </a:moveTo>
                      <a:cubicBezTo>
                        <a:pt x="136" y="0"/>
                        <a:pt x="78" y="0"/>
                        <a:pt x="19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2451" y="1595"/>
                      </a:lnTo>
                      <a:lnTo>
                        <a:pt x="2451" y="1304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3" name="Google Shape;9283;p70"/>
                <p:cNvSpPr/>
                <p:nvPr/>
              </p:nvSpPr>
              <p:spPr>
                <a:xfrm>
                  <a:off x="1382850" y="1625800"/>
                  <a:ext cx="90000" cy="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" h="2265" extrusionOk="0">
                      <a:moveTo>
                        <a:pt x="145" y="0"/>
                      </a:moveTo>
                      <a:cubicBezTo>
                        <a:pt x="99" y="0"/>
                        <a:pt x="53" y="18"/>
                        <a:pt x="39" y="47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3599" y="2265"/>
                      </a:lnTo>
                      <a:lnTo>
                        <a:pt x="3599" y="1973"/>
                      </a:lnTo>
                      <a:lnTo>
                        <a:pt x="195" y="8"/>
                      </a:lnTo>
                      <a:cubicBezTo>
                        <a:pt x="179" y="3"/>
                        <a:pt x="162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4" name="Google Shape;9284;p70"/>
                <p:cNvSpPr/>
                <p:nvPr/>
              </p:nvSpPr>
              <p:spPr>
                <a:xfrm>
                  <a:off x="1354625" y="1642300"/>
                  <a:ext cx="118225" cy="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9" h="2948" extrusionOk="0">
                      <a:moveTo>
                        <a:pt x="116" y="0"/>
                      </a:moveTo>
                      <a:cubicBezTo>
                        <a:pt x="70" y="0"/>
                        <a:pt x="33" y="30"/>
                        <a:pt x="20" y="68"/>
                      </a:cubicBezTo>
                      <a:cubicBezTo>
                        <a:pt x="1" y="126"/>
                        <a:pt x="1" y="204"/>
                        <a:pt x="59" y="243"/>
                      </a:cubicBezTo>
                      <a:lnTo>
                        <a:pt x="4728" y="2947"/>
                      </a:lnTo>
                      <a:lnTo>
                        <a:pt x="4728" y="2655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5" name="Google Shape;9285;p70"/>
                <p:cNvSpPr/>
                <p:nvPr/>
              </p:nvSpPr>
              <p:spPr>
                <a:xfrm>
                  <a:off x="1325450" y="1658900"/>
                  <a:ext cx="147400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587" extrusionOk="0">
                      <a:moveTo>
                        <a:pt x="117" y="1"/>
                      </a:moveTo>
                      <a:cubicBezTo>
                        <a:pt x="79" y="1"/>
                        <a:pt x="43" y="20"/>
                        <a:pt x="20" y="65"/>
                      </a:cubicBezTo>
                      <a:cubicBezTo>
                        <a:pt x="1" y="124"/>
                        <a:pt x="1" y="182"/>
                        <a:pt x="59" y="240"/>
                      </a:cubicBezTo>
                      <a:lnTo>
                        <a:pt x="5895" y="3587"/>
                      </a:lnTo>
                      <a:lnTo>
                        <a:pt x="5895" y="3334"/>
                      </a:lnTo>
                      <a:lnTo>
                        <a:pt x="195" y="26"/>
                      </a:lnTo>
                      <a:cubicBezTo>
                        <a:pt x="171" y="10"/>
                        <a:pt x="143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6" name="Google Shape;9286;p70"/>
                <p:cNvSpPr/>
                <p:nvPr/>
              </p:nvSpPr>
              <p:spPr>
                <a:xfrm>
                  <a:off x="1296750" y="1675425"/>
                  <a:ext cx="176100" cy="10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4" h="4269" extrusionOk="0">
                      <a:moveTo>
                        <a:pt x="138" y="0"/>
                      </a:moveTo>
                      <a:cubicBezTo>
                        <a:pt x="82" y="0"/>
                        <a:pt x="35" y="22"/>
                        <a:pt x="20" y="66"/>
                      </a:cubicBezTo>
                      <a:cubicBezTo>
                        <a:pt x="1" y="105"/>
                        <a:pt x="1" y="182"/>
                        <a:pt x="78" y="241"/>
                      </a:cubicBezTo>
                      <a:lnTo>
                        <a:pt x="7043" y="4268"/>
                      </a:lnTo>
                      <a:lnTo>
                        <a:pt x="7043" y="3976"/>
                      </a:lnTo>
                      <a:lnTo>
                        <a:pt x="195" y="7"/>
                      </a:lnTo>
                      <a:cubicBezTo>
                        <a:pt x="176" y="3"/>
                        <a:pt x="156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7" name="Google Shape;9287;p70"/>
                <p:cNvSpPr/>
                <p:nvPr/>
              </p:nvSpPr>
              <p:spPr>
                <a:xfrm>
                  <a:off x="1268050" y="1692125"/>
                  <a:ext cx="20480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943" extrusionOk="0">
                      <a:moveTo>
                        <a:pt x="120" y="1"/>
                      </a:moveTo>
                      <a:cubicBezTo>
                        <a:pt x="72" y="1"/>
                        <a:pt x="33" y="27"/>
                        <a:pt x="20" y="79"/>
                      </a:cubicBezTo>
                      <a:cubicBezTo>
                        <a:pt x="1" y="118"/>
                        <a:pt x="1" y="195"/>
                        <a:pt x="79" y="254"/>
                      </a:cubicBezTo>
                      <a:lnTo>
                        <a:pt x="8191" y="4942"/>
                      </a:lnTo>
                      <a:lnTo>
                        <a:pt x="8191" y="4651"/>
                      </a:lnTo>
                      <a:lnTo>
                        <a:pt x="195" y="20"/>
                      </a:lnTo>
                      <a:cubicBezTo>
                        <a:pt x="169" y="7"/>
                        <a:pt x="143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8" name="Google Shape;9288;p70"/>
                <p:cNvSpPr/>
                <p:nvPr/>
              </p:nvSpPr>
              <p:spPr>
                <a:xfrm>
                  <a:off x="1239350" y="1708875"/>
                  <a:ext cx="233000" cy="1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40" extrusionOk="0">
                      <a:moveTo>
                        <a:pt x="141" y="0"/>
                      </a:moveTo>
                      <a:cubicBezTo>
                        <a:pt x="105" y="0"/>
                        <a:pt x="65" y="14"/>
                        <a:pt x="4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9106" y="5440"/>
                      </a:lnTo>
                      <a:cubicBezTo>
                        <a:pt x="9125" y="5381"/>
                        <a:pt x="9184" y="5342"/>
                        <a:pt x="9242" y="5304"/>
                      </a:cubicBezTo>
                      <a:cubicBezTo>
                        <a:pt x="9281" y="5304"/>
                        <a:pt x="9300" y="5284"/>
                        <a:pt x="9320" y="5284"/>
                      </a:cubicBezTo>
                      <a:lnTo>
                        <a:pt x="196" y="12"/>
                      </a:lnTo>
                      <a:cubicBezTo>
                        <a:pt x="181" y="5"/>
                        <a:pt x="162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9" name="Google Shape;9289;p70"/>
                <p:cNvSpPr/>
                <p:nvPr/>
              </p:nvSpPr>
              <p:spPr>
                <a:xfrm>
                  <a:off x="1210175" y="1725500"/>
                  <a:ext cx="262675" cy="1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7" h="6254" extrusionOk="0">
                      <a:moveTo>
                        <a:pt x="146" y="1"/>
                      </a:moveTo>
                      <a:cubicBezTo>
                        <a:pt x="99" y="1"/>
                        <a:pt x="54" y="19"/>
                        <a:pt x="40" y="47"/>
                      </a:cubicBezTo>
                      <a:cubicBezTo>
                        <a:pt x="1" y="106"/>
                        <a:pt x="1" y="183"/>
                        <a:pt x="78" y="222"/>
                      </a:cubicBezTo>
                      <a:lnTo>
                        <a:pt x="10506" y="6253"/>
                      </a:lnTo>
                      <a:lnTo>
                        <a:pt x="10506" y="5961"/>
                      </a:lnTo>
                      <a:lnTo>
                        <a:pt x="195" y="8"/>
                      </a:lnTo>
                      <a:cubicBezTo>
                        <a:pt x="180" y="3"/>
                        <a:pt x="163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0" name="Google Shape;9290;p70"/>
                <p:cNvSpPr/>
                <p:nvPr/>
              </p:nvSpPr>
              <p:spPr>
                <a:xfrm>
                  <a:off x="1181975" y="1742000"/>
                  <a:ext cx="290875" cy="1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5" h="6936" extrusionOk="0">
                      <a:moveTo>
                        <a:pt x="116" y="0"/>
                      </a:moveTo>
                      <a:cubicBezTo>
                        <a:pt x="70" y="0"/>
                        <a:pt x="32" y="30"/>
                        <a:pt x="20" y="68"/>
                      </a:cubicBezTo>
                      <a:cubicBezTo>
                        <a:pt x="0" y="126"/>
                        <a:pt x="0" y="204"/>
                        <a:pt x="59" y="243"/>
                      </a:cubicBezTo>
                      <a:lnTo>
                        <a:pt x="11634" y="6936"/>
                      </a:lnTo>
                      <a:lnTo>
                        <a:pt x="11634" y="6644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1" name="Google Shape;9291;p70"/>
                <p:cNvSpPr/>
                <p:nvPr/>
              </p:nvSpPr>
              <p:spPr>
                <a:xfrm>
                  <a:off x="1152775" y="1758275"/>
                  <a:ext cx="320075" cy="18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3" h="7589" extrusionOk="0">
                      <a:moveTo>
                        <a:pt x="196" y="1"/>
                      </a:moveTo>
                      <a:cubicBezTo>
                        <a:pt x="137" y="1"/>
                        <a:pt x="59" y="1"/>
                        <a:pt x="20" y="79"/>
                      </a:cubicBezTo>
                      <a:cubicBezTo>
                        <a:pt x="1" y="137"/>
                        <a:pt x="1" y="195"/>
                        <a:pt x="59" y="254"/>
                      </a:cubicBezTo>
                      <a:lnTo>
                        <a:pt x="12802" y="7588"/>
                      </a:lnTo>
                      <a:lnTo>
                        <a:pt x="12802" y="7296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2" name="Google Shape;9292;p70"/>
                <p:cNvSpPr/>
                <p:nvPr/>
              </p:nvSpPr>
              <p:spPr>
                <a:xfrm>
                  <a:off x="1124100" y="1775125"/>
                  <a:ext cx="348750" cy="2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0" h="8257" extrusionOk="0">
                      <a:moveTo>
                        <a:pt x="137" y="0"/>
                      </a:moveTo>
                      <a:cubicBezTo>
                        <a:pt x="82" y="0"/>
                        <a:pt x="34" y="22"/>
                        <a:pt x="20" y="66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13949" y="8257"/>
                      </a:lnTo>
                      <a:lnTo>
                        <a:pt x="13949" y="7965"/>
                      </a:lnTo>
                      <a:lnTo>
                        <a:pt x="195" y="8"/>
                      </a:lnTo>
                      <a:cubicBezTo>
                        <a:pt x="175" y="3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3" name="Google Shape;9293;p70"/>
                <p:cNvSpPr/>
                <p:nvPr/>
              </p:nvSpPr>
              <p:spPr>
                <a:xfrm>
                  <a:off x="1095400" y="1791850"/>
                  <a:ext cx="378425" cy="2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7" h="8930" extrusionOk="0">
                      <a:moveTo>
                        <a:pt x="124" y="0"/>
                      </a:moveTo>
                      <a:cubicBezTo>
                        <a:pt x="80" y="0"/>
                        <a:pt x="46" y="26"/>
                        <a:pt x="20" y="78"/>
                      </a:cubicBezTo>
                      <a:cubicBezTo>
                        <a:pt x="0" y="117"/>
                        <a:pt x="0" y="195"/>
                        <a:pt x="78" y="253"/>
                      </a:cubicBezTo>
                      <a:lnTo>
                        <a:pt x="15136" y="8930"/>
                      </a:lnTo>
                      <a:lnTo>
                        <a:pt x="15136" y="8638"/>
                      </a:lnTo>
                      <a:lnTo>
                        <a:pt x="195" y="20"/>
                      </a:lnTo>
                      <a:cubicBezTo>
                        <a:pt x="169" y="7"/>
                        <a:pt x="145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4" name="Google Shape;9294;p70"/>
                <p:cNvSpPr/>
                <p:nvPr/>
              </p:nvSpPr>
              <p:spPr>
                <a:xfrm>
                  <a:off x="1066225" y="1808600"/>
                  <a:ext cx="406625" cy="2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5" h="9564" extrusionOk="0">
                      <a:moveTo>
                        <a:pt x="145" y="0"/>
                      </a:moveTo>
                      <a:cubicBezTo>
                        <a:pt x="106" y="0"/>
                        <a:pt x="58" y="18"/>
                        <a:pt x="19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6264" y="9563"/>
                      </a:lnTo>
                      <a:lnTo>
                        <a:pt x="16264" y="9272"/>
                      </a:lnTo>
                      <a:lnTo>
                        <a:pt x="195" y="11"/>
                      </a:lnTo>
                      <a:cubicBezTo>
                        <a:pt x="182" y="5"/>
                        <a:pt x="164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5" name="Google Shape;9295;p70"/>
                <p:cNvSpPr/>
                <p:nvPr/>
              </p:nvSpPr>
              <p:spPr>
                <a:xfrm>
                  <a:off x="1037525" y="1825200"/>
                  <a:ext cx="435325" cy="25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3" h="10242" extrusionOk="0">
                      <a:moveTo>
                        <a:pt x="145" y="1"/>
                      </a:moveTo>
                      <a:cubicBezTo>
                        <a:pt x="99" y="1"/>
                        <a:pt x="53" y="19"/>
                        <a:pt x="39" y="47"/>
                      </a:cubicBezTo>
                      <a:cubicBezTo>
                        <a:pt x="0" y="106"/>
                        <a:pt x="0" y="164"/>
                        <a:pt x="78" y="223"/>
                      </a:cubicBezTo>
                      <a:lnTo>
                        <a:pt x="17412" y="10242"/>
                      </a:lnTo>
                      <a:lnTo>
                        <a:pt x="17412" y="9950"/>
                      </a:lnTo>
                      <a:lnTo>
                        <a:pt x="195" y="9"/>
                      </a:lnTo>
                      <a:cubicBezTo>
                        <a:pt x="179" y="3"/>
                        <a:pt x="162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6" name="Google Shape;9296;p70"/>
                <p:cNvSpPr/>
                <p:nvPr/>
              </p:nvSpPr>
              <p:spPr>
                <a:xfrm>
                  <a:off x="1183925" y="1320050"/>
                  <a:ext cx="2884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7" h="6869" extrusionOk="0">
                      <a:moveTo>
                        <a:pt x="11537" y="1"/>
                      </a:moveTo>
                      <a:lnTo>
                        <a:pt x="58" y="6615"/>
                      </a:lnTo>
                      <a:cubicBezTo>
                        <a:pt x="39" y="6693"/>
                        <a:pt x="0" y="6771"/>
                        <a:pt x="39" y="6810"/>
                      </a:cubicBezTo>
                      <a:cubicBezTo>
                        <a:pt x="58" y="6868"/>
                        <a:pt x="117" y="6868"/>
                        <a:pt x="136" y="6868"/>
                      </a:cubicBezTo>
                      <a:cubicBezTo>
                        <a:pt x="156" y="6868"/>
                        <a:pt x="175" y="6868"/>
                        <a:pt x="175" y="6829"/>
                      </a:cubicBezTo>
                      <a:lnTo>
                        <a:pt x="11537" y="293"/>
                      </a:lnTo>
                      <a:lnTo>
                        <a:pt x="115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7" name="Google Shape;9297;p70"/>
                <p:cNvSpPr/>
                <p:nvPr/>
              </p:nvSpPr>
              <p:spPr>
                <a:xfrm>
                  <a:off x="1157650" y="1288925"/>
                  <a:ext cx="314700" cy="1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8" h="7491" extrusionOk="0">
                      <a:moveTo>
                        <a:pt x="12588" y="1"/>
                      </a:moveTo>
                      <a:lnTo>
                        <a:pt x="39" y="7257"/>
                      </a:lnTo>
                      <a:cubicBezTo>
                        <a:pt x="20" y="7296"/>
                        <a:pt x="1" y="7394"/>
                        <a:pt x="20" y="7452"/>
                      </a:cubicBezTo>
                      <a:cubicBezTo>
                        <a:pt x="39" y="7491"/>
                        <a:pt x="78" y="7491"/>
                        <a:pt x="117" y="7491"/>
                      </a:cubicBezTo>
                      <a:cubicBezTo>
                        <a:pt x="137" y="7491"/>
                        <a:pt x="156" y="7491"/>
                        <a:pt x="156" y="7471"/>
                      </a:cubicBezTo>
                      <a:lnTo>
                        <a:pt x="12588" y="292"/>
                      </a:lnTo>
                      <a:lnTo>
                        <a:pt x="125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8" name="Google Shape;9298;p70"/>
                <p:cNvSpPr/>
                <p:nvPr/>
              </p:nvSpPr>
              <p:spPr>
                <a:xfrm>
                  <a:off x="1130900" y="1258275"/>
                  <a:ext cx="341450" cy="2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8" h="8095" extrusionOk="0">
                      <a:moveTo>
                        <a:pt x="13658" y="1"/>
                      </a:moveTo>
                      <a:lnTo>
                        <a:pt x="39" y="7841"/>
                      </a:lnTo>
                      <a:cubicBezTo>
                        <a:pt x="1" y="7919"/>
                        <a:pt x="1" y="7997"/>
                        <a:pt x="20" y="8036"/>
                      </a:cubicBezTo>
                      <a:cubicBezTo>
                        <a:pt x="39" y="8094"/>
                        <a:pt x="98" y="8094"/>
                        <a:pt x="117" y="8094"/>
                      </a:cubicBezTo>
                      <a:cubicBezTo>
                        <a:pt x="137" y="8094"/>
                        <a:pt x="156" y="8094"/>
                        <a:pt x="156" y="8075"/>
                      </a:cubicBezTo>
                      <a:lnTo>
                        <a:pt x="13658" y="293"/>
                      </a:lnTo>
                      <a:lnTo>
                        <a:pt x="136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9" name="Google Shape;9299;p70"/>
                <p:cNvSpPr/>
                <p:nvPr/>
              </p:nvSpPr>
              <p:spPr>
                <a:xfrm>
                  <a:off x="1103175" y="1227150"/>
                  <a:ext cx="369175" cy="2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737" extrusionOk="0">
                      <a:moveTo>
                        <a:pt x="14767" y="1"/>
                      </a:moveTo>
                      <a:lnTo>
                        <a:pt x="78" y="8483"/>
                      </a:lnTo>
                      <a:cubicBezTo>
                        <a:pt x="39" y="8542"/>
                        <a:pt x="1" y="8600"/>
                        <a:pt x="59" y="8678"/>
                      </a:cubicBezTo>
                      <a:cubicBezTo>
                        <a:pt x="78" y="8736"/>
                        <a:pt x="137" y="8736"/>
                        <a:pt x="156" y="8736"/>
                      </a:cubicBezTo>
                      <a:cubicBezTo>
                        <a:pt x="176" y="8736"/>
                        <a:pt x="195" y="8736"/>
                        <a:pt x="195" y="8697"/>
                      </a:cubicBezTo>
                      <a:lnTo>
                        <a:pt x="14767" y="293"/>
                      </a:lnTo>
                      <a:lnTo>
                        <a:pt x="147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0" name="Google Shape;9300;p70"/>
                <p:cNvSpPr/>
                <p:nvPr/>
              </p:nvSpPr>
              <p:spPr>
                <a:xfrm>
                  <a:off x="1076425" y="1195550"/>
                  <a:ext cx="396425" cy="2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7" h="9359" extrusionOk="0">
                      <a:moveTo>
                        <a:pt x="15856" y="0"/>
                      </a:moveTo>
                      <a:lnTo>
                        <a:pt x="78" y="9086"/>
                      </a:lnTo>
                      <a:cubicBezTo>
                        <a:pt x="39" y="9183"/>
                        <a:pt x="1" y="9261"/>
                        <a:pt x="59" y="9319"/>
                      </a:cubicBezTo>
                      <a:cubicBezTo>
                        <a:pt x="78" y="9358"/>
                        <a:pt x="137" y="9358"/>
                        <a:pt x="156" y="9358"/>
                      </a:cubicBezTo>
                      <a:cubicBezTo>
                        <a:pt x="176" y="9358"/>
                        <a:pt x="195" y="9358"/>
                        <a:pt x="195" y="9339"/>
                      </a:cubicBezTo>
                      <a:lnTo>
                        <a:pt x="15856" y="292"/>
                      </a:lnTo>
                      <a:lnTo>
                        <a:pt x="15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1" name="Google Shape;9301;p70"/>
                <p:cNvSpPr/>
                <p:nvPr/>
              </p:nvSpPr>
              <p:spPr>
                <a:xfrm>
                  <a:off x="1049675" y="1164900"/>
                  <a:ext cx="422675" cy="2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7" h="9982" extrusionOk="0">
                      <a:moveTo>
                        <a:pt x="16907" y="1"/>
                      </a:moveTo>
                      <a:lnTo>
                        <a:pt x="59" y="9728"/>
                      </a:lnTo>
                      <a:cubicBezTo>
                        <a:pt x="39" y="9786"/>
                        <a:pt x="1" y="9864"/>
                        <a:pt x="39" y="9923"/>
                      </a:cubicBezTo>
                      <a:cubicBezTo>
                        <a:pt x="59" y="9981"/>
                        <a:pt x="98" y="9981"/>
                        <a:pt x="137" y="9981"/>
                      </a:cubicBezTo>
                      <a:cubicBezTo>
                        <a:pt x="156" y="9981"/>
                        <a:pt x="176" y="9981"/>
                        <a:pt x="176" y="9962"/>
                      </a:cubicBezTo>
                      <a:lnTo>
                        <a:pt x="16907" y="292"/>
                      </a:lnTo>
                      <a:lnTo>
                        <a:pt x="16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2" name="Google Shape;9302;p70"/>
                <p:cNvSpPr/>
                <p:nvPr/>
              </p:nvSpPr>
              <p:spPr>
                <a:xfrm>
                  <a:off x="1022925" y="1133300"/>
                  <a:ext cx="449425" cy="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7" h="10604" extrusionOk="0">
                      <a:moveTo>
                        <a:pt x="17977" y="0"/>
                      </a:moveTo>
                      <a:lnTo>
                        <a:pt x="59" y="10350"/>
                      </a:lnTo>
                      <a:cubicBezTo>
                        <a:pt x="39" y="10447"/>
                        <a:pt x="1" y="10506"/>
                        <a:pt x="39" y="10564"/>
                      </a:cubicBezTo>
                      <a:cubicBezTo>
                        <a:pt x="59" y="10603"/>
                        <a:pt x="98" y="10603"/>
                        <a:pt x="137" y="10603"/>
                      </a:cubicBezTo>
                      <a:cubicBezTo>
                        <a:pt x="156" y="10603"/>
                        <a:pt x="176" y="10603"/>
                        <a:pt x="176" y="10584"/>
                      </a:cubicBezTo>
                      <a:lnTo>
                        <a:pt x="17977" y="292"/>
                      </a:lnTo>
                      <a:lnTo>
                        <a:pt x="179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3" name="Google Shape;9303;p70"/>
                <p:cNvSpPr/>
                <p:nvPr/>
              </p:nvSpPr>
              <p:spPr>
                <a:xfrm>
                  <a:off x="996175" y="1103625"/>
                  <a:ext cx="476175" cy="27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7" h="11187" extrusionOk="0">
                      <a:moveTo>
                        <a:pt x="19047" y="0"/>
                      </a:moveTo>
                      <a:lnTo>
                        <a:pt x="78" y="10973"/>
                      </a:lnTo>
                      <a:cubicBezTo>
                        <a:pt x="0" y="10992"/>
                        <a:pt x="0" y="11070"/>
                        <a:pt x="39" y="11148"/>
                      </a:cubicBezTo>
                      <a:cubicBezTo>
                        <a:pt x="59" y="11187"/>
                        <a:pt x="98" y="11187"/>
                        <a:pt x="137" y="11187"/>
                      </a:cubicBezTo>
                      <a:cubicBezTo>
                        <a:pt x="156" y="11187"/>
                        <a:pt x="176" y="11187"/>
                        <a:pt x="176" y="11167"/>
                      </a:cubicBezTo>
                      <a:lnTo>
                        <a:pt x="19047" y="273"/>
                      </a:lnTo>
                      <a:lnTo>
                        <a:pt x="190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4" name="Google Shape;9304;p70"/>
                <p:cNvSpPr/>
                <p:nvPr/>
              </p:nvSpPr>
              <p:spPr>
                <a:xfrm>
                  <a:off x="942175" y="1137675"/>
                  <a:ext cx="369200" cy="2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8" h="8580" extrusionOk="0">
                      <a:moveTo>
                        <a:pt x="14553" y="0"/>
                      </a:moveTo>
                      <a:lnTo>
                        <a:pt x="79" y="8366"/>
                      </a:lnTo>
                      <a:cubicBezTo>
                        <a:pt x="20" y="8385"/>
                        <a:pt x="1" y="8463"/>
                        <a:pt x="20" y="8541"/>
                      </a:cubicBezTo>
                      <a:cubicBezTo>
                        <a:pt x="59" y="8560"/>
                        <a:pt x="98" y="8580"/>
                        <a:pt x="157" y="8580"/>
                      </a:cubicBezTo>
                      <a:cubicBezTo>
                        <a:pt x="176" y="8580"/>
                        <a:pt x="196" y="8580"/>
                        <a:pt x="196" y="8560"/>
                      </a:cubicBezTo>
                      <a:lnTo>
                        <a:pt x="14767" y="156"/>
                      </a:lnTo>
                      <a:cubicBezTo>
                        <a:pt x="14748" y="156"/>
                        <a:pt x="14709" y="117"/>
                        <a:pt x="14689" y="117"/>
                      </a:cubicBezTo>
                      <a:cubicBezTo>
                        <a:pt x="14651" y="97"/>
                        <a:pt x="14592" y="58"/>
                        <a:pt x="145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5" name="Google Shape;9305;p70"/>
                <p:cNvSpPr/>
                <p:nvPr/>
              </p:nvSpPr>
              <p:spPr>
                <a:xfrm>
                  <a:off x="1064275" y="12344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6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109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6" name="Google Shape;9306;p70"/>
                <p:cNvSpPr/>
                <p:nvPr/>
              </p:nvSpPr>
              <p:spPr>
                <a:xfrm>
                  <a:off x="101077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7" name="Google Shape;9307;p70"/>
                <p:cNvSpPr/>
                <p:nvPr/>
              </p:nvSpPr>
              <p:spPr>
                <a:xfrm>
                  <a:off x="930025" y="13118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8" name="Google Shape;9308;p70"/>
                <p:cNvSpPr/>
                <p:nvPr/>
              </p:nvSpPr>
              <p:spPr>
                <a:xfrm>
                  <a:off x="957275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9" name="Google Shape;9309;p70"/>
                <p:cNvSpPr/>
                <p:nvPr/>
              </p:nvSpPr>
              <p:spPr>
                <a:xfrm>
                  <a:off x="103752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0" name="Google Shape;9310;p70"/>
                <p:cNvSpPr/>
                <p:nvPr/>
              </p:nvSpPr>
              <p:spPr>
                <a:xfrm>
                  <a:off x="1092000" y="1010725"/>
                  <a:ext cx="380850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4" h="8950" extrusionOk="0">
                      <a:moveTo>
                        <a:pt x="15233" y="0"/>
                      </a:moveTo>
                      <a:lnTo>
                        <a:pt x="0" y="8794"/>
                      </a:lnTo>
                      <a:lnTo>
                        <a:pt x="234" y="8950"/>
                      </a:lnTo>
                      <a:lnTo>
                        <a:pt x="15233" y="273"/>
                      </a:lnTo>
                      <a:lnTo>
                        <a:pt x="152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1" name="Google Shape;9311;p70"/>
                <p:cNvSpPr/>
                <p:nvPr/>
              </p:nvSpPr>
              <p:spPr>
                <a:xfrm>
                  <a:off x="984025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2" name="Google Shape;9312;p70"/>
                <p:cNvSpPr/>
                <p:nvPr/>
              </p:nvSpPr>
              <p:spPr>
                <a:xfrm>
                  <a:off x="915425" y="1326875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3" name="Google Shape;9313;p70"/>
                <p:cNvSpPr/>
                <p:nvPr/>
              </p:nvSpPr>
              <p:spPr>
                <a:xfrm>
                  <a:off x="103752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4" name="Google Shape;9314;p70"/>
                <p:cNvSpPr/>
                <p:nvPr/>
              </p:nvSpPr>
              <p:spPr>
                <a:xfrm>
                  <a:off x="10107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5" name="Google Shape;9315;p70"/>
                <p:cNvSpPr/>
                <p:nvPr/>
              </p:nvSpPr>
              <p:spPr>
                <a:xfrm>
                  <a:off x="98402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6" name="Google Shape;9316;p70"/>
                <p:cNvSpPr/>
                <p:nvPr/>
              </p:nvSpPr>
              <p:spPr>
                <a:xfrm>
                  <a:off x="888675" y="131180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56"/>
                      </a:lnTo>
                      <a:cubicBezTo>
                        <a:pt x="20" y="195"/>
                        <a:pt x="1" y="25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37" y="389"/>
                        <a:pt x="176" y="389"/>
                        <a:pt x="176" y="35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7" name="Google Shape;9317;p70"/>
                <p:cNvSpPr/>
                <p:nvPr/>
              </p:nvSpPr>
              <p:spPr>
                <a:xfrm>
                  <a:off x="903275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8" name="Google Shape;9318;p70"/>
                <p:cNvSpPr/>
                <p:nvPr/>
              </p:nvSpPr>
              <p:spPr>
                <a:xfrm>
                  <a:off x="95727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9" name="Google Shape;9319;p70"/>
                <p:cNvSpPr/>
                <p:nvPr/>
              </p:nvSpPr>
              <p:spPr>
                <a:xfrm>
                  <a:off x="930025" y="1280650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0" name="Google Shape;9320;p70"/>
                <p:cNvSpPr/>
                <p:nvPr/>
              </p:nvSpPr>
              <p:spPr>
                <a:xfrm>
                  <a:off x="1065250" y="1024825"/>
                  <a:ext cx="334150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25" extrusionOk="0">
                      <a:moveTo>
                        <a:pt x="13152" y="1"/>
                      </a:moveTo>
                      <a:lnTo>
                        <a:pt x="0" y="7569"/>
                      </a:lnTo>
                      <a:lnTo>
                        <a:pt x="234" y="7724"/>
                      </a:lnTo>
                      <a:lnTo>
                        <a:pt x="13366" y="156"/>
                      </a:lnTo>
                      <a:cubicBezTo>
                        <a:pt x="13346" y="137"/>
                        <a:pt x="13327" y="137"/>
                        <a:pt x="13288" y="117"/>
                      </a:cubicBezTo>
                      <a:cubicBezTo>
                        <a:pt x="13249" y="98"/>
                        <a:pt x="13191" y="39"/>
                        <a:pt x="13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1" name="Google Shape;9321;p70"/>
                <p:cNvSpPr/>
                <p:nvPr/>
              </p:nvSpPr>
              <p:spPr>
                <a:xfrm>
                  <a:off x="1037525" y="1046725"/>
                  <a:ext cx="271900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6" h="6285" extrusionOk="0">
                      <a:moveTo>
                        <a:pt x="10661" y="0"/>
                      </a:moveTo>
                      <a:lnTo>
                        <a:pt x="0" y="6148"/>
                      </a:lnTo>
                      <a:lnTo>
                        <a:pt x="253" y="6284"/>
                      </a:lnTo>
                      <a:lnTo>
                        <a:pt x="10875" y="136"/>
                      </a:lnTo>
                      <a:cubicBezTo>
                        <a:pt x="10856" y="136"/>
                        <a:pt x="10837" y="117"/>
                        <a:pt x="10798" y="117"/>
                      </a:cubicBezTo>
                      <a:cubicBezTo>
                        <a:pt x="10759" y="97"/>
                        <a:pt x="10700" y="39"/>
                        <a:pt x="10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2" name="Google Shape;9322;p70"/>
                <p:cNvSpPr/>
                <p:nvPr/>
              </p:nvSpPr>
              <p:spPr>
                <a:xfrm>
                  <a:off x="930025" y="1249525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3" name="Google Shape;9323;p70"/>
                <p:cNvSpPr/>
                <p:nvPr/>
              </p:nvSpPr>
              <p:spPr>
                <a:xfrm>
                  <a:off x="98402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4" name="Google Shape;9324;p70"/>
                <p:cNvSpPr/>
                <p:nvPr/>
              </p:nvSpPr>
              <p:spPr>
                <a:xfrm>
                  <a:off x="9572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5" name="Google Shape;9325;p70"/>
                <p:cNvSpPr/>
                <p:nvPr/>
              </p:nvSpPr>
              <p:spPr>
                <a:xfrm>
                  <a:off x="90327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6" name="Google Shape;9326;p70"/>
                <p:cNvSpPr/>
                <p:nvPr/>
              </p:nvSpPr>
              <p:spPr>
                <a:xfrm>
                  <a:off x="10107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7" name="Google Shape;9327;p70"/>
                <p:cNvSpPr/>
                <p:nvPr/>
              </p:nvSpPr>
              <p:spPr>
                <a:xfrm>
                  <a:off x="876525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8" name="Google Shape;9328;p70"/>
                <p:cNvSpPr/>
                <p:nvPr/>
              </p:nvSpPr>
              <p:spPr>
                <a:xfrm>
                  <a:off x="861925" y="129575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2"/>
                        <a:pt x="20" y="350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9" name="Google Shape;9329;p70"/>
                <p:cNvSpPr/>
                <p:nvPr/>
              </p:nvSpPr>
              <p:spPr>
                <a:xfrm>
                  <a:off x="98402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86"/>
                      </a:lnTo>
                      <a:lnTo>
                        <a:pt x="253" y="623"/>
                      </a:lnTo>
                      <a:lnTo>
                        <a:pt x="1070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0" name="Google Shape;9330;p70"/>
                <p:cNvSpPr/>
                <p:nvPr/>
              </p:nvSpPr>
              <p:spPr>
                <a:xfrm>
                  <a:off x="9032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1" name="Google Shape;9331;p70"/>
                <p:cNvSpPr/>
                <p:nvPr/>
              </p:nvSpPr>
              <p:spPr>
                <a:xfrm>
                  <a:off x="84977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2" name="Google Shape;9332;p70"/>
                <p:cNvSpPr/>
                <p:nvPr/>
              </p:nvSpPr>
              <p:spPr>
                <a:xfrm>
                  <a:off x="9572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3" name="Google Shape;9333;p70"/>
                <p:cNvSpPr/>
                <p:nvPr/>
              </p:nvSpPr>
              <p:spPr>
                <a:xfrm>
                  <a:off x="87652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4" name="Google Shape;9334;p70"/>
                <p:cNvSpPr/>
                <p:nvPr/>
              </p:nvSpPr>
              <p:spPr>
                <a:xfrm>
                  <a:off x="930025" y="1218400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5" name="Google Shape;9335;p70"/>
                <p:cNvSpPr/>
                <p:nvPr/>
              </p:nvSpPr>
              <p:spPr>
                <a:xfrm>
                  <a:off x="834700" y="1280650"/>
                  <a:ext cx="14125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1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6" name="Google Shape;9336;p70"/>
                <p:cNvSpPr/>
                <p:nvPr/>
              </p:nvSpPr>
              <p:spPr>
                <a:xfrm>
                  <a:off x="1010775" y="917825"/>
                  <a:ext cx="462075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3" h="10798" extrusionOk="0">
                      <a:moveTo>
                        <a:pt x="18482" y="0"/>
                      </a:moveTo>
                      <a:lnTo>
                        <a:pt x="0" y="10642"/>
                      </a:lnTo>
                      <a:lnTo>
                        <a:pt x="253" y="10798"/>
                      </a:lnTo>
                      <a:lnTo>
                        <a:pt x="18482" y="253"/>
                      </a:lnTo>
                      <a:lnTo>
                        <a:pt x="184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7" name="Google Shape;9337;p70"/>
                <p:cNvSpPr/>
                <p:nvPr/>
              </p:nvSpPr>
              <p:spPr>
                <a:xfrm>
                  <a:off x="930025" y="11877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8" name="Google Shape;9338;p70"/>
                <p:cNvSpPr/>
                <p:nvPr/>
              </p:nvSpPr>
              <p:spPr>
                <a:xfrm>
                  <a:off x="8497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9" name="Google Shape;9339;p70"/>
                <p:cNvSpPr/>
                <p:nvPr/>
              </p:nvSpPr>
              <p:spPr>
                <a:xfrm>
                  <a:off x="822550" y="12495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0" name="Google Shape;9340;p70"/>
                <p:cNvSpPr/>
                <p:nvPr/>
              </p:nvSpPr>
              <p:spPr>
                <a:xfrm>
                  <a:off x="957275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6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1" name="Google Shape;9341;p70"/>
                <p:cNvSpPr/>
                <p:nvPr/>
              </p:nvSpPr>
              <p:spPr>
                <a:xfrm>
                  <a:off x="983525" y="773375"/>
                  <a:ext cx="447500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15954" extrusionOk="0">
                      <a:moveTo>
                        <a:pt x="17782" y="0"/>
                      </a:moveTo>
                      <a:cubicBezTo>
                        <a:pt x="17705" y="0"/>
                        <a:pt x="17666" y="59"/>
                        <a:pt x="17666" y="137"/>
                      </a:cubicBezTo>
                      <a:lnTo>
                        <a:pt x="17666" y="5623"/>
                      </a:lnTo>
                      <a:lnTo>
                        <a:pt x="1" y="15817"/>
                      </a:lnTo>
                      <a:lnTo>
                        <a:pt x="254" y="15953"/>
                      </a:lnTo>
                      <a:lnTo>
                        <a:pt x="17860" y="5798"/>
                      </a:lnTo>
                      <a:cubicBezTo>
                        <a:pt x="17899" y="5778"/>
                        <a:pt x="17899" y="5720"/>
                        <a:pt x="17899" y="5701"/>
                      </a:cubicBezTo>
                      <a:lnTo>
                        <a:pt x="17899" y="137"/>
                      </a:lnTo>
                      <a:cubicBezTo>
                        <a:pt x="17899" y="59"/>
                        <a:pt x="17860" y="0"/>
                        <a:pt x="177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2" name="Google Shape;9342;p70"/>
                <p:cNvSpPr/>
                <p:nvPr/>
              </p:nvSpPr>
              <p:spPr>
                <a:xfrm>
                  <a:off x="807950" y="12646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5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3" name="Google Shape;9343;p70"/>
                <p:cNvSpPr/>
                <p:nvPr/>
              </p:nvSpPr>
              <p:spPr>
                <a:xfrm>
                  <a:off x="87652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4" name="Google Shape;9344;p70"/>
                <p:cNvSpPr/>
                <p:nvPr/>
              </p:nvSpPr>
              <p:spPr>
                <a:xfrm>
                  <a:off x="9032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5" name="Google Shape;9345;p70"/>
                <p:cNvSpPr/>
                <p:nvPr/>
              </p:nvSpPr>
              <p:spPr>
                <a:xfrm>
                  <a:off x="930025" y="11566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6" name="Google Shape;9346;p70"/>
                <p:cNvSpPr/>
                <p:nvPr/>
              </p:nvSpPr>
              <p:spPr>
                <a:xfrm>
                  <a:off x="87652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86"/>
                      </a:lnTo>
                      <a:lnTo>
                        <a:pt x="253" y="623"/>
                      </a:lnTo>
                      <a:lnTo>
                        <a:pt x="1071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7" name="Google Shape;9347;p70"/>
                <p:cNvSpPr/>
                <p:nvPr/>
              </p:nvSpPr>
              <p:spPr>
                <a:xfrm>
                  <a:off x="822550" y="1218400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8" name="Google Shape;9348;p70"/>
                <p:cNvSpPr/>
                <p:nvPr/>
              </p:nvSpPr>
              <p:spPr>
                <a:xfrm>
                  <a:off x="8497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3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9" name="Google Shape;9349;p70"/>
                <p:cNvSpPr/>
                <p:nvPr/>
              </p:nvSpPr>
              <p:spPr>
                <a:xfrm>
                  <a:off x="956775" y="10000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04" y="0"/>
                      </a:moveTo>
                      <a:lnTo>
                        <a:pt x="1" y="6129"/>
                      </a:lnTo>
                      <a:lnTo>
                        <a:pt x="254" y="6284"/>
                      </a:lnTo>
                      <a:lnTo>
                        <a:pt x="10857" y="156"/>
                      </a:lnTo>
                      <a:cubicBezTo>
                        <a:pt x="10818" y="137"/>
                        <a:pt x="10779" y="137"/>
                        <a:pt x="10740" y="117"/>
                      </a:cubicBezTo>
                      <a:cubicBezTo>
                        <a:pt x="10701" y="78"/>
                        <a:pt x="10643" y="39"/>
                        <a:pt x="10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0" name="Google Shape;9350;p70"/>
                <p:cNvSpPr/>
                <p:nvPr/>
              </p:nvSpPr>
              <p:spPr>
                <a:xfrm>
                  <a:off x="7958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8"/>
                      </a:lnTo>
                      <a:lnTo>
                        <a:pt x="233" y="604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1" name="Google Shape;9351;p70"/>
                <p:cNvSpPr/>
                <p:nvPr/>
              </p:nvSpPr>
              <p:spPr>
                <a:xfrm>
                  <a:off x="781200" y="12495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2" name="Google Shape;9352;p70"/>
                <p:cNvSpPr/>
                <p:nvPr/>
              </p:nvSpPr>
              <p:spPr>
                <a:xfrm>
                  <a:off x="903275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3" name="Google Shape;9353;p70"/>
                <p:cNvSpPr/>
                <p:nvPr/>
              </p:nvSpPr>
              <p:spPr>
                <a:xfrm>
                  <a:off x="822550" y="1187775"/>
                  <a:ext cx="27250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3" extrusionOk="0">
                      <a:moveTo>
                        <a:pt x="856" y="0"/>
                      </a:moveTo>
                      <a:lnTo>
                        <a:pt x="0" y="486"/>
                      </a:lnTo>
                      <a:lnTo>
                        <a:pt x="234" y="623"/>
                      </a:lnTo>
                      <a:lnTo>
                        <a:pt x="1090" y="136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4" name="Google Shape;9354;p70"/>
                <p:cNvSpPr/>
                <p:nvPr/>
              </p:nvSpPr>
              <p:spPr>
                <a:xfrm>
                  <a:off x="876525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5" name="Google Shape;9355;p70"/>
                <p:cNvSpPr/>
                <p:nvPr/>
              </p:nvSpPr>
              <p:spPr>
                <a:xfrm>
                  <a:off x="7958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7"/>
                      </a:lnTo>
                      <a:lnTo>
                        <a:pt x="233" y="604"/>
                      </a:lnTo>
                      <a:lnTo>
                        <a:pt x="1070" y="11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6" name="Google Shape;9356;p70"/>
                <p:cNvSpPr/>
                <p:nvPr/>
              </p:nvSpPr>
              <p:spPr>
                <a:xfrm>
                  <a:off x="849775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7" name="Google Shape;9357;p70"/>
                <p:cNvSpPr/>
                <p:nvPr/>
              </p:nvSpPr>
              <p:spPr>
                <a:xfrm>
                  <a:off x="754450" y="12334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56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8" name="Google Shape;9358;p70"/>
                <p:cNvSpPr/>
                <p:nvPr/>
              </p:nvSpPr>
              <p:spPr>
                <a:xfrm>
                  <a:off x="903275" y="11410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9" name="Google Shape;9359;p70"/>
                <p:cNvSpPr/>
                <p:nvPr/>
              </p:nvSpPr>
              <p:spPr>
                <a:xfrm>
                  <a:off x="930025" y="1033100"/>
                  <a:ext cx="186300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54" y="4300"/>
                      </a:lnTo>
                      <a:lnTo>
                        <a:pt x="7452" y="175"/>
                      </a:lnTo>
                      <a:cubicBezTo>
                        <a:pt x="7413" y="175"/>
                        <a:pt x="7394" y="156"/>
                        <a:pt x="7374" y="117"/>
                      </a:cubicBezTo>
                      <a:cubicBezTo>
                        <a:pt x="7316" y="98"/>
                        <a:pt x="727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0" name="Google Shape;9360;p70"/>
                <p:cNvSpPr/>
                <p:nvPr/>
              </p:nvSpPr>
              <p:spPr>
                <a:xfrm>
                  <a:off x="7690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3" y="643"/>
                      </a:lnTo>
                      <a:lnTo>
                        <a:pt x="1070" y="156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1" name="Google Shape;9361;p70"/>
                <p:cNvSpPr/>
                <p:nvPr/>
              </p:nvSpPr>
              <p:spPr>
                <a:xfrm>
                  <a:off x="1249100" y="1108000"/>
                  <a:ext cx="168775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" h="3931" extrusionOk="0">
                      <a:moveTo>
                        <a:pt x="6517" y="0"/>
                      </a:moveTo>
                      <a:lnTo>
                        <a:pt x="78" y="3716"/>
                      </a:lnTo>
                      <a:cubicBezTo>
                        <a:pt x="20" y="3736"/>
                        <a:pt x="0" y="3814"/>
                        <a:pt x="20" y="3891"/>
                      </a:cubicBezTo>
                      <a:cubicBezTo>
                        <a:pt x="58" y="3930"/>
                        <a:pt x="9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34" y="78"/>
                      </a:cubicBezTo>
                      <a:cubicBezTo>
                        <a:pt x="6595" y="78"/>
                        <a:pt x="6556" y="2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2" name="Google Shape;9362;p70"/>
                <p:cNvSpPr/>
                <p:nvPr/>
              </p:nvSpPr>
              <p:spPr>
                <a:xfrm>
                  <a:off x="347850" y="1360425"/>
                  <a:ext cx="126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487" extrusionOk="0">
                      <a:moveTo>
                        <a:pt x="0" y="1"/>
                      </a:moveTo>
                      <a:lnTo>
                        <a:pt x="0" y="292"/>
                      </a:lnTo>
                      <a:lnTo>
                        <a:pt x="311" y="487"/>
                      </a:lnTo>
                      <a:cubicBezTo>
                        <a:pt x="324" y="474"/>
                        <a:pt x="333" y="470"/>
                        <a:pt x="340" y="470"/>
                      </a:cubicBezTo>
                      <a:cubicBezTo>
                        <a:pt x="355" y="470"/>
                        <a:pt x="363" y="487"/>
                        <a:pt x="389" y="487"/>
                      </a:cubicBezTo>
                      <a:cubicBezTo>
                        <a:pt x="428" y="487"/>
                        <a:pt x="447" y="448"/>
                        <a:pt x="486" y="429"/>
                      </a:cubicBezTo>
                      <a:cubicBezTo>
                        <a:pt x="506" y="390"/>
                        <a:pt x="506" y="312"/>
                        <a:pt x="428" y="2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3" name="Google Shape;9363;p70"/>
                <p:cNvSpPr/>
                <p:nvPr/>
              </p:nvSpPr>
              <p:spPr>
                <a:xfrm>
                  <a:off x="347850" y="1329300"/>
                  <a:ext cx="301575" cy="17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3" h="7141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11868" y="7140"/>
                      </a:lnTo>
                      <a:cubicBezTo>
                        <a:pt x="11887" y="7121"/>
                        <a:pt x="11906" y="7121"/>
                        <a:pt x="11926" y="7121"/>
                      </a:cubicBezTo>
                      <a:cubicBezTo>
                        <a:pt x="11984" y="7121"/>
                        <a:pt x="12004" y="7101"/>
                        <a:pt x="12023" y="7082"/>
                      </a:cubicBezTo>
                      <a:cubicBezTo>
                        <a:pt x="12062" y="7024"/>
                        <a:pt x="12062" y="6946"/>
                        <a:pt x="11984" y="690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4" name="Google Shape;9364;p70"/>
                <p:cNvSpPr/>
                <p:nvPr/>
              </p:nvSpPr>
              <p:spPr>
                <a:xfrm>
                  <a:off x="347350" y="1298175"/>
                  <a:ext cx="328825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3" h="7763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2958" y="7763"/>
                      </a:lnTo>
                      <a:lnTo>
                        <a:pt x="13016" y="7763"/>
                      </a:lnTo>
                      <a:cubicBezTo>
                        <a:pt x="13074" y="7763"/>
                        <a:pt x="13094" y="7743"/>
                        <a:pt x="13113" y="7704"/>
                      </a:cubicBezTo>
                      <a:cubicBezTo>
                        <a:pt x="13152" y="7666"/>
                        <a:pt x="13152" y="7588"/>
                        <a:pt x="13074" y="754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5" name="Google Shape;9365;p70"/>
                <p:cNvSpPr/>
                <p:nvPr/>
              </p:nvSpPr>
              <p:spPr>
                <a:xfrm>
                  <a:off x="347350" y="1267050"/>
                  <a:ext cx="355575" cy="2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" h="8405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4008" y="8405"/>
                      </a:lnTo>
                      <a:cubicBezTo>
                        <a:pt x="14047" y="8366"/>
                        <a:pt x="14067" y="8366"/>
                        <a:pt x="14086" y="8366"/>
                      </a:cubicBezTo>
                      <a:cubicBezTo>
                        <a:pt x="14144" y="8366"/>
                        <a:pt x="14164" y="8346"/>
                        <a:pt x="14183" y="8327"/>
                      </a:cubicBezTo>
                      <a:cubicBezTo>
                        <a:pt x="14222" y="8269"/>
                        <a:pt x="14222" y="8210"/>
                        <a:pt x="14144" y="815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6" name="Google Shape;9366;p70"/>
                <p:cNvSpPr/>
                <p:nvPr/>
              </p:nvSpPr>
              <p:spPr>
                <a:xfrm>
                  <a:off x="389175" y="1263150"/>
                  <a:ext cx="3405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0" h="7919" extrusionOk="0">
                      <a:moveTo>
                        <a:pt x="215" y="1"/>
                      </a:moveTo>
                      <a:cubicBezTo>
                        <a:pt x="156" y="39"/>
                        <a:pt x="117" y="98"/>
                        <a:pt x="5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64" y="7919"/>
                        <a:pt x="13464" y="7919"/>
                        <a:pt x="13483" y="7919"/>
                      </a:cubicBezTo>
                      <a:cubicBezTo>
                        <a:pt x="13541" y="7919"/>
                        <a:pt x="13561" y="7899"/>
                        <a:pt x="13580" y="7880"/>
                      </a:cubicBezTo>
                      <a:cubicBezTo>
                        <a:pt x="13619" y="7821"/>
                        <a:pt x="13619" y="7744"/>
                        <a:pt x="13541" y="7705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7" name="Google Shape;9367;p70"/>
                <p:cNvSpPr/>
                <p:nvPr/>
              </p:nvSpPr>
              <p:spPr>
                <a:xfrm>
                  <a:off x="347350" y="1204775"/>
                  <a:ext cx="409550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9632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16187" y="9631"/>
                      </a:lnTo>
                      <a:lnTo>
                        <a:pt x="16265" y="9631"/>
                      </a:lnTo>
                      <a:cubicBezTo>
                        <a:pt x="16304" y="9631"/>
                        <a:pt x="16323" y="9592"/>
                        <a:pt x="16362" y="9573"/>
                      </a:cubicBezTo>
                      <a:cubicBezTo>
                        <a:pt x="16382" y="9534"/>
                        <a:pt x="16382" y="9456"/>
                        <a:pt x="16304" y="939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8" name="Google Shape;9368;p70"/>
                <p:cNvSpPr/>
                <p:nvPr/>
              </p:nvSpPr>
              <p:spPr>
                <a:xfrm>
                  <a:off x="375550" y="1193125"/>
                  <a:ext cx="40712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5" h="9475" extrusionOk="0">
                      <a:moveTo>
                        <a:pt x="195" y="0"/>
                      </a:moveTo>
                      <a:cubicBezTo>
                        <a:pt x="176" y="39"/>
                        <a:pt x="118" y="97"/>
                        <a:pt x="59" y="117"/>
                      </a:cubicBezTo>
                      <a:cubicBezTo>
                        <a:pt x="20" y="117"/>
                        <a:pt x="20" y="136"/>
                        <a:pt x="1" y="136"/>
                      </a:cubicBezTo>
                      <a:lnTo>
                        <a:pt x="16129" y="9455"/>
                      </a:lnTo>
                      <a:cubicBezTo>
                        <a:pt x="16149" y="9455"/>
                        <a:pt x="16168" y="9475"/>
                        <a:pt x="16168" y="9475"/>
                      </a:cubicBezTo>
                      <a:cubicBezTo>
                        <a:pt x="16226" y="9475"/>
                        <a:pt x="16246" y="9455"/>
                        <a:pt x="16265" y="9436"/>
                      </a:cubicBezTo>
                      <a:cubicBezTo>
                        <a:pt x="16285" y="9377"/>
                        <a:pt x="16285" y="9300"/>
                        <a:pt x="16226" y="9261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9" name="Google Shape;9369;p70"/>
                <p:cNvSpPr/>
                <p:nvPr/>
              </p:nvSpPr>
              <p:spPr>
                <a:xfrm>
                  <a:off x="347850" y="1142525"/>
                  <a:ext cx="462550" cy="2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2" h="10877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307" y="10876"/>
                      </a:lnTo>
                      <a:lnTo>
                        <a:pt x="18385" y="10876"/>
                      </a:lnTo>
                      <a:cubicBezTo>
                        <a:pt x="18424" y="10876"/>
                        <a:pt x="18443" y="10857"/>
                        <a:pt x="18482" y="10818"/>
                      </a:cubicBezTo>
                      <a:cubicBezTo>
                        <a:pt x="18502" y="10779"/>
                        <a:pt x="18502" y="10701"/>
                        <a:pt x="18424" y="1066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0" name="Google Shape;9370;p70"/>
                <p:cNvSpPr/>
                <p:nvPr/>
              </p:nvSpPr>
              <p:spPr>
                <a:xfrm>
                  <a:off x="347350" y="1112375"/>
                  <a:ext cx="489800" cy="2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2" h="11479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9397" y="11479"/>
                      </a:lnTo>
                      <a:lnTo>
                        <a:pt x="19475" y="11479"/>
                      </a:lnTo>
                      <a:cubicBezTo>
                        <a:pt x="19514" y="11479"/>
                        <a:pt x="19533" y="11440"/>
                        <a:pt x="19572" y="11421"/>
                      </a:cubicBezTo>
                      <a:cubicBezTo>
                        <a:pt x="19592" y="11382"/>
                        <a:pt x="19592" y="11304"/>
                        <a:pt x="19514" y="1124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1" name="Google Shape;9371;p70"/>
                <p:cNvSpPr/>
                <p:nvPr/>
              </p:nvSpPr>
              <p:spPr>
                <a:xfrm>
                  <a:off x="416900" y="1124525"/>
                  <a:ext cx="447000" cy="2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0" h="10351" extrusionOk="0">
                      <a:moveTo>
                        <a:pt x="234" y="1"/>
                      </a:moveTo>
                      <a:cubicBezTo>
                        <a:pt x="195" y="40"/>
                        <a:pt x="176" y="59"/>
                        <a:pt x="98" y="98"/>
                      </a:cubicBezTo>
                      <a:cubicBezTo>
                        <a:pt x="78" y="118"/>
                        <a:pt x="40" y="118"/>
                        <a:pt x="1" y="137"/>
                      </a:cubicBezTo>
                      <a:lnTo>
                        <a:pt x="17646" y="10331"/>
                      </a:lnTo>
                      <a:cubicBezTo>
                        <a:pt x="17724" y="10351"/>
                        <a:pt x="17763" y="10351"/>
                        <a:pt x="17763" y="10351"/>
                      </a:cubicBezTo>
                      <a:cubicBezTo>
                        <a:pt x="17802" y="10351"/>
                        <a:pt x="17821" y="10331"/>
                        <a:pt x="17860" y="10312"/>
                      </a:cubicBezTo>
                      <a:cubicBezTo>
                        <a:pt x="17880" y="10254"/>
                        <a:pt x="17880" y="10176"/>
                        <a:pt x="17802" y="10137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2" name="Google Shape;9372;p70"/>
                <p:cNvSpPr/>
                <p:nvPr/>
              </p:nvSpPr>
              <p:spPr>
                <a:xfrm>
                  <a:off x="584700" y="1159075"/>
                  <a:ext cx="332700" cy="1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7744" extrusionOk="0">
                      <a:moveTo>
                        <a:pt x="253" y="0"/>
                      </a:moveTo>
                      <a:cubicBezTo>
                        <a:pt x="195" y="20"/>
                        <a:pt x="176" y="78"/>
                        <a:pt x="98" y="97"/>
                      </a:cubicBezTo>
                      <a:cubicBezTo>
                        <a:pt x="78" y="117"/>
                        <a:pt x="20" y="117"/>
                        <a:pt x="1" y="136"/>
                      </a:cubicBezTo>
                      <a:lnTo>
                        <a:pt x="13133" y="7724"/>
                      </a:lnTo>
                      <a:cubicBezTo>
                        <a:pt x="13152" y="7724"/>
                        <a:pt x="13191" y="7743"/>
                        <a:pt x="13191" y="7743"/>
                      </a:cubicBezTo>
                      <a:cubicBezTo>
                        <a:pt x="13230" y="7743"/>
                        <a:pt x="13249" y="7724"/>
                        <a:pt x="13288" y="7704"/>
                      </a:cubicBezTo>
                      <a:cubicBezTo>
                        <a:pt x="13308" y="7665"/>
                        <a:pt x="13308" y="7588"/>
                        <a:pt x="13230" y="752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3" name="Google Shape;9373;p70"/>
                <p:cNvSpPr/>
                <p:nvPr/>
              </p:nvSpPr>
              <p:spPr>
                <a:xfrm>
                  <a:off x="390150" y="1015575"/>
                  <a:ext cx="378900" cy="2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6" h="8756" extrusionOk="0">
                      <a:moveTo>
                        <a:pt x="254" y="1"/>
                      </a:moveTo>
                      <a:cubicBezTo>
                        <a:pt x="215" y="20"/>
                        <a:pt x="176" y="40"/>
                        <a:pt x="117" y="79"/>
                      </a:cubicBezTo>
                      <a:cubicBezTo>
                        <a:pt x="78" y="98"/>
                        <a:pt x="59" y="118"/>
                        <a:pt x="1" y="137"/>
                      </a:cubicBezTo>
                      <a:lnTo>
                        <a:pt x="14903" y="8756"/>
                      </a:lnTo>
                      <a:lnTo>
                        <a:pt x="15156" y="8600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4" name="Google Shape;9374;p70"/>
                <p:cNvSpPr/>
                <p:nvPr/>
              </p:nvSpPr>
              <p:spPr>
                <a:xfrm>
                  <a:off x="930025" y="1327850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0"/>
                      </a:lnTo>
                      <a:cubicBezTo>
                        <a:pt x="448" y="350"/>
                        <a:pt x="468" y="370"/>
                        <a:pt x="468" y="370"/>
                      </a:cubicBezTo>
                      <a:cubicBezTo>
                        <a:pt x="506" y="370"/>
                        <a:pt x="545" y="350"/>
                        <a:pt x="565" y="331"/>
                      </a:cubicBezTo>
                      <a:cubicBezTo>
                        <a:pt x="584" y="272"/>
                        <a:pt x="584" y="195"/>
                        <a:pt x="506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5" name="Google Shape;9375;p70"/>
                <p:cNvSpPr/>
                <p:nvPr/>
              </p:nvSpPr>
              <p:spPr>
                <a:xfrm>
                  <a:off x="849775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6" name="Google Shape;9376;p70"/>
                <p:cNvSpPr/>
                <p:nvPr/>
              </p:nvSpPr>
              <p:spPr>
                <a:xfrm>
                  <a:off x="876525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0"/>
                      </a:moveTo>
                      <a:lnTo>
                        <a:pt x="1" y="156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7" name="Google Shape;9377;p70"/>
                <p:cNvSpPr/>
                <p:nvPr/>
              </p:nvSpPr>
              <p:spPr>
                <a:xfrm>
                  <a:off x="822550" y="126557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8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8" name="Google Shape;9378;p70"/>
                <p:cNvSpPr/>
                <p:nvPr/>
              </p:nvSpPr>
              <p:spPr>
                <a:xfrm>
                  <a:off x="903275" y="13118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9" name="Google Shape;9379;p70"/>
                <p:cNvSpPr/>
                <p:nvPr/>
              </p:nvSpPr>
              <p:spPr>
                <a:xfrm>
                  <a:off x="7690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33" y="1"/>
                      </a:moveTo>
                      <a:lnTo>
                        <a:pt x="0" y="137"/>
                      </a:lnTo>
                      <a:lnTo>
                        <a:pt x="817" y="604"/>
                      </a:lnTo>
                      <a:lnTo>
                        <a:pt x="1070" y="468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0" name="Google Shape;9380;p70"/>
                <p:cNvSpPr/>
                <p:nvPr/>
              </p:nvSpPr>
              <p:spPr>
                <a:xfrm>
                  <a:off x="7958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1" name="Google Shape;9381;p70"/>
                <p:cNvSpPr/>
                <p:nvPr/>
              </p:nvSpPr>
              <p:spPr>
                <a:xfrm>
                  <a:off x="924200" y="13239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2" name="Google Shape;9382;p70"/>
                <p:cNvSpPr/>
                <p:nvPr/>
              </p:nvSpPr>
              <p:spPr>
                <a:xfrm>
                  <a:off x="897450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3" name="Google Shape;9383;p70"/>
                <p:cNvSpPr/>
                <p:nvPr/>
              </p:nvSpPr>
              <p:spPr>
                <a:xfrm>
                  <a:off x="870700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4" name="Google Shape;9384;p70"/>
                <p:cNvSpPr/>
                <p:nvPr/>
              </p:nvSpPr>
              <p:spPr>
                <a:xfrm>
                  <a:off x="843950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6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5" name="Google Shape;9385;p70"/>
                <p:cNvSpPr/>
                <p:nvPr/>
              </p:nvSpPr>
              <p:spPr>
                <a:xfrm>
                  <a:off x="816225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6" name="Google Shape;9386;p70"/>
                <p:cNvSpPr/>
                <p:nvPr/>
              </p:nvSpPr>
              <p:spPr>
                <a:xfrm>
                  <a:off x="78947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7" name="Google Shape;9387;p70"/>
                <p:cNvSpPr/>
                <p:nvPr/>
              </p:nvSpPr>
              <p:spPr>
                <a:xfrm>
                  <a:off x="76272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6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8" name="Google Shape;9388;p70"/>
                <p:cNvSpPr/>
                <p:nvPr/>
              </p:nvSpPr>
              <p:spPr>
                <a:xfrm>
                  <a:off x="7958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9" name="Google Shape;9389;p70"/>
                <p:cNvSpPr/>
                <p:nvPr/>
              </p:nvSpPr>
              <p:spPr>
                <a:xfrm>
                  <a:off x="903275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0" name="Google Shape;9390;p70"/>
                <p:cNvSpPr/>
                <p:nvPr/>
              </p:nvSpPr>
              <p:spPr>
                <a:xfrm>
                  <a:off x="956775" y="1312275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6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6" y="13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1" name="Google Shape;9391;p70"/>
                <p:cNvSpPr/>
                <p:nvPr/>
              </p:nvSpPr>
              <p:spPr>
                <a:xfrm>
                  <a:off x="930025" y="12962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857" y="623"/>
                      </a:lnTo>
                      <a:lnTo>
                        <a:pt x="1090" y="48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2" name="Google Shape;9392;p70"/>
                <p:cNvSpPr/>
                <p:nvPr/>
              </p:nvSpPr>
              <p:spPr>
                <a:xfrm>
                  <a:off x="822550" y="1234450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6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3" name="Google Shape;9393;p70"/>
                <p:cNvSpPr/>
                <p:nvPr/>
              </p:nvSpPr>
              <p:spPr>
                <a:xfrm>
                  <a:off x="87652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4" name="Google Shape;9394;p70"/>
                <p:cNvSpPr/>
                <p:nvPr/>
              </p:nvSpPr>
              <p:spPr>
                <a:xfrm>
                  <a:off x="472350" y="1031625"/>
                  <a:ext cx="323475" cy="18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472" extrusionOk="0">
                      <a:moveTo>
                        <a:pt x="234" y="1"/>
                      </a:moveTo>
                      <a:cubicBezTo>
                        <a:pt x="195" y="59"/>
                        <a:pt x="176" y="79"/>
                        <a:pt x="98" y="118"/>
                      </a:cubicBezTo>
                      <a:cubicBezTo>
                        <a:pt x="78" y="137"/>
                        <a:pt x="20" y="137"/>
                        <a:pt x="0" y="157"/>
                      </a:cubicBezTo>
                      <a:lnTo>
                        <a:pt x="12685" y="7472"/>
                      </a:lnTo>
                      <a:lnTo>
                        <a:pt x="12938" y="733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5" name="Google Shape;9395;p70"/>
                <p:cNvSpPr/>
                <p:nvPr/>
              </p:nvSpPr>
              <p:spPr>
                <a:xfrm>
                  <a:off x="8497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6" name="Google Shape;9396;p70"/>
                <p:cNvSpPr/>
                <p:nvPr/>
              </p:nvSpPr>
              <p:spPr>
                <a:xfrm>
                  <a:off x="951425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7" name="Google Shape;9397;p70"/>
                <p:cNvSpPr/>
                <p:nvPr/>
              </p:nvSpPr>
              <p:spPr>
                <a:xfrm>
                  <a:off x="924200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8" name="Google Shape;9398;p70"/>
                <p:cNvSpPr/>
                <p:nvPr/>
              </p:nvSpPr>
              <p:spPr>
                <a:xfrm>
                  <a:off x="897450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9" name="Google Shape;9399;p70"/>
                <p:cNvSpPr/>
                <p:nvPr/>
              </p:nvSpPr>
              <p:spPr>
                <a:xfrm>
                  <a:off x="870700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0" name="Google Shape;9400;p70"/>
                <p:cNvSpPr/>
                <p:nvPr/>
              </p:nvSpPr>
              <p:spPr>
                <a:xfrm>
                  <a:off x="84395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1" name="Google Shape;9401;p70"/>
                <p:cNvSpPr/>
                <p:nvPr/>
              </p:nvSpPr>
              <p:spPr>
                <a:xfrm>
                  <a:off x="81622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2" name="Google Shape;9402;p70"/>
                <p:cNvSpPr/>
                <p:nvPr/>
              </p:nvSpPr>
              <p:spPr>
                <a:xfrm>
                  <a:off x="78947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3" name="Google Shape;9403;p70"/>
                <p:cNvSpPr/>
                <p:nvPr/>
              </p:nvSpPr>
              <p:spPr>
                <a:xfrm>
                  <a:off x="9032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4" name="Google Shape;9404;p70"/>
                <p:cNvSpPr/>
                <p:nvPr/>
              </p:nvSpPr>
              <p:spPr>
                <a:xfrm>
                  <a:off x="822550" y="120332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17"/>
                      </a:lnTo>
                      <a:lnTo>
                        <a:pt x="856" y="604"/>
                      </a:lnTo>
                      <a:lnTo>
                        <a:pt x="1090" y="46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5" name="Google Shape;9405;p70"/>
                <p:cNvSpPr/>
                <p:nvPr/>
              </p:nvSpPr>
              <p:spPr>
                <a:xfrm>
                  <a:off x="983525" y="1297200"/>
                  <a:ext cx="14625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51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51"/>
                        <a:pt x="468" y="351"/>
                      </a:cubicBezTo>
                      <a:cubicBezTo>
                        <a:pt x="506" y="351"/>
                        <a:pt x="545" y="331"/>
                        <a:pt x="565" y="312"/>
                      </a:cubicBezTo>
                      <a:cubicBezTo>
                        <a:pt x="584" y="253"/>
                        <a:pt x="584" y="195"/>
                        <a:pt x="506" y="137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6" name="Google Shape;9406;p70"/>
                <p:cNvSpPr/>
                <p:nvPr/>
              </p:nvSpPr>
              <p:spPr>
                <a:xfrm>
                  <a:off x="87652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7" name="Google Shape;9407;p70"/>
                <p:cNvSpPr/>
                <p:nvPr/>
              </p:nvSpPr>
              <p:spPr>
                <a:xfrm>
                  <a:off x="957275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8" name="Google Shape;9408;p70"/>
                <p:cNvSpPr/>
                <p:nvPr/>
              </p:nvSpPr>
              <p:spPr>
                <a:xfrm>
                  <a:off x="930025" y="12655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9" name="Google Shape;9409;p70"/>
                <p:cNvSpPr/>
                <p:nvPr/>
              </p:nvSpPr>
              <p:spPr>
                <a:xfrm>
                  <a:off x="348325" y="925600"/>
                  <a:ext cx="474250" cy="27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0" h="11110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716" y="11110"/>
                      </a:lnTo>
                      <a:lnTo>
                        <a:pt x="18969" y="109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0" name="Google Shape;9410;p70"/>
                <p:cNvSpPr/>
                <p:nvPr/>
              </p:nvSpPr>
              <p:spPr>
                <a:xfrm>
                  <a:off x="8497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1" name="Google Shape;9411;p70"/>
                <p:cNvSpPr/>
                <p:nvPr/>
              </p:nvSpPr>
              <p:spPr>
                <a:xfrm>
                  <a:off x="978175" y="12928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2" name="Google Shape;9412;p70"/>
                <p:cNvSpPr/>
                <p:nvPr/>
              </p:nvSpPr>
              <p:spPr>
                <a:xfrm>
                  <a:off x="951425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3" name="Google Shape;9413;p70"/>
                <p:cNvSpPr/>
                <p:nvPr/>
              </p:nvSpPr>
              <p:spPr>
                <a:xfrm>
                  <a:off x="924200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4" name="Google Shape;9414;p70"/>
                <p:cNvSpPr/>
                <p:nvPr/>
              </p:nvSpPr>
              <p:spPr>
                <a:xfrm>
                  <a:off x="89745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5" name="Google Shape;9415;p70"/>
                <p:cNvSpPr/>
                <p:nvPr/>
              </p:nvSpPr>
              <p:spPr>
                <a:xfrm>
                  <a:off x="8707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6" name="Google Shape;9416;p70"/>
                <p:cNvSpPr/>
                <p:nvPr/>
              </p:nvSpPr>
              <p:spPr>
                <a:xfrm>
                  <a:off x="84395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7" name="Google Shape;9417;p70"/>
                <p:cNvSpPr/>
                <p:nvPr/>
              </p:nvSpPr>
              <p:spPr>
                <a:xfrm>
                  <a:off x="816225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53"/>
                      </a:lnTo>
                      <a:lnTo>
                        <a:pt x="487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8" name="Google Shape;9418;p70"/>
                <p:cNvSpPr/>
                <p:nvPr/>
              </p:nvSpPr>
              <p:spPr>
                <a:xfrm>
                  <a:off x="87652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17"/>
                      </a:lnTo>
                      <a:lnTo>
                        <a:pt x="837" y="604"/>
                      </a:lnTo>
                      <a:lnTo>
                        <a:pt x="1071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9" name="Google Shape;9419;p70"/>
                <p:cNvSpPr/>
                <p:nvPr/>
              </p:nvSpPr>
              <p:spPr>
                <a:xfrm>
                  <a:off x="984025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0" name="Google Shape;9420;p70"/>
                <p:cNvSpPr/>
                <p:nvPr/>
              </p:nvSpPr>
              <p:spPr>
                <a:xfrm>
                  <a:off x="1010275" y="1281150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1"/>
                      </a:lnTo>
                      <a:cubicBezTo>
                        <a:pt x="448" y="351"/>
                        <a:pt x="468" y="370"/>
                        <a:pt x="468" y="370"/>
                      </a:cubicBezTo>
                      <a:cubicBezTo>
                        <a:pt x="507" y="370"/>
                        <a:pt x="545" y="351"/>
                        <a:pt x="565" y="312"/>
                      </a:cubicBezTo>
                      <a:cubicBezTo>
                        <a:pt x="584" y="273"/>
                        <a:pt x="584" y="195"/>
                        <a:pt x="507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1" name="Google Shape;9421;p70"/>
                <p:cNvSpPr/>
                <p:nvPr/>
              </p:nvSpPr>
              <p:spPr>
                <a:xfrm>
                  <a:off x="930025" y="1234450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6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2" name="Google Shape;9422;p70"/>
                <p:cNvSpPr/>
                <p:nvPr/>
              </p:nvSpPr>
              <p:spPr>
                <a:xfrm>
                  <a:off x="468450" y="967425"/>
                  <a:ext cx="38135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4" h="8834" extrusionOk="0">
                      <a:moveTo>
                        <a:pt x="234" y="1"/>
                      </a:moveTo>
                      <a:cubicBezTo>
                        <a:pt x="176" y="59"/>
                        <a:pt x="156" y="79"/>
                        <a:pt x="79" y="118"/>
                      </a:cubicBezTo>
                      <a:cubicBezTo>
                        <a:pt x="59" y="137"/>
                        <a:pt x="20" y="137"/>
                        <a:pt x="1" y="176"/>
                      </a:cubicBezTo>
                      <a:lnTo>
                        <a:pt x="15020" y="8833"/>
                      </a:lnTo>
                      <a:lnTo>
                        <a:pt x="15254" y="867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3" name="Google Shape;9423;p70"/>
                <p:cNvSpPr/>
                <p:nvPr/>
              </p:nvSpPr>
              <p:spPr>
                <a:xfrm>
                  <a:off x="84977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4" name="Google Shape;9424;p70"/>
                <p:cNvSpPr/>
                <p:nvPr/>
              </p:nvSpPr>
              <p:spPr>
                <a:xfrm>
                  <a:off x="9572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5" name="Google Shape;9425;p70"/>
                <p:cNvSpPr/>
                <p:nvPr/>
              </p:nvSpPr>
              <p:spPr>
                <a:xfrm>
                  <a:off x="9032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6" name="Google Shape;9426;p70"/>
                <p:cNvSpPr/>
                <p:nvPr/>
              </p:nvSpPr>
              <p:spPr>
                <a:xfrm>
                  <a:off x="1004925" y="1277750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7" name="Google Shape;9427;p70"/>
                <p:cNvSpPr/>
                <p:nvPr/>
              </p:nvSpPr>
              <p:spPr>
                <a:xfrm>
                  <a:off x="978175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8" name="Google Shape;9428;p70"/>
                <p:cNvSpPr/>
                <p:nvPr/>
              </p:nvSpPr>
              <p:spPr>
                <a:xfrm>
                  <a:off x="95142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9" name="Google Shape;9429;p70"/>
                <p:cNvSpPr/>
                <p:nvPr/>
              </p:nvSpPr>
              <p:spPr>
                <a:xfrm>
                  <a:off x="9242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0" name="Google Shape;9430;p70"/>
                <p:cNvSpPr/>
                <p:nvPr/>
              </p:nvSpPr>
              <p:spPr>
                <a:xfrm>
                  <a:off x="89745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1" name="Google Shape;9431;p70"/>
                <p:cNvSpPr/>
                <p:nvPr/>
              </p:nvSpPr>
              <p:spPr>
                <a:xfrm>
                  <a:off x="870700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2" name="Google Shape;9432;p70"/>
                <p:cNvSpPr/>
                <p:nvPr/>
              </p:nvSpPr>
              <p:spPr>
                <a:xfrm>
                  <a:off x="843950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3" name="Google Shape;9433;p70"/>
                <p:cNvSpPr/>
                <p:nvPr/>
              </p:nvSpPr>
              <p:spPr>
                <a:xfrm>
                  <a:off x="930025" y="12033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17"/>
                      </a:lnTo>
                      <a:lnTo>
                        <a:pt x="857" y="604"/>
                      </a:lnTo>
                      <a:lnTo>
                        <a:pt x="1090" y="46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4" name="Google Shape;9434;p70"/>
                <p:cNvSpPr/>
                <p:nvPr/>
              </p:nvSpPr>
              <p:spPr>
                <a:xfrm>
                  <a:off x="90327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5" name="Google Shape;9435;p70"/>
                <p:cNvSpPr/>
                <p:nvPr/>
              </p:nvSpPr>
              <p:spPr>
                <a:xfrm>
                  <a:off x="1037025" y="1266075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7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7" y="13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6" name="Google Shape;9436;p70"/>
                <p:cNvSpPr/>
                <p:nvPr/>
              </p:nvSpPr>
              <p:spPr>
                <a:xfrm>
                  <a:off x="98402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7" name="Google Shape;9437;p70"/>
                <p:cNvSpPr/>
                <p:nvPr/>
              </p:nvSpPr>
              <p:spPr>
                <a:xfrm>
                  <a:off x="9572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8" name="Google Shape;9438;p70"/>
                <p:cNvSpPr/>
                <p:nvPr/>
              </p:nvSpPr>
              <p:spPr>
                <a:xfrm>
                  <a:off x="348325" y="863350"/>
                  <a:ext cx="528225" cy="30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9" h="12355" extrusionOk="0">
                      <a:moveTo>
                        <a:pt x="0" y="1"/>
                      </a:moveTo>
                      <a:lnTo>
                        <a:pt x="0" y="273"/>
                      </a:lnTo>
                      <a:lnTo>
                        <a:pt x="20895" y="12354"/>
                      </a:lnTo>
                      <a:lnTo>
                        <a:pt x="21129" y="122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9" name="Google Shape;9439;p70"/>
                <p:cNvSpPr/>
                <p:nvPr/>
              </p:nvSpPr>
              <p:spPr>
                <a:xfrm>
                  <a:off x="876525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0" name="Google Shape;9440;p70"/>
                <p:cNvSpPr/>
                <p:nvPr/>
              </p:nvSpPr>
              <p:spPr>
                <a:xfrm>
                  <a:off x="10107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1" name="Google Shape;9441;p70"/>
                <p:cNvSpPr/>
                <p:nvPr/>
              </p:nvSpPr>
              <p:spPr>
                <a:xfrm>
                  <a:off x="1031675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2" name="Google Shape;9442;p70"/>
                <p:cNvSpPr/>
                <p:nvPr/>
              </p:nvSpPr>
              <p:spPr>
                <a:xfrm>
                  <a:off x="1004925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3" name="Google Shape;9443;p70"/>
                <p:cNvSpPr/>
                <p:nvPr/>
              </p:nvSpPr>
              <p:spPr>
                <a:xfrm>
                  <a:off x="978175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4" name="Google Shape;9444;p70"/>
                <p:cNvSpPr/>
                <p:nvPr/>
              </p:nvSpPr>
              <p:spPr>
                <a:xfrm>
                  <a:off x="95142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5" name="Google Shape;9445;p70"/>
                <p:cNvSpPr/>
                <p:nvPr/>
              </p:nvSpPr>
              <p:spPr>
                <a:xfrm>
                  <a:off x="924200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6" name="Google Shape;9446;p70"/>
                <p:cNvSpPr/>
                <p:nvPr/>
              </p:nvSpPr>
              <p:spPr>
                <a:xfrm>
                  <a:off x="897450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7" name="Google Shape;9447;p70"/>
                <p:cNvSpPr/>
                <p:nvPr/>
              </p:nvSpPr>
              <p:spPr>
                <a:xfrm>
                  <a:off x="870700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8" name="Google Shape;9448;p70"/>
                <p:cNvSpPr/>
                <p:nvPr/>
              </p:nvSpPr>
              <p:spPr>
                <a:xfrm>
                  <a:off x="103752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9" name="Google Shape;9449;p70"/>
                <p:cNvSpPr/>
                <p:nvPr/>
              </p:nvSpPr>
              <p:spPr>
                <a:xfrm>
                  <a:off x="1064275" y="1250025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3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0" name="Google Shape;9450;p70"/>
                <p:cNvSpPr/>
                <p:nvPr/>
              </p:nvSpPr>
              <p:spPr>
                <a:xfrm>
                  <a:off x="533150" y="806925"/>
                  <a:ext cx="370150" cy="3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13989" extrusionOk="0">
                      <a:moveTo>
                        <a:pt x="0" y="1"/>
                      </a:moveTo>
                      <a:lnTo>
                        <a:pt x="0" y="5506"/>
                      </a:lnTo>
                      <a:cubicBezTo>
                        <a:pt x="0" y="5545"/>
                        <a:pt x="20" y="5565"/>
                        <a:pt x="39" y="5604"/>
                      </a:cubicBezTo>
                      <a:lnTo>
                        <a:pt x="14572" y="13989"/>
                      </a:lnTo>
                      <a:lnTo>
                        <a:pt x="14806" y="13833"/>
                      </a:lnTo>
                      <a:lnTo>
                        <a:pt x="234" y="5429"/>
                      </a:lnTo>
                      <a:lnTo>
                        <a:pt x="234" y="1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1" name="Google Shape;9451;p70"/>
                <p:cNvSpPr/>
                <p:nvPr/>
              </p:nvSpPr>
              <p:spPr>
                <a:xfrm>
                  <a:off x="98402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2" name="Google Shape;9452;p70"/>
                <p:cNvSpPr/>
                <p:nvPr/>
              </p:nvSpPr>
              <p:spPr>
                <a:xfrm>
                  <a:off x="95727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3" name="Google Shape;9453;p70"/>
                <p:cNvSpPr/>
                <p:nvPr/>
              </p:nvSpPr>
              <p:spPr>
                <a:xfrm>
                  <a:off x="10107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4" name="Google Shape;9454;p70"/>
                <p:cNvSpPr/>
                <p:nvPr/>
              </p:nvSpPr>
              <p:spPr>
                <a:xfrm>
                  <a:off x="930025" y="11722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5" name="Google Shape;9455;p70"/>
                <p:cNvSpPr/>
                <p:nvPr/>
              </p:nvSpPr>
              <p:spPr>
                <a:xfrm>
                  <a:off x="903275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6" name="Google Shape;9456;p70"/>
                <p:cNvSpPr/>
                <p:nvPr/>
              </p:nvSpPr>
              <p:spPr>
                <a:xfrm>
                  <a:off x="1058425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7" name="Google Shape;9457;p70"/>
                <p:cNvSpPr/>
                <p:nvPr/>
              </p:nvSpPr>
              <p:spPr>
                <a:xfrm>
                  <a:off x="1031675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8" name="Google Shape;9458;p70"/>
                <p:cNvSpPr/>
                <p:nvPr/>
              </p:nvSpPr>
              <p:spPr>
                <a:xfrm>
                  <a:off x="1004925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9" name="Google Shape;9459;p70"/>
                <p:cNvSpPr/>
                <p:nvPr/>
              </p:nvSpPr>
              <p:spPr>
                <a:xfrm>
                  <a:off x="978175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0" name="Google Shape;9460;p70"/>
                <p:cNvSpPr/>
                <p:nvPr/>
              </p:nvSpPr>
              <p:spPr>
                <a:xfrm>
                  <a:off x="951425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1" name="Google Shape;9461;p70"/>
                <p:cNvSpPr/>
                <p:nvPr/>
              </p:nvSpPr>
              <p:spPr>
                <a:xfrm>
                  <a:off x="924200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2" name="Google Shape;9462;p70"/>
                <p:cNvSpPr/>
                <p:nvPr/>
              </p:nvSpPr>
              <p:spPr>
                <a:xfrm>
                  <a:off x="897450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3" name="Google Shape;9463;p70"/>
                <p:cNvSpPr/>
                <p:nvPr/>
              </p:nvSpPr>
              <p:spPr>
                <a:xfrm>
                  <a:off x="579850" y="805950"/>
                  <a:ext cx="350200" cy="3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8" h="13386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5390"/>
                      </a:lnTo>
                      <a:lnTo>
                        <a:pt x="19" y="5390"/>
                      </a:lnTo>
                      <a:cubicBezTo>
                        <a:pt x="19" y="5448"/>
                        <a:pt x="58" y="5468"/>
                        <a:pt x="78" y="5487"/>
                      </a:cubicBezTo>
                      <a:lnTo>
                        <a:pt x="13774" y="13386"/>
                      </a:lnTo>
                      <a:lnTo>
                        <a:pt x="14008" y="13250"/>
                      </a:lnTo>
                      <a:lnTo>
                        <a:pt x="253" y="5293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4" name="Google Shape;9464;p70"/>
                <p:cNvSpPr/>
                <p:nvPr/>
              </p:nvSpPr>
              <p:spPr>
                <a:xfrm>
                  <a:off x="1091025" y="1234950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1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5" name="Google Shape;9465;p70"/>
                <p:cNvSpPr/>
                <p:nvPr/>
              </p:nvSpPr>
              <p:spPr>
                <a:xfrm>
                  <a:off x="1064275" y="1218400"/>
                  <a:ext cx="277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56" y="643"/>
                      </a:lnTo>
                      <a:lnTo>
                        <a:pt x="1109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6" name="Google Shape;9466;p70"/>
                <p:cNvSpPr/>
                <p:nvPr/>
              </p:nvSpPr>
              <p:spPr>
                <a:xfrm>
                  <a:off x="930025" y="11410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7" name="Google Shape;9467;p70"/>
                <p:cNvSpPr/>
                <p:nvPr/>
              </p:nvSpPr>
              <p:spPr>
                <a:xfrm>
                  <a:off x="984025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8" name="Google Shape;9468;p70"/>
                <p:cNvSpPr/>
                <p:nvPr/>
              </p:nvSpPr>
              <p:spPr>
                <a:xfrm>
                  <a:off x="1010775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9" name="Google Shape;9469;p70"/>
                <p:cNvSpPr/>
                <p:nvPr/>
              </p:nvSpPr>
              <p:spPr>
                <a:xfrm>
                  <a:off x="103752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0" name="Google Shape;9470;p70"/>
                <p:cNvSpPr/>
                <p:nvPr/>
              </p:nvSpPr>
              <p:spPr>
                <a:xfrm>
                  <a:off x="957275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1" name="Google Shape;9471;p70"/>
                <p:cNvSpPr/>
                <p:nvPr/>
              </p:nvSpPr>
              <p:spPr>
                <a:xfrm>
                  <a:off x="108567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2" name="Google Shape;9472;p70"/>
                <p:cNvSpPr/>
                <p:nvPr/>
              </p:nvSpPr>
              <p:spPr>
                <a:xfrm>
                  <a:off x="1058425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3" name="Google Shape;9473;p70"/>
                <p:cNvSpPr/>
                <p:nvPr/>
              </p:nvSpPr>
              <p:spPr>
                <a:xfrm>
                  <a:off x="1031675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4" name="Google Shape;9474;p70"/>
                <p:cNvSpPr/>
                <p:nvPr/>
              </p:nvSpPr>
              <p:spPr>
                <a:xfrm>
                  <a:off x="1004925" y="118387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5" name="Google Shape;9475;p70"/>
                <p:cNvSpPr/>
                <p:nvPr/>
              </p:nvSpPr>
              <p:spPr>
                <a:xfrm>
                  <a:off x="978175" y="1168800"/>
                  <a:ext cx="122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7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6" name="Google Shape;9476;p70"/>
                <p:cNvSpPr/>
                <p:nvPr/>
              </p:nvSpPr>
              <p:spPr>
                <a:xfrm>
                  <a:off x="951425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7" name="Google Shape;9477;p70"/>
                <p:cNvSpPr/>
                <p:nvPr/>
              </p:nvSpPr>
              <p:spPr>
                <a:xfrm>
                  <a:off x="924200" y="1137675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8" name="Google Shape;9478;p70"/>
                <p:cNvSpPr/>
                <p:nvPr/>
              </p:nvSpPr>
              <p:spPr>
                <a:xfrm>
                  <a:off x="513200" y="11488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56" y="20"/>
                        <a:pt x="117" y="59"/>
                        <a:pt x="5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56" y="2296"/>
                        <a:pt x="3794" y="2335"/>
                        <a:pt x="3794" y="2335"/>
                      </a:cubicBezTo>
                      <a:cubicBezTo>
                        <a:pt x="3833" y="2335"/>
                        <a:pt x="3853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9" name="Google Shape;9479;p70"/>
                <p:cNvSpPr/>
                <p:nvPr/>
              </p:nvSpPr>
              <p:spPr>
                <a:xfrm>
                  <a:off x="348325" y="674625"/>
                  <a:ext cx="1488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601" extrusionOk="0">
                      <a:moveTo>
                        <a:pt x="0" y="1"/>
                      </a:moveTo>
                      <a:lnTo>
                        <a:pt x="0" y="254"/>
                      </a:lnTo>
                      <a:lnTo>
                        <a:pt x="5720" y="3600"/>
                      </a:lnTo>
                      <a:lnTo>
                        <a:pt x="5954" y="344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0" name="Google Shape;9480;p70"/>
                <p:cNvSpPr/>
                <p:nvPr/>
              </p:nvSpPr>
              <p:spPr>
                <a:xfrm>
                  <a:off x="572050" y="2259250"/>
                  <a:ext cx="14400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" h="3347" extrusionOk="0">
                      <a:moveTo>
                        <a:pt x="2569" y="0"/>
                      </a:moveTo>
                      <a:lnTo>
                        <a:pt x="1" y="1498"/>
                      </a:lnTo>
                      <a:lnTo>
                        <a:pt x="3191" y="3347"/>
                      </a:lnTo>
                      <a:lnTo>
                        <a:pt x="3970" y="2880"/>
                      </a:lnTo>
                      <a:lnTo>
                        <a:pt x="2024" y="1790"/>
                      </a:lnTo>
                      <a:cubicBezTo>
                        <a:pt x="1966" y="1751"/>
                        <a:pt x="1946" y="1693"/>
                        <a:pt x="1966" y="1615"/>
                      </a:cubicBezTo>
                      <a:cubicBezTo>
                        <a:pt x="1980" y="1571"/>
                        <a:pt x="2028" y="1550"/>
                        <a:pt x="2083" y="1550"/>
                      </a:cubicBezTo>
                      <a:cubicBezTo>
                        <a:pt x="2102" y="1550"/>
                        <a:pt x="2121" y="1552"/>
                        <a:pt x="2141" y="1557"/>
                      </a:cubicBezTo>
                      <a:lnTo>
                        <a:pt x="4203" y="2763"/>
                      </a:lnTo>
                      <a:lnTo>
                        <a:pt x="4942" y="2335"/>
                      </a:lnTo>
                      <a:lnTo>
                        <a:pt x="4748" y="2238"/>
                      </a:lnTo>
                      <a:cubicBezTo>
                        <a:pt x="4689" y="2218"/>
                        <a:pt x="4670" y="2140"/>
                        <a:pt x="4689" y="2082"/>
                      </a:cubicBezTo>
                      <a:cubicBezTo>
                        <a:pt x="4704" y="2038"/>
                        <a:pt x="4751" y="2016"/>
                        <a:pt x="4807" y="2016"/>
                      </a:cubicBezTo>
                      <a:cubicBezTo>
                        <a:pt x="4826" y="2016"/>
                        <a:pt x="4845" y="2019"/>
                        <a:pt x="4864" y="2024"/>
                      </a:cubicBezTo>
                      <a:lnTo>
                        <a:pt x="5176" y="2199"/>
                      </a:lnTo>
                      <a:lnTo>
                        <a:pt x="5759" y="1849"/>
                      </a:lnTo>
                      <a:lnTo>
                        <a:pt x="25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1" name="Google Shape;9481;p70"/>
                <p:cNvSpPr/>
                <p:nvPr/>
              </p:nvSpPr>
              <p:spPr>
                <a:xfrm>
                  <a:off x="553100" y="2301550"/>
                  <a:ext cx="924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2" extrusionOk="0">
                      <a:moveTo>
                        <a:pt x="506" y="1"/>
                      </a:moveTo>
                      <a:lnTo>
                        <a:pt x="0" y="293"/>
                      </a:lnTo>
                      <a:lnTo>
                        <a:pt x="3191" y="2141"/>
                      </a:lnTo>
                      <a:lnTo>
                        <a:pt x="3696" y="1849"/>
                      </a:lnTo>
                      <a:cubicBezTo>
                        <a:pt x="2588" y="1188"/>
                        <a:pt x="1479" y="585"/>
                        <a:pt x="5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2" name="Google Shape;9482;p70"/>
                <p:cNvSpPr/>
                <p:nvPr/>
              </p:nvSpPr>
              <p:spPr>
                <a:xfrm>
                  <a:off x="645500" y="2343400"/>
                  <a:ext cx="259750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0" h="5798" extrusionOk="0">
                      <a:moveTo>
                        <a:pt x="253" y="0"/>
                      </a:moveTo>
                      <a:lnTo>
                        <a:pt x="0" y="136"/>
                      </a:lnTo>
                      <a:cubicBezTo>
                        <a:pt x="740" y="564"/>
                        <a:pt x="1460" y="992"/>
                        <a:pt x="2218" y="1401"/>
                      </a:cubicBezTo>
                      <a:lnTo>
                        <a:pt x="2218" y="1362"/>
                      </a:lnTo>
                      <a:cubicBezTo>
                        <a:pt x="2218" y="1284"/>
                        <a:pt x="2257" y="1245"/>
                        <a:pt x="2335" y="1245"/>
                      </a:cubicBezTo>
                      <a:cubicBezTo>
                        <a:pt x="2413" y="1245"/>
                        <a:pt x="2452" y="1284"/>
                        <a:pt x="2452" y="1362"/>
                      </a:cubicBezTo>
                      <a:lnTo>
                        <a:pt x="2452" y="1537"/>
                      </a:lnTo>
                      <a:lnTo>
                        <a:pt x="4864" y="2918"/>
                      </a:lnTo>
                      <a:lnTo>
                        <a:pt x="4864" y="2860"/>
                      </a:lnTo>
                      <a:cubicBezTo>
                        <a:pt x="4864" y="2802"/>
                        <a:pt x="4923" y="2743"/>
                        <a:pt x="4981" y="2743"/>
                      </a:cubicBezTo>
                      <a:cubicBezTo>
                        <a:pt x="5059" y="2743"/>
                        <a:pt x="5117" y="2802"/>
                        <a:pt x="5117" y="2860"/>
                      </a:cubicBezTo>
                      <a:lnTo>
                        <a:pt x="5117" y="3035"/>
                      </a:lnTo>
                      <a:cubicBezTo>
                        <a:pt x="6771" y="3988"/>
                        <a:pt x="8424" y="4942"/>
                        <a:pt x="9903" y="5798"/>
                      </a:cubicBezTo>
                      <a:lnTo>
                        <a:pt x="10389" y="5798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3" name="Google Shape;9483;p70"/>
                <p:cNvSpPr/>
                <p:nvPr/>
              </p:nvSpPr>
              <p:spPr>
                <a:xfrm>
                  <a:off x="449000" y="2230550"/>
                  <a:ext cx="122600" cy="7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2841" extrusionOk="0">
                      <a:moveTo>
                        <a:pt x="273" y="1"/>
                      </a:moveTo>
                      <a:cubicBezTo>
                        <a:pt x="254" y="39"/>
                        <a:pt x="215" y="59"/>
                        <a:pt x="176" y="78"/>
                      </a:cubicBezTo>
                      <a:cubicBezTo>
                        <a:pt x="137" y="117"/>
                        <a:pt x="78" y="137"/>
                        <a:pt x="1" y="156"/>
                      </a:cubicBezTo>
                      <a:cubicBezTo>
                        <a:pt x="662" y="545"/>
                        <a:pt x="2413" y="1538"/>
                        <a:pt x="4650" y="2841"/>
                      </a:cubicBezTo>
                      <a:lnTo>
                        <a:pt x="4903" y="268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4" name="Google Shape;9484;p70"/>
                <p:cNvSpPr/>
                <p:nvPr/>
              </p:nvSpPr>
              <p:spPr>
                <a:xfrm>
                  <a:off x="440250" y="2224425"/>
                  <a:ext cx="15600" cy="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02" extrusionOk="0">
                      <a:moveTo>
                        <a:pt x="126" y="0"/>
                      </a:moveTo>
                      <a:cubicBezTo>
                        <a:pt x="85" y="0"/>
                        <a:pt x="45" y="14"/>
                        <a:pt x="20" y="51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cubicBezTo>
                        <a:pt x="59" y="226"/>
                        <a:pt x="156" y="304"/>
                        <a:pt x="351" y="401"/>
                      </a:cubicBezTo>
                      <a:cubicBezTo>
                        <a:pt x="428" y="382"/>
                        <a:pt x="487" y="343"/>
                        <a:pt x="526" y="323"/>
                      </a:cubicBezTo>
                      <a:cubicBezTo>
                        <a:pt x="584" y="284"/>
                        <a:pt x="604" y="246"/>
                        <a:pt x="623" y="246"/>
                      </a:cubicBezTo>
                      <a:lnTo>
                        <a:pt x="195" y="12"/>
                      </a:lnTo>
                      <a:cubicBezTo>
                        <a:pt x="174" y="5"/>
                        <a:pt x="150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5" name="Google Shape;9485;p70"/>
                <p:cNvSpPr/>
                <p:nvPr/>
              </p:nvSpPr>
              <p:spPr>
                <a:xfrm>
                  <a:off x="565725" y="2297175"/>
                  <a:ext cx="861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5" h="1986" extrusionOk="0">
                      <a:moveTo>
                        <a:pt x="254" y="1"/>
                      </a:moveTo>
                      <a:lnTo>
                        <a:pt x="1" y="137"/>
                      </a:lnTo>
                      <a:cubicBezTo>
                        <a:pt x="974" y="701"/>
                        <a:pt x="2044" y="1324"/>
                        <a:pt x="3191" y="1985"/>
                      </a:cubicBezTo>
                      <a:lnTo>
                        <a:pt x="3444" y="1849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6" name="Google Shape;9486;p70"/>
                <p:cNvSpPr/>
                <p:nvPr/>
              </p:nvSpPr>
              <p:spPr>
                <a:xfrm>
                  <a:off x="671275" y="2328800"/>
                  <a:ext cx="285525" cy="16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1" h="6441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10934" y="6440"/>
                      </a:lnTo>
                      <a:lnTo>
                        <a:pt x="11421" y="6440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7" name="Google Shape;9487;p70"/>
                <p:cNvSpPr/>
                <p:nvPr/>
              </p:nvSpPr>
              <p:spPr>
                <a:xfrm>
                  <a:off x="620700" y="2297975"/>
                  <a:ext cx="5645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351" extrusionOk="0">
                      <a:moveTo>
                        <a:pt x="151" y="1"/>
                      </a:moveTo>
                      <a:cubicBezTo>
                        <a:pt x="107" y="1"/>
                        <a:pt x="63" y="22"/>
                        <a:pt x="20" y="66"/>
                      </a:cubicBezTo>
                      <a:cubicBezTo>
                        <a:pt x="0" y="105"/>
                        <a:pt x="0" y="183"/>
                        <a:pt x="78" y="241"/>
                      </a:cubicBezTo>
                      <a:lnTo>
                        <a:pt x="2024" y="1350"/>
                      </a:lnTo>
                      <a:lnTo>
                        <a:pt x="2257" y="1214"/>
                      </a:lnTo>
                      <a:lnTo>
                        <a:pt x="195" y="8"/>
                      </a:lnTo>
                      <a:cubicBezTo>
                        <a:pt x="180" y="3"/>
                        <a:pt x="166" y="1"/>
                        <a:pt x="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8" name="Google Shape;9488;p70"/>
                <p:cNvSpPr/>
                <p:nvPr/>
              </p:nvSpPr>
              <p:spPr>
                <a:xfrm>
                  <a:off x="518075" y="2349475"/>
                  <a:ext cx="418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1" extrusionOk="0">
                      <a:moveTo>
                        <a:pt x="1206" y="749"/>
                      </a:moveTo>
                      <a:cubicBezTo>
                        <a:pt x="1206" y="749"/>
                        <a:pt x="1197" y="749"/>
                        <a:pt x="1191" y="756"/>
                      </a:cubicBezTo>
                      <a:lnTo>
                        <a:pt x="1191" y="756"/>
                      </a:lnTo>
                      <a:cubicBezTo>
                        <a:pt x="1196" y="754"/>
                        <a:pt x="1201" y="752"/>
                        <a:pt x="1206" y="749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80"/>
                        <a:pt x="0" y="535"/>
                      </a:cubicBezTo>
                      <a:cubicBezTo>
                        <a:pt x="0" y="672"/>
                        <a:pt x="98" y="827"/>
                        <a:pt x="253" y="924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2" y="1061"/>
                        <a:pt x="1129" y="1041"/>
                        <a:pt x="1284" y="963"/>
                      </a:cubicBezTo>
                      <a:lnTo>
                        <a:pt x="1226" y="944"/>
                      </a:lnTo>
                      <a:cubicBezTo>
                        <a:pt x="1187" y="924"/>
                        <a:pt x="1168" y="847"/>
                        <a:pt x="1187" y="769"/>
                      </a:cubicBezTo>
                      <a:cubicBezTo>
                        <a:pt x="1187" y="763"/>
                        <a:pt x="1189" y="759"/>
                        <a:pt x="1191" y="756"/>
                      </a:cubicBezTo>
                      <a:lnTo>
                        <a:pt x="1191" y="756"/>
                      </a:lnTo>
                      <a:cubicBezTo>
                        <a:pt x="1078" y="805"/>
                        <a:pt x="948" y="828"/>
                        <a:pt x="818" y="828"/>
                      </a:cubicBezTo>
                      <a:cubicBezTo>
                        <a:pt x="657" y="828"/>
                        <a:pt x="496" y="793"/>
                        <a:pt x="370" y="730"/>
                      </a:cubicBezTo>
                      <a:cubicBezTo>
                        <a:pt x="292" y="672"/>
                        <a:pt x="234" y="613"/>
                        <a:pt x="234" y="535"/>
                      </a:cubicBezTo>
                      <a:cubicBezTo>
                        <a:pt x="234" y="458"/>
                        <a:pt x="292" y="419"/>
                        <a:pt x="370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2" y="244"/>
                        <a:pt x="1129" y="263"/>
                        <a:pt x="1245" y="341"/>
                      </a:cubicBezTo>
                      <a:cubicBezTo>
                        <a:pt x="1343" y="380"/>
                        <a:pt x="1401" y="458"/>
                        <a:pt x="1401" y="535"/>
                      </a:cubicBezTo>
                      <a:cubicBezTo>
                        <a:pt x="1401" y="613"/>
                        <a:pt x="1343" y="652"/>
                        <a:pt x="1245" y="730"/>
                      </a:cubicBezTo>
                      <a:cubicBezTo>
                        <a:pt x="1284" y="730"/>
                        <a:pt x="1323" y="730"/>
                        <a:pt x="1343" y="749"/>
                      </a:cubicBezTo>
                      <a:lnTo>
                        <a:pt x="1518" y="847"/>
                      </a:lnTo>
                      <a:cubicBezTo>
                        <a:pt x="1615" y="749"/>
                        <a:pt x="1673" y="652"/>
                        <a:pt x="1673" y="55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9" name="Google Shape;9489;p70"/>
                <p:cNvSpPr/>
                <p:nvPr/>
              </p:nvSpPr>
              <p:spPr>
                <a:xfrm>
                  <a:off x="546275" y="241125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18" y="243"/>
                      </a:moveTo>
                      <a:cubicBezTo>
                        <a:pt x="973" y="243"/>
                        <a:pt x="1129" y="282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1"/>
                        <a:pt x="1246" y="730"/>
                      </a:cubicBezTo>
                      <a:cubicBezTo>
                        <a:pt x="1129" y="807"/>
                        <a:pt x="973" y="846"/>
                        <a:pt x="815" y="846"/>
                      </a:cubicBezTo>
                      <a:cubicBezTo>
                        <a:pt x="657" y="846"/>
                        <a:pt x="497" y="807"/>
                        <a:pt x="370" y="730"/>
                      </a:cubicBezTo>
                      <a:cubicBezTo>
                        <a:pt x="273" y="691"/>
                        <a:pt x="234" y="613"/>
                        <a:pt x="234" y="535"/>
                      </a:cubicBezTo>
                      <a:cubicBezTo>
                        <a:pt x="234" y="477"/>
                        <a:pt x="273" y="418"/>
                        <a:pt x="370" y="341"/>
                      </a:cubicBezTo>
                      <a:cubicBezTo>
                        <a:pt x="487" y="282"/>
                        <a:pt x="662" y="243"/>
                        <a:pt x="818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1"/>
                        <a:pt x="643" y="1080"/>
                        <a:pt x="837" y="1080"/>
                      </a:cubicBezTo>
                      <a:cubicBezTo>
                        <a:pt x="1012" y="1080"/>
                        <a:pt x="1207" y="1021"/>
                        <a:pt x="1343" y="983"/>
                      </a:cubicBezTo>
                      <a:lnTo>
                        <a:pt x="1304" y="963"/>
                      </a:lnTo>
                      <a:cubicBezTo>
                        <a:pt x="1207" y="905"/>
                        <a:pt x="1168" y="827"/>
                        <a:pt x="1226" y="788"/>
                      </a:cubicBezTo>
                      <a:cubicBezTo>
                        <a:pt x="1241" y="744"/>
                        <a:pt x="1288" y="722"/>
                        <a:pt x="1344" y="722"/>
                      </a:cubicBezTo>
                      <a:cubicBezTo>
                        <a:pt x="1362" y="722"/>
                        <a:pt x="1382" y="725"/>
                        <a:pt x="1401" y="730"/>
                      </a:cubicBezTo>
                      <a:lnTo>
                        <a:pt x="1538" y="807"/>
                      </a:lnTo>
                      <a:cubicBezTo>
                        <a:pt x="1615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0" name="Google Shape;9490;p70"/>
                <p:cNvSpPr/>
                <p:nvPr/>
              </p:nvSpPr>
              <p:spPr>
                <a:xfrm>
                  <a:off x="694625" y="2314700"/>
                  <a:ext cx="519475" cy="1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9" h="504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8463" y="5020"/>
                      </a:lnTo>
                      <a:cubicBezTo>
                        <a:pt x="8502" y="5020"/>
                        <a:pt x="8522" y="5039"/>
                        <a:pt x="8522" y="5039"/>
                      </a:cubicBezTo>
                      <a:lnTo>
                        <a:pt x="20662" y="5039"/>
                      </a:lnTo>
                      <a:cubicBezTo>
                        <a:pt x="20720" y="5039"/>
                        <a:pt x="20778" y="4981"/>
                        <a:pt x="20778" y="4922"/>
                      </a:cubicBezTo>
                      <a:cubicBezTo>
                        <a:pt x="20778" y="4845"/>
                        <a:pt x="20720" y="4786"/>
                        <a:pt x="20662" y="4786"/>
                      </a:cubicBezTo>
                      <a:lnTo>
                        <a:pt x="8541" y="47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1" name="Google Shape;9491;p70"/>
                <p:cNvSpPr/>
                <p:nvPr/>
              </p:nvSpPr>
              <p:spPr>
                <a:xfrm>
                  <a:off x="688775" y="2309650"/>
                  <a:ext cx="1267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320" extrusionOk="0">
                      <a:moveTo>
                        <a:pt x="152" y="0"/>
                      </a:moveTo>
                      <a:cubicBezTo>
                        <a:pt x="108" y="0"/>
                        <a:pt x="64" y="22"/>
                        <a:pt x="20" y="66"/>
                      </a:cubicBezTo>
                      <a:cubicBezTo>
                        <a:pt x="1" y="105"/>
                        <a:pt x="1" y="183"/>
                        <a:pt x="79" y="222"/>
                      </a:cubicBezTo>
                      <a:lnTo>
                        <a:pt x="273" y="319"/>
                      </a:lnTo>
                      <a:lnTo>
                        <a:pt x="507" y="183"/>
                      </a:lnTo>
                      <a:lnTo>
                        <a:pt x="195" y="8"/>
                      </a:lnTo>
                      <a:cubicBezTo>
                        <a:pt x="181" y="3"/>
                        <a:pt x="16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2" name="Google Shape;9492;p70"/>
                <p:cNvSpPr/>
                <p:nvPr/>
              </p:nvSpPr>
              <p:spPr>
                <a:xfrm>
                  <a:off x="547750" y="2367700"/>
                  <a:ext cx="975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21" extrusionOk="0">
                      <a:moveTo>
                        <a:pt x="39" y="1"/>
                      </a:moveTo>
                      <a:cubicBezTo>
                        <a:pt x="36" y="1"/>
                        <a:pt x="34" y="1"/>
                        <a:pt x="32" y="2"/>
                      </a:cubicBezTo>
                      <a:lnTo>
                        <a:pt x="32" y="2"/>
                      </a:lnTo>
                      <a:cubicBezTo>
                        <a:pt x="36" y="1"/>
                        <a:pt x="39" y="1"/>
                        <a:pt x="39" y="1"/>
                      </a:cubicBezTo>
                      <a:close/>
                      <a:moveTo>
                        <a:pt x="32" y="2"/>
                      </a:moveTo>
                      <a:cubicBezTo>
                        <a:pt x="25" y="3"/>
                        <a:pt x="12" y="8"/>
                        <a:pt x="0" y="20"/>
                      </a:cubicBezTo>
                      <a:cubicBezTo>
                        <a:pt x="17" y="20"/>
                        <a:pt x="19" y="6"/>
                        <a:pt x="32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3" name="Google Shape;9493;p70"/>
                <p:cNvSpPr/>
                <p:nvPr/>
              </p:nvSpPr>
              <p:spPr>
                <a:xfrm>
                  <a:off x="550175" y="2370150"/>
                  <a:ext cx="212075" cy="1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" h="4787" extrusionOk="0">
                      <a:moveTo>
                        <a:pt x="214" y="0"/>
                      </a:moveTo>
                      <a:cubicBezTo>
                        <a:pt x="175" y="20"/>
                        <a:pt x="136" y="78"/>
                        <a:pt x="98" y="97"/>
                      </a:cubicBezTo>
                      <a:cubicBezTo>
                        <a:pt x="78" y="117"/>
                        <a:pt x="20" y="117"/>
                        <a:pt x="0" y="136"/>
                      </a:cubicBezTo>
                      <a:lnTo>
                        <a:pt x="3055" y="1926"/>
                      </a:lnTo>
                      <a:cubicBezTo>
                        <a:pt x="3055" y="1848"/>
                        <a:pt x="3113" y="1790"/>
                        <a:pt x="3191" y="1790"/>
                      </a:cubicBezTo>
                      <a:cubicBezTo>
                        <a:pt x="3249" y="1790"/>
                        <a:pt x="3308" y="1848"/>
                        <a:pt x="3308" y="1926"/>
                      </a:cubicBezTo>
                      <a:lnTo>
                        <a:pt x="3308" y="2062"/>
                      </a:lnTo>
                      <a:lnTo>
                        <a:pt x="7996" y="4786"/>
                      </a:lnTo>
                      <a:lnTo>
                        <a:pt x="8483" y="4786"/>
                      </a:lnTo>
                      <a:lnTo>
                        <a:pt x="6265" y="3502"/>
                      </a:lnTo>
                      <a:cubicBezTo>
                        <a:pt x="6265" y="3599"/>
                        <a:pt x="6226" y="3638"/>
                        <a:pt x="6148" y="3638"/>
                      </a:cubicBezTo>
                      <a:cubicBezTo>
                        <a:pt x="6070" y="3638"/>
                        <a:pt x="6031" y="3599"/>
                        <a:pt x="6031" y="3522"/>
                      </a:cubicBezTo>
                      <a:lnTo>
                        <a:pt x="6031" y="3346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4" name="Google Shape;9494;p70"/>
                <p:cNvSpPr/>
                <p:nvPr/>
              </p:nvSpPr>
              <p:spPr>
                <a:xfrm>
                  <a:off x="546275" y="2367700"/>
                  <a:ext cx="877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35" extrusionOk="0">
                      <a:moveTo>
                        <a:pt x="98" y="1"/>
                      </a:moveTo>
                      <a:cubicBezTo>
                        <a:pt x="78" y="1"/>
                        <a:pt x="78" y="20"/>
                        <a:pt x="59" y="20"/>
                      </a:cubicBezTo>
                      <a:cubicBezTo>
                        <a:pt x="40" y="20"/>
                        <a:pt x="40" y="40"/>
                        <a:pt x="40" y="40"/>
                      </a:cubicBezTo>
                      <a:cubicBezTo>
                        <a:pt x="1" y="98"/>
                        <a:pt x="1" y="176"/>
                        <a:pt x="78" y="215"/>
                      </a:cubicBezTo>
                      <a:lnTo>
                        <a:pt x="137" y="234"/>
                      </a:lnTo>
                      <a:cubicBezTo>
                        <a:pt x="156" y="215"/>
                        <a:pt x="195" y="215"/>
                        <a:pt x="234" y="195"/>
                      </a:cubicBezTo>
                      <a:cubicBezTo>
                        <a:pt x="273" y="176"/>
                        <a:pt x="331" y="118"/>
                        <a:pt x="351" y="98"/>
                      </a:cubicBez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5" name="Google Shape;9495;p70"/>
                <p:cNvSpPr/>
                <p:nvPr/>
              </p:nvSpPr>
              <p:spPr>
                <a:xfrm>
                  <a:off x="632375" y="2459625"/>
                  <a:ext cx="52550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208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615" y="1207"/>
                      </a:lnTo>
                      <a:lnTo>
                        <a:pt x="2101" y="120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6" name="Google Shape;9496;p70"/>
                <p:cNvSpPr/>
                <p:nvPr/>
              </p:nvSpPr>
              <p:spPr>
                <a:xfrm>
                  <a:off x="579350" y="2431900"/>
                  <a:ext cx="47200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247" extrusionOk="0">
                      <a:moveTo>
                        <a:pt x="215" y="1"/>
                      </a:moveTo>
                      <a:cubicBezTo>
                        <a:pt x="176" y="59"/>
                        <a:pt x="117" y="98"/>
                        <a:pt x="78" y="137"/>
                      </a:cubicBezTo>
                      <a:cubicBezTo>
                        <a:pt x="39" y="137"/>
                        <a:pt x="20" y="157"/>
                        <a:pt x="1" y="157"/>
                      </a:cubicBezTo>
                      <a:lnTo>
                        <a:pt x="1888" y="1246"/>
                      </a:lnTo>
                      <a:lnTo>
                        <a:pt x="1888" y="95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7" name="Google Shape;9497;p70"/>
                <p:cNvSpPr/>
                <p:nvPr/>
              </p:nvSpPr>
              <p:spPr>
                <a:xfrm>
                  <a:off x="575950" y="242982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6" y="0"/>
                      </a:moveTo>
                      <a:cubicBezTo>
                        <a:pt x="98" y="0"/>
                        <a:pt x="62" y="19"/>
                        <a:pt x="39" y="64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37" y="259"/>
                      </a:lnTo>
                      <a:cubicBezTo>
                        <a:pt x="156" y="259"/>
                        <a:pt x="175" y="240"/>
                        <a:pt x="214" y="240"/>
                      </a:cubicBezTo>
                      <a:cubicBezTo>
                        <a:pt x="253" y="162"/>
                        <a:pt x="312" y="123"/>
                        <a:pt x="351" y="84"/>
                      </a:cubicBezTo>
                      <a:lnTo>
                        <a:pt x="214" y="26"/>
                      </a:lnTo>
                      <a:cubicBezTo>
                        <a:pt x="190" y="9"/>
                        <a:pt x="163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8" name="Google Shape;9498;p70"/>
                <p:cNvSpPr/>
                <p:nvPr/>
              </p:nvSpPr>
              <p:spPr>
                <a:xfrm>
                  <a:off x="700950" y="2378400"/>
                  <a:ext cx="5850" cy="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73" extrusionOk="0">
                      <a:moveTo>
                        <a:pt x="0" y="1"/>
                      </a:moveTo>
                      <a:lnTo>
                        <a:pt x="0" y="3016"/>
                      </a:lnTo>
                      <a:lnTo>
                        <a:pt x="234" y="3172"/>
                      </a:lnTo>
                      <a:lnTo>
                        <a:pt x="234" y="157"/>
                      </a:lnTo>
                      <a:cubicBezTo>
                        <a:pt x="175" y="98"/>
                        <a:pt x="78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9" name="Google Shape;9499;p70"/>
                <p:cNvSpPr/>
                <p:nvPr/>
              </p:nvSpPr>
              <p:spPr>
                <a:xfrm>
                  <a:off x="700950" y="2375000"/>
                  <a:ext cx="5850" cy="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2" extrusionOk="0">
                      <a:moveTo>
                        <a:pt x="117" y="1"/>
                      </a:moveTo>
                      <a:cubicBezTo>
                        <a:pt x="39" y="1"/>
                        <a:pt x="0" y="40"/>
                        <a:pt x="0" y="117"/>
                      </a:cubicBezTo>
                      <a:lnTo>
                        <a:pt x="0" y="176"/>
                      </a:lnTo>
                      <a:cubicBezTo>
                        <a:pt x="78" y="215"/>
                        <a:pt x="175" y="273"/>
                        <a:pt x="234" y="312"/>
                      </a:cubicBezTo>
                      <a:lnTo>
                        <a:pt x="234" y="117"/>
                      </a:lnTo>
                      <a:cubicBezTo>
                        <a:pt x="234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0" name="Google Shape;9500;p70"/>
                <p:cNvSpPr/>
                <p:nvPr/>
              </p:nvSpPr>
              <p:spPr>
                <a:xfrm>
                  <a:off x="700950" y="2453800"/>
                  <a:ext cx="585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3" extrusionOk="0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253"/>
                        <a:pt x="39" y="292"/>
                        <a:pt x="117" y="292"/>
                      </a:cubicBezTo>
                      <a:cubicBezTo>
                        <a:pt x="195" y="292"/>
                        <a:pt x="234" y="253"/>
                        <a:pt x="234" y="176"/>
                      </a:cubicBezTo>
                      <a:lnTo>
                        <a:pt x="234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1" name="Google Shape;9501;p70"/>
                <p:cNvSpPr/>
                <p:nvPr/>
              </p:nvSpPr>
              <p:spPr>
                <a:xfrm>
                  <a:off x="766600" y="2416825"/>
                  <a:ext cx="5875" cy="7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920" extrusionOk="0">
                      <a:moveTo>
                        <a:pt x="1" y="1"/>
                      </a:moveTo>
                      <a:lnTo>
                        <a:pt x="1" y="2919"/>
                      </a:lnTo>
                      <a:lnTo>
                        <a:pt x="234" y="2919"/>
                      </a:lnTo>
                      <a:lnTo>
                        <a:pt x="234" y="156"/>
                      </a:lnTo>
                      <a:cubicBezTo>
                        <a:pt x="176" y="98"/>
                        <a:pt x="98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2" name="Google Shape;9502;p70"/>
                <p:cNvSpPr/>
                <p:nvPr/>
              </p:nvSpPr>
              <p:spPr>
                <a:xfrm>
                  <a:off x="766600" y="2412450"/>
                  <a:ext cx="58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32" extrusionOk="0">
                      <a:moveTo>
                        <a:pt x="117" y="1"/>
                      </a:moveTo>
                      <a:cubicBezTo>
                        <a:pt x="40" y="1"/>
                        <a:pt x="1" y="59"/>
                        <a:pt x="1" y="137"/>
                      </a:cubicBezTo>
                      <a:lnTo>
                        <a:pt x="1" y="176"/>
                      </a:lnTo>
                      <a:cubicBezTo>
                        <a:pt x="79" y="234"/>
                        <a:pt x="176" y="273"/>
                        <a:pt x="234" y="331"/>
                      </a:cubicBezTo>
                      <a:lnTo>
                        <a:pt x="234" y="137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3" name="Google Shape;9503;p70"/>
                <p:cNvSpPr/>
                <p:nvPr/>
              </p:nvSpPr>
              <p:spPr>
                <a:xfrm>
                  <a:off x="626050" y="2418300"/>
                  <a:ext cx="6350" cy="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654" extrusionOk="0">
                      <a:moveTo>
                        <a:pt x="0" y="0"/>
                      </a:moveTo>
                      <a:lnTo>
                        <a:pt x="0" y="1498"/>
                      </a:lnTo>
                      <a:lnTo>
                        <a:pt x="253" y="1654"/>
                      </a:lnTo>
                      <a:lnTo>
                        <a:pt x="253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4" name="Google Shape;9504;p70"/>
                <p:cNvSpPr/>
                <p:nvPr/>
              </p:nvSpPr>
              <p:spPr>
                <a:xfrm>
                  <a:off x="626050" y="2463050"/>
                  <a:ext cx="63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071" extrusionOk="0">
                      <a:moveTo>
                        <a:pt x="0" y="0"/>
                      </a:moveTo>
                      <a:lnTo>
                        <a:pt x="0" y="1070"/>
                      </a:lnTo>
                      <a:lnTo>
                        <a:pt x="253" y="1070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5" name="Google Shape;9505;p70"/>
                <p:cNvSpPr/>
                <p:nvPr/>
              </p:nvSpPr>
              <p:spPr>
                <a:xfrm>
                  <a:off x="626050" y="2414900"/>
                  <a:ext cx="635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73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36"/>
                      </a:cubicBezTo>
                      <a:lnTo>
                        <a:pt x="253" y="272"/>
                      </a:lnTo>
                      <a:lnTo>
                        <a:pt x="253" y="136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6" name="Google Shape;9506;p70"/>
                <p:cNvSpPr/>
                <p:nvPr/>
              </p:nvSpPr>
              <p:spPr>
                <a:xfrm>
                  <a:off x="626050" y="2455750"/>
                  <a:ext cx="63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48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253" y="448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7" name="Google Shape;9507;p70"/>
                <p:cNvSpPr/>
                <p:nvPr/>
              </p:nvSpPr>
              <p:spPr>
                <a:xfrm>
                  <a:off x="478175" y="729100"/>
                  <a:ext cx="1600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2" h="3698" extrusionOk="0">
                      <a:moveTo>
                        <a:pt x="3153" y="1"/>
                      </a:moveTo>
                      <a:lnTo>
                        <a:pt x="2588" y="312"/>
                      </a:lnTo>
                      <a:lnTo>
                        <a:pt x="3970" y="1110"/>
                      </a:lnTo>
                      <a:cubicBezTo>
                        <a:pt x="4028" y="1149"/>
                        <a:pt x="4048" y="1207"/>
                        <a:pt x="4028" y="1285"/>
                      </a:cubicBezTo>
                      <a:cubicBezTo>
                        <a:pt x="3989" y="1343"/>
                        <a:pt x="3950" y="1343"/>
                        <a:pt x="3931" y="1343"/>
                      </a:cubicBezTo>
                      <a:cubicBezTo>
                        <a:pt x="3892" y="1343"/>
                        <a:pt x="3872" y="1343"/>
                        <a:pt x="3872" y="1304"/>
                      </a:cubicBezTo>
                      <a:lnTo>
                        <a:pt x="2374" y="429"/>
                      </a:lnTo>
                      <a:lnTo>
                        <a:pt x="876" y="1285"/>
                      </a:lnTo>
                      <a:lnTo>
                        <a:pt x="2336" y="2141"/>
                      </a:lnTo>
                      <a:cubicBezTo>
                        <a:pt x="2394" y="2160"/>
                        <a:pt x="2413" y="2238"/>
                        <a:pt x="2394" y="2316"/>
                      </a:cubicBezTo>
                      <a:cubicBezTo>
                        <a:pt x="2374" y="2355"/>
                        <a:pt x="2316" y="2355"/>
                        <a:pt x="2297" y="2355"/>
                      </a:cubicBezTo>
                      <a:cubicBezTo>
                        <a:pt x="2277" y="2355"/>
                        <a:pt x="2238" y="2355"/>
                        <a:pt x="2238" y="2336"/>
                      </a:cubicBezTo>
                      <a:lnTo>
                        <a:pt x="662" y="1402"/>
                      </a:lnTo>
                      <a:lnTo>
                        <a:pt x="1" y="1791"/>
                      </a:lnTo>
                      <a:lnTo>
                        <a:pt x="2336" y="3133"/>
                      </a:lnTo>
                      <a:lnTo>
                        <a:pt x="2336" y="2569"/>
                      </a:lnTo>
                      <a:cubicBezTo>
                        <a:pt x="2199" y="2491"/>
                        <a:pt x="2238" y="2433"/>
                        <a:pt x="2316" y="2433"/>
                      </a:cubicBezTo>
                      <a:cubicBezTo>
                        <a:pt x="2394" y="2433"/>
                        <a:pt x="2433" y="2491"/>
                        <a:pt x="2433" y="2550"/>
                      </a:cubicBezTo>
                      <a:lnTo>
                        <a:pt x="2433" y="3269"/>
                      </a:lnTo>
                      <a:lnTo>
                        <a:pt x="3211" y="3697"/>
                      </a:lnTo>
                      <a:lnTo>
                        <a:pt x="4086" y="3192"/>
                      </a:lnTo>
                      <a:lnTo>
                        <a:pt x="4086" y="1869"/>
                      </a:lnTo>
                      <a:cubicBezTo>
                        <a:pt x="4086" y="1810"/>
                        <a:pt x="4145" y="1752"/>
                        <a:pt x="4223" y="1752"/>
                      </a:cubicBezTo>
                      <a:cubicBezTo>
                        <a:pt x="4281" y="1752"/>
                        <a:pt x="4339" y="1810"/>
                        <a:pt x="4339" y="1869"/>
                      </a:cubicBezTo>
                      <a:lnTo>
                        <a:pt x="4339" y="3075"/>
                      </a:lnTo>
                      <a:lnTo>
                        <a:pt x="6402" y="1869"/>
                      </a:lnTo>
                      <a:lnTo>
                        <a:pt x="5896" y="1577"/>
                      </a:lnTo>
                      <a:lnTo>
                        <a:pt x="4806" y="2219"/>
                      </a:lnTo>
                      <a:cubicBezTo>
                        <a:pt x="4767" y="2219"/>
                        <a:pt x="4748" y="2238"/>
                        <a:pt x="4748" y="2238"/>
                      </a:cubicBezTo>
                      <a:cubicBezTo>
                        <a:pt x="4709" y="2238"/>
                        <a:pt x="4670" y="2219"/>
                        <a:pt x="4651" y="2180"/>
                      </a:cubicBezTo>
                      <a:cubicBezTo>
                        <a:pt x="4631" y="2141"/>
                        <a:pt x="4631" y="2063"/>
                        <a:pt x="4709" y="2024"/>
                      </a:cubicBezTo>
                      <a:lnTo>
                        <a:pt x="5682" y="1460"/>
                      </a:lnTo>
                      <a:lnTo>
                        <a:pt x="4904" y="993"/>
                      </a:lnTo>
                      <a:lnTo>
                        <a:pt x="4262" y="1363"/>
                      </a:lnTo>
                      <a:cubicBezTo>
                        <a:pt x="4242" y="1363"/>
                        <a:pt x="4223" y="1382"/>
                        <a:pt x="4223" y="1382"/>
                      </a:cubicBezTo>
                      <a:cubicBezTo>
                        <a:pt x="4164" y="1382"/>
                        <a:pt x="4145" y="1363"/>
                        <a:pt x="4125" y="1343"/>
                      </a:cubicBezTo>
                      <a:cubicBezTo>
                        <a:pt x="4086" y="1285"/>
                        <a:pt x="4086" y="1207"/>
                        <a:pt x="4164" y="1168"/>
                      </a:cubicBezTo>
                      <a:lnTo>
                        <a:pt x="4670" y="876"/>
                      </a:lnTo>
                      <a:lnTo>
                        <a:pt x="3950" y="468"/>
                      </a:lnTo>
                      <a:lnTo>
                        <a:pt x="3639" y="623"/>
                      </a:lnTo>
                      <a:cubicBezTo>
                        <a:pt x="3600" y="623"/>
                        <a:pt x="3581" y="662"/>
                        <a:pt x="3581" y="662"/>
                      </a:cubicBezTo>
                      <a:cubicBezTo>
                        <a:pt x="3542" y="662"/>
                        <a:pt x="3503" y="623"/>
                        <a:pt x="3483" y="604"/>
                      </a:cubicBezTo>
                      <a:cubicBezTo>
                        <a:pt x="3464" y="565"/>
                        <a:pt x="3464" y="487"/>
                        <a:pt x="3542" y="429"/>
                      </a:cubicBezTo>
                      <a:lnTo>
                        <a:pt x="3736" y="332"/>
                      </a:lnTo>
                      <a:lnTo>
                        <a:pt x="3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8" name="Google Shape;9508;p70"/>
                <p:cNvSpPr/>
                <p:nvPr/>
              </p:nvSpPr>
              <p:spPr>
                <a:xfrm>
                  <a:off x="533150" y="789900"/>
                  <a:ext cx="5850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38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18"/>
                      </a:cubicBezTo>
                      <a:lnTo>
                        <a:pt x="0" y="682"/>
                      </a:lnTo>
                      <a:lnTo>
                        <a:pt x="234" y="837"/>
                      </a:lnTo>
                      <a:lnTo>
                        <a:pt x="234" y="118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9" name="Google Shape;9509;p70"/>
                <p:cNvSpPr/>
                <p:nvPr/>
              </p:nvSpPr>
              <p:spPr>
                <a:xfrm>
                  <a:off x="580325" y="773375"/>
                  <a:ext cx="6350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440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lnTo>
                        <a:pt x="0" y="1440"/>
                      </a:lnTo>
                      <a:lnTo>
                        <a:pt x="253" y="1304"/>
                      </a:lnTo>
                      <a:lnTo>
                        <a:pt x="253" y="137"/>
                      </a:lnTo>
                      <a:cubicBezTo>
                        <a:pt x="253" y="59"/>
                        <a:pt x="17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0" name="Google Shape;9510;p70"/>
                <p:cNvSpPr/>
                <p:nvPr/>
              </p:nvSpPr>
              <p:spPr>
                <a:xfrm>
                  <a:off x="490825" y="760725"/>
                  <a:ext cx="447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0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1596" y="1071"/>
                      </a:lnTo>
                      <a:lnTo>
                        <a:pt x="1674" y="1071"/>
                      </a:lnTo>
                      <a:cubicBezTo>
                        <a:pt x="1713" y="1071"/>
                        <a:pt x="1732" y="1051"/>
                        <a:pt x="1771" y="1032"/>
                      </a:cubicBezTo>
                      <a:cubicBezTo>
                        <a:pt x="1791" y="973"/>
                        <a:pt x="1791" y="895"/>
                        <a:pt x="1713" y="85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1" name="Google Shape;9511;p70"/>
                <p:cNvSpPr/>
                <p:nvPr/>
              </p:nvSpPr>
              <p:spPr>
                <a:xfrm>
                  <a:off x="619225" y="391075"/>
                  <a:ext cx="667825" cy="3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3" h="15098" extrusionOk="0">
                      <a:moveTo>
                        <a:pt x="25779" y="1"/>
                      </a:moveTo>
                      <a:lnTo>
                        <a:pt x="1" y="14884"/>
                      </a:lnTo>
                      <a:lnTo>
                        <a:pt x="254" y="15098"/>
                      </a:lnTo>
                      <a:lnTo>
                        <a:pt x="4223" y="12822"/>
                      </a:lnTo>
                      <a:cubicBezTo>
                        <a:pt x="4164" y="12822"/>
                        <a:pt x="4125" y="12763"/>
                        <a:pt x="4125" y="12705"/>
                      </a:cubicBezTo>
                      <a:cubicBezTo>
                        <a:pt x="4125" y="12627"/>
                        <a:pt x="4164" y="12569"/>
                        <a:pt x="4242" y="12569"/>
                      </a:cubicBezTo>
                      <a:lnTo>
                        <a:pt x="4651" y="12569"/>
                      </a:lnTo>
                      <a:lnTo>
                        <a:pt x="6888" y="11285"/>
                      </a:lnTo>
                      <a:cubicBezTo>
                        <a:pt x="6849" y="11285"/>
                        <a:pt x="6791" y="11246"/>
                        <a:pt x="6791" y="11168"/>
                      </a:cubicBezTo>
                      <a:cubicBezTo>
                        <a:pt x="6791" y="11090"/>
                        <a:pt x="6849" y="11051"/>
                        <a:pt x="6907" y="11051"/>
                      </a:cubicBezTo>
                      <a:lnTo>
                        <a:pt x="7335" y="11051"/>
                      </a:lnTo>
                      <a:lnTo>
                        <a:pt x="14300" y="7004"/>
                      </a:lnTo>
                      <a:lnTo>
                        <a:pt x="14242" y="6985"/>
                      </a:lnTo>
                      <a:cubicBezTo>
                        <a:pt x="14184" y="6966"/>
                        <a:pt x="14164" y="6888"/>
                        <a:pt x="14184" y="6810"/>
                      </a:cubicBezTo>
                      <a:cubicBezTo>
                        <a:pt x="14198" y="6766"/>
                        <a:pt x="14246" y="6744"/>
                        <a:pt x="14301" y="6744"/>
                      </a:cubicBezTo>
                      <a:cubicBezTo>
                        <a:pt x="14320" y="6744"/>
                        <a:pt x="14339" y="6747"/>
                        <a:pt x="14359" y="6752"/>
                      </a:cubicBezTo>
                      <a:lnTo>
                        <a:pt x="14553" y="6849"/>
                      </a:lnTo>
                      <a:lnTo>
                        <a:pt x="17005" y="5429"/>
                      </a:lnTo>
                      <a:lnTo>
                        <a:pt x="16927" y="5390"/>
                      </a:lnTo>
                      <a:cubicBezTo>
                        <a:pt x="16888" y="5370"/>
                        <a:pt x="16868" y="5292"/>
                        <a:pt x="16888" y="5234"/>
                      </a:cubicBezTo>
                      <a:cubicBezTo>
                        <a:pt x="16902" y="5190"/>
                        <a:pt x="16950" y="5168"/>
                        <a:pt x="17005" y="5168"/>
                      </a:cubicBezTo>
                      <a:cubicBezTo>
                        <a:pt x="17024" y="5168"/>
                        <a:pt x="17043" y="5171"/>
                        <a:pt x="17063" y="5176"/>
                      </a:cubicBezTo>
                      <a:lnTo>
                        <a:pt x="17257" y="5273"/>
                      </a:lnTo>
                      <a:lnTo>
                        <a:pt x="19709" y="3833"/>
                      </a:lnTo>
                      <a:lnTo>
                        <a:pt x="19631" y="3814"/>
                      </a:lnTo>
                      <a:cubicBezTo>
                        <a:pt x="19592" y="3794"/>
                        <a:pt x="19553" y="3717"/>
                        <a:pt x="19592" y="3639"/>
                      </a:cubicBezTo>
                      <a:cubicBezTo>
                        <a:pt x="19606" y="3610"/>
                        <a:pt x="19652" y="3592"/>
                        <a:pt x="19698" y="3592"/>
                      </a:cubicBezTo>
                      <a:cubicBezTo>
                        <a:pt x="19715" y="3592"/>
                        <a:pt x="19732" y="3595"/>
                        <a:pt x="19748" y="3600"/>
                      </a:cubicBezTo>
                      <a:lnTo>
                        <a:pt x="19942" y="3697"/>
                      </a:lnTo>
                      <a:lnTo>
                        <a:pt x="22413" y="2257"/>
                      </a:lnTo>
                      <a:lnTo>
                        <a:pt x="22335" y="2238"/>
                      </a:lnTo>
                      <a:cubicBezTo>
                        <a:pt x="22277" y="2219"/>
                        <a:pt x="22257" y="2141"/>
                        <a:pt x="22277" y="2063"/>
                      </a:cubicBezTo>
                      <a:cubicBezTo>
                        <a:pt x="22304" y="2035"/>
                        <a:pt x="22342" y="2008"/>
                        <a:pt x="22389" y="2008"/>
                      </a:cubicBezTo>
                      <a:cubicBezTo>
                        <a:pt x="22408" y="2008"/>
                        <a:pt x="22429" y="2013"/>
                        <a:pt x="22452" y="2024"/>
                      </a:cubicBezTo>
                      <a:lnTo>
                        <a:pt x="22646" y="2121"/>
                      </a:lnTo>
                      <a:lnTo>
                        <a:pt x="25098" y="682"/>
                      </a:lnTo>
                      <a:lnTo>
                        <a:pt x="26460" y="1460"/>
                      </a:lnTo>
                      <a:lnTo>
                        <a:pt x="26713" y="1304"/>
                      </a:lnTo>
                      <a:lnTo>
                        <a:pt x="25351" y="526"/>
                      </a:lnTo>
                      <a:lnTo>
                        <a:pt x="26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2" name="Google Shape;9512;p70"/>
                <p:cNvSpPr/>
                <p:nvPr/>
              </p:nvSpPr>
              <p:spPr>
                <a:xfrm>
                  <a:off x="592475" y="764625"/>
                  <a:ext cx="3262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798" extrusionOk="0">
                      <a:moveTo>
                        <a:pt x="1051" y="0"/>
                      </a:moveTo>
                      <a:lnTo>
                        <a:pt x="79" y="545"/>
                      </a:lnTo>
                      <a:cubicBezTo>
                        <a:pt x="40" y="623"/>
                        <a:pt x="1" y="701"/>
                        <a:pt x="59" y="739"/>
                      </a:cubicBezTo>
                      <a:cubicBezTo>
                        <a:pt x="79" y="798"/>
                        <a:pt x="137" y="798"/>
                        <a:pt x="157" y="798"/>
                      </a:cubicBezTo>
                      <a:cubicBezTo>
                        <a:pt x="176" y="798"/>
                        <a:pt x="195" y="798"/>
                        <a:pt x="195" y="778"/>
                      </a:cubicBezTo>
                      <a:lnTo>
                        <a:pt x="1304" y="136"/>
                      </a:lnTo>
                      <a:lnTo>
                        <a:pt x="10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3" name="Google Shape;9513;p70"/>
                <p:cNvSpPr/>
                <p:nvPr/>
              </p:nvSpPr>
              <p:spPr>
                <a:xfrm>
                  <a:off x="1178575" y="445075"/>
                  <a:ext cx="39900" cy="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35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1342" y="934"/>
                      </a:lnTo>
                      <a:lnTo>
                        <a:pt x="1595" y="81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4" name="Google Shape;9514;p70"/>
                <p:cNvSpPr/>
                <p:nvPr/>
              </p:nvSpPr>
              <p:spPr>
                <a:xfrm>
                  <a:off x="1175150" y="442375"/>
                  <a:ext cx="97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4" extrusionOk="0">
                      <a:moveTo>
                        <a:pt x="137" y="0"/>
                      </a:moveTo>
                      <a:cubicBezTo>
                        <a:pt x="98" y="0"/>
                        <a:pt x="59" y="17"/>
                        <a:pt x="20" y="69"/>
                      </a:cubicBezTo>
                      <a:cubicBezTo>
                        <a:pt x="1" y="108"/>
                        <a:pt x="1" y="186"/>
                        <a:pt x="79" y="244"/>
                      </a:cubicBezTo>
                      <a:lnTo>
                        <a:pt x="137" y="264"/>
                      </a:lnTo>
                      <a:lnTo>
                        <a:pt x="390" y="108"/>
                      </a:lnTo>
                      <a:lnTo>
                        <a:pt x="195" y="11"/>
                      </a:lnTo>
                      <a:cubicBezTo>
                        <a:pt x="176" y="4"/>
                        <a:pt x="157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5" name="Google Shape;9515;p70"/>
                <p:cNvSpPr/>
                <p:nvPr/>
              </p:nvSpPr>
              <p:spPr>
                <a:xfrm>
                  <a:off x="1110475" y="484950"/>
                  <a:ext cx="4040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15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62" y="915"/>
                      </a:lnTo>
                      <a:lnTo>
                        <a:pt x="1615" y="77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6" name="Google Shape;9516;p70"/>
                <p:cNvSpPr/>
                <p:nvPr/>
              </p:nvSpPr>
              <p:spPr>
                <a:xfrm>
                  <a:off x="1107550" y="481275"/>
                  <a:ext cx="975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5" extrusionOk="0">
                      <a:moveTo>
                        <a:pt x="137" y="1"/>
                      </a:moveTo>
                      <a:cubicBezTo>
                        <a:pt x="98" y="1"/>
                        <a:pt x="59" y="18"/>
                        <a:pt x="20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137" y="264"/>
                      </a:lnTo>
                      <a:lnTo>
                        <a:pt x="390" y="109"/>
                      </a:lnTo>
                      <a:lnTo>
                        <a:pt x="195" y="11"/>
                      </a:lnTo>
                      <a:cubicBezTo>
                        <a:pt x="176" y="5"/>
                        <a:pt x="156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7" name="Google Shape;9517;p70"/>
                <p:cNvSpPr/>
                <p:nvPr/>
              </p:nvSpPr>
              <p:spPr>
                <a:xfrm>
                  <a:off x="1043350" y="523850"/>
                  <a:ext cx="3990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62" y="915"/>
                      </a:lnTo>
                      <a:lnTo>
                        <a:pt x="1596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8" name="Google Shape;9518;p70"/>
                <p:cNvSpPr/>
                <p:nvPr/>
              </p:nvSpPr>
              <p:spPr>
                <a:xfrm>
                  <a:off x="1039950" y="5208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8" y="0"/>
                        <a:pt x="62" y="19"/>
                        <a:pt x="39" y="65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9" name="Google Shape;9519;p70"/>
                <p:cNvSpPr/>
                <p:nvPr/>
              </p:nvSpPr>
              <p:spPr>
                <a:xfrm>
                  <a:off x="975750" y="562775"/>
                  <a:ext cx="39425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5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1343" y="915"/>
                      </a:lnTo>
                      <a:lnTo>
                        <a:pt x="1576" y="77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0" name="Google Shape;9520;p70"/>
                <p:cNvSpPr/>
                <p:nvPr/>
              </p:nvSpPr>
              <p:spPr>
                <a:xfrm>
                  <a:off x="971850" y="5597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9" y="0"/>
                        <a:pt x="62" y="19"/>
                        <a:pt x="40" y="65"/>
                      </a:cubicBezTo>
                      <a:cubicBezTo>
                        <a:pt x="1" y="123"/>
                        <a:pt x="1" y="182"/>
                        <a:pt x="79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1" name="Google Shape;9521;p70"/>
                <p:cNvSpPr/>
                <p:nvPr/>
              </p:nvSpPr>
              <p:spPr>
                <a:xfrm>
                  <a:off x="1270975" y="420750"/>
                  <a:ext cx="114325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7" extrusionOk="0">
                      <a:moveTo>
                        <a:pt x="954" y="0"/>
                      </a:moveTo>
                      <a:lnTo>
                        <a:pt x="584" y="195"/>
                      </a:lnTo>
                      <a:lnTo>
                        <a:pt x="1071" y="487"/>
                      </a:lnTo>
                      <a:cubicBezTo>
                        <a:pt x="1129" y="506"/>
                        <a:pt x="1148" y="584"/>
                        <a:pt x="1129" y="662"/>
                      </a:cubicBezTo>
                      <a:cubicBezTo>
                        <a:pt x="1115" y="689"/>
                        <a:pt x="1072" y="717"/>
                        <a:pt x="1021" y="717"/>
                      </a:cubicBezTo>
                      <a:cubicBezTo>
                        <a:pt x="999" y="717"/>
                        <a:pt x="977" y="712"/>
                        <a:pt x="954" y="701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58" y="2627"/>
                      </a:lnTo>
                      <a:lnTo>
                        <a:pt x="4572" y="2102"/>
                      </a:lnTo>
                      <a:lnTo>
                        <a:pt x="9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2" name="Google Shape;9522;p70"/>
                <p:cNvSpPr/>
                <p:nvPr/>
              </p:nvSpPr>
              <p:spPr>
                <a:xfrm>
                  <a:off x="1280225" y="425600"/>
                  <a:ext cx="199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34" extrusionOk="0">
                      <a:moveTo>
                        <a:pt x="234" y="1"/>
                      </a:moveTo>
                      <a:lnTo>
                        <a:pt x="0" y="157"/>
                      </a:lnTo>
                      <a:lnTo>
                        <a:pt x="603" y="526"/>
                      </a:lnTo>
                      <a:cubicBezTo>
                        <a:pt x="623" y="531"/>
                        <a:pt x="642" y="534"/>
                        <a:pt x="661" y="534"/>
                      </a:cubicBezTo>
                      <a:cubicBezTo>
                        <a:pt x="716" y="534"/>
                        <a:pt x="764" y="512"/>
                        <a:pt x="778" y="468"/>
                      </a:cubicBezTo>
                      <a:cubicBezTo>
                        <a:pt x="798" y="429"/>
                        <a:pt x="798" y="351"/>
                        <a:pt x="720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3" name="Google Shape;9523;p70"/>
                <p:cNvSpPr/>
                <p:nvPr/>
              </p:nvSpPr>
              <p:spPr>
                <a:xfrm>
                  <a:off x="1204825" y="459175"/>
                  <a:ext cx="1138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7" extrusionOk="0">
                      <a:moveTo>
                        <a:pt x="915" y="0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090" y="565"/>
                        <a:pt x="1110" y="642"/>
                        <a:pt x="1090" y="681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3" y="740"/>
                        <a:pt x="954" y="740"/>
                        <a:pt x="954" y="701"/>
                      </a:cubicBezTo>
                      <a:lnTo>
                        <a:pt x="331" y="351"/>
                      </a:lnTo>
                      <a:lnTo>
                        <a:pt x="1" y="526"/>
                      </a:lnTo>
                      <a:lnTo>
                        <a:pt x="3619" y="2627"/>
                      </a:lnTo>
                      <a:lnTo>
                        <a:pt x="4553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4" name="Google Shape;9524;p70"/>
                <p:cNvSpPr/>
                <p:nvPr/>
              </p:nvSpPr>
              <p:spPr>
                <a:xfrm>
                  <a:off x="1212125" y="465000"/>
                  <a:ext cx="199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7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643" y="507"/>
                      </a:lnTo>
                      <a:cubicBezTo>
                        <a:pt x="662" y="507"/>
                        <a:pt x="681" y="526"/>
                        <a:pt x="681" y="526"/>
                      </a:cubicBezTo>
                      <a:cubicBezTo>
                        <a:pt x="740" y="526"/>
                        <a:pt x="759" y="507"/>
                        <a:pt x="779" y="468"/>
                      </a:cubicBezTo>
                      <a:cubicBezTo>
                        <a:pt x="798" y="429"/>
                        <a:pt x="798" y="351"/>
                        <a:pt x="740" y="293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5" name="Google Shape;9525;p70"/>
                <p:cNvSpPr/>
                <p:nvPr/>
              </p:nvSpPr>
              <p:spPr>
                <a:xfrm>
                  <a:off x="1136725" y="4980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2" y="487"/>
                      </a:lnTo>
                      <a:cubicBezTo>
                        <a:pt x="1129" y="565"/>
                        <a:pt x="1149" y="643"/>
                        <a:pt x="1090" y="682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4" y="740"/>
                        <a:pt x="954" y="740"/>
                        <a:pt x="954" y="701"/>
                      </a:cubicBezTo>
                      <a:lnTo>
                        <a:pt x="351" y="351"/>
                      </a:lnTo>
                      <a:lnTo>
                        <a:pt x="1" y="546"/>
                      </a:lnTo>
                      <a:lnTo>
                        <a:pt x="3620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6" name="Google Shape;9526;p70"/>
                <p:cNvSpPr/>
                <p:nvPr/>
              </p:nvSpPr>
              <p:spPr>
                <a:xfrm>
                  <a:off x="1144025" y="503925"/>
                  <a:ext cx="1997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6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643" y="506"/>
                      </a:lnTo>
                      <a:cubicBezTo>
                        <a:pt x="662" y="506"/>
                        <a:pt x="682" y="526"/>
                        <a:pt x="682" y="526"/>
                      </a:cubicBezTo>
                      <a:cubicBezTo>
                        <a:pt x="740" y="526"/>
                        <a:pt x="760" y="506"/>
                        <a:pt x="779" y="467"/>
                      </a:cubicBezTo>
                      <a:cubicBezTo>
                        <a:pt x="798" y="428"/>
                        <a:pt x="798" y="350"/>
                        <a:pt x="740" y="292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7" name="Google Shape;9527;p70"/>
                <p:cNvSpPr/>
                <p:nvPr/>
              </p:nvSpPr>
              <p:spPr>
                <a:xfrm>
                  <a:off x="1069125" y="5374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110" y="545"/>
                        <a:pt x="1129" y="623"/>
                        <a:pt x="1110" y="682"/>
                      </a:cubicBezTo>
                      <a:cubicBezTo>
                        <a:pt x="1071" y="740"/>
                        <a:pt x="1032" y="740"/>
                        <a:pt x="1012" y="740"/>
                      </a:cubicBezTo>
                      <a:cubicBezTo>
                        <a:pt x="973" y="740"/>
                        <a:pt x="954" y="740"/>
                        <a:pt x="954" y="720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39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8" name="Google Shape;9528;p70"/>
                <p:cNvSpPr/>
                <p:nvPr/>
              </p:nvSpPr>
              <p:spPr>
                <a:xfrm>
                  <a:off x="1076425" y="543800"/>
                  <a:ext cx="2045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07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643" y="487"/>
                      </a:lnTo>
                      <a:cubicBezTo>
                        <a:pt x="662" y="487"/>
                        <a:pt x="681" y="506"/>
                        <a:pt x="681" y="506"/>
                      </a:cubicBezTo>
                      <a:cubicBezTo>
                        <a:pt x="740" y="506"/>
                        <a:pt x="759" y="487"/>
                        <a:pt x="779" y="467"/>
                      </a:cubicBezTo>
                      <a:cubicBezTo>
                        <a:pt x="818" y="409"/>
                        <a:pt x="818" y="331"/>
                        <a:pt x="740" y="292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9" name="Google Shape;9529;p70"/>
                <p:cNvSpPr/>
                <p:nvPr/>
              </p:nvSpPr>
              <p:spPr>
                <a:xfrm>
                  <a:off x="1002000" y="576400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6" y="195"/>
                      </a:lnTo>
                      <a:lnTo>
                        <a:pt x="1032" y="486"/>
                      </a:lnTo>
                      <a:cubicBezTo>
                        <a:pt x="1090" y="564"/>
                        <a:pt x="1110" y="642"/>
                        <a:pt x="1090" y="681"/>
                      </a:cubicBezTo>
                      <a:cubicBezTo>
                        <a:pt x="1071" y="739"/>
                        <a:pt x="1013" y="739"/>
                        <a:pt x="993" y="739"/>
                      </a:cubicBezTo>
                      <a:cubicBezTo>
                        <a:pt x="974" y="739"/>
                        <a:pt x="935" y="739"/>
                        <a:pt x="935" y="720"/>
                      </a:cubicBezTo>
                      <a:lnTo>
                        <a:pt x="332" y="350"/>
                      </a:lnTo>
                      <a:lnTo>
                        <a:pt x="1" y="545"/>
                      </a:lnTo>
                      <a:lnTo>
                        <a:pt x="3620" y="2626"/>
                      </a:lnTo>
                      <a:lnTo>
                        <a:pt x="4534" y="2101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0" name="Google Shape;9530;p70"/>
                <p:cNvSpPr/>
                <p:nvPr/>
              </p:nvSpPr>
              <p:spPr>
                <a:xfrm>
                  <a:off x="1009300" y="582700"/>
                  <a:ext cx="19975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07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623" y="487"/>
                      </a:lnTo>
                      <a:cubicBezTo>
                        <a:pt x="643" y="487"/>
                        <a:pt x="682" y="507"/>
                        <a:pt x="682" y="507"/>
                      </a:cubicBezTo>
                      <a:cubicBezTo>
                        <a:pt x="721" y="507"/>
                        <a:pt x="740" y="487"/>
                        <a:pt x="779" y="468"/>
                      </a:cubicBezTo>
                      <a:cubicBezTo>
                        <a:pt x="798" y="410"/>
                        <a:pt x="798" y="332"/>
                        <a:pt x="721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1" name="Google Shape;9531;p70"/>
                <p:cNvSpPr/>
                <p:nvPr/>
              </p:nvSpPr>
              <p:spPr>
                <a:xfrm>
                  <a:off x="593450" y="509750"/>
                  <a:ext cx="421225" cy="2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9" h="9768" extrusionOk="0">
                      <a:moveTo>
                        <a:pt x="16654" y="1"/>
                      </a:moveTo>
                      <a:lnTo>
                        <a:pt x="1" y="9631"/>
                      </a:lnTo>
                      <a:lnTo>
                        <a:pt x="234" y="9767"/>
                      </a:lnTo>
                      <a:lnTo>
                        <a:pt x="16849" y="176"/>
                      </a:lnTo>
                      <a:cubicBezTo>
                        <a:pt x="16849" y="137"/>
                        <a:pt x="16829" y="137"/>
                        <a:pt x="16829" y="117"/>
                      </a:cubicBezTo>
                      <a:cubicBezTo>
                        <a:pt x="16751" y="59"/>
                        <a:pt x="16693" y="40"/>
                        <a:pt x="166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2" name="Google Shape;9532;p70"/>
                <p:cNvSpPr/>
                <p:nvPr/>
              </p:nvSpPr>
              <p:spPr>
                <a:xfrm>
                  <a:off x="578875" y="749050"/>
                  <a:ext cx="19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46" extrusionOk="0">
                      <a:moveTo>
                        <a:pt x="545" y="1"/>
                      </a:moveTo>
                      <a:lnTo>
                        <a:pt x="39" y="292"/>
                      </a:lnTo>
                      <a:cubicBezTo>
                        <a:pt x="20" y="370"/>
                        <a:pt x="0" y="448"/>
                        <a:pt x="20" y="487"/>
                      </a:cubicBezTo>
                      <a:cubicBezTo>
                        <a:pt x="39" y="545"/>
                        <a:pt x="97" y="545"/>
                        <a:pt x="117" y="545"/>
                      </a:cubicBezTo>
                      <a:cubicBezTo>
                        <a:pt x="136" y="545"/>
                        <a:pt x="156" y="545"/>
                        <a:pt x="156" y="526"/>
                      </a:cubicBezTo>
                      <a:lnTo>
                        <a:pt x="798" y="156"/>
                      </a:lnTo>
                      <a:lnTo>
                        <a:pt x="5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3" name="Google Shape;9533;p70"/>
                <p:cNvSpPr/>
                <p:nvPr/>
              </p:nvSpPr>
              <p:spPr>
                <a:xfrm>
                  <a:off x="1007350" y="489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49" y="263"/>
                        <a:pt x="1266" y="341"/>
                      </a:cubicBezTo>
                      <a:cubicBezTo>
                        <a:pt x="1363" y="399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lnTo>
                        <a:pt x="195" y="749"/>
                      </a:lnTo>
                      <a:cubicBezTo>
                        <a:pt x="200" y="744"/>
                        <a:pt x="209" y="742"/>
                        <a:pt x="220" y="742"/>
                      </a:cubicBezTo>
                      <a:cubicBezTo>
                        <a:pt x="251" y="742"/>
                        <a:pt x="302" y="764"/>
                        <a:pt x="332" y="808"/>
                      </a:cubicBezTo>
                      <a:cubicBezTo>
                        <a:pt x="371" y="847"/>
                        <a:pt x="371" y="924"/>
                        <a:pt x="312" y="944"/>
                      </a:cubicBezTo>
                      <a:cubicBezTo>
                        <a:pt x="468" y="1022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4" name="Google Shape;9534;p70"/>
                <p:cNvSpPr/>
                <p:nvPr/>
              </p:nvSpPr>
              <p:spPr>
                <a:xfrm>
                  <a:off x="1009800" y="508125"/>
                  <a:ext cx="6825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02" extrusionOk="0">
                      <a:moveTo>
                        <a:pt x="124" y="0"/>
                      </a:moveTo>
                      <a:cubicBezTo>
                        <a:pt x="108" y="0"/>
                        <a:pt x="93" y="2"/>
                        <a:pt x="78" y="7"/>
                      </a:cubicBezTo>
                      <a:lnTo>
                        <a:pt x="0" y="66"/>
                      </a:lnTo>
                      <a:cubicBezTo>
                        <a:pt x="39" y="105"/>
                        <a:pt x="97" y="163"/>
                        <a:pt x="175" y="182"/>
                      </a:cubicBezTo>
                      <a:cubicBezTo>
                        <a:pt x="195" y="182"/>
                        <a:pt x="195" y="202"/>
                        <a:pt x="214" y="202"/>
                      </a:cubicBezTo>
                      <a:cubicBezTo>
                        <a:pt x="273" y="163"/>
                        <a:pt x="273" y="105"/>
                        <a:pt x="234" y="66"/>
                      </a:cubicBezTo>
                      <a:cubicBezTo>
                        <a:pt x="219" y="22"/>
                        <a:pt x="172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5" name="Google Shape;9535;p70"/>
                <p:cNvSpPr/>
                <p:nvPr/>
              </p:nvSpPr>
              <p:spPr>
                <a:xfrm>
                  <a:off x="645500" y="808575"/>
                  <a:ext cx="41375" cy="2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3" extrusionOk="0">
                      <a:moveTo>
                        <a:pt x="826" y="0"/>
                      </a:moveTo>
                      <a:cubicBezTo>
                        <a:pt x="624" y="0"/>
                        <a:pt x="423" y="49"/>
                        <a:pt x="273" y="149"/>
                      </a:cubicBezTo>
                      <a:cubicBezTo>
                        <a:pt x="98" y="246"/>
                        <a:pt x="0" y="402"/>
                        <a:pt x="0" y="538"/>
                      </a:cubicBezTo>
                      <a:cubicBezTo>
                        <a:pt x="0" y="693"/>
                        <a:pt x="98" y="830"/>
                        <a:pt x="273" y="927"/>
                      </a:cubicBezTo>
                      <a:cubicBezTo>
                        <a:pt x="428" y="1024"/>
                        <a:pt x="623" y="1083"/>
                        <a:pt x="818" y="1083"/>
                      </a:cubicBezTo>
                      <a:cubicBezTo>
                        <a:pt x="1012" y="1083"/>
                        <a:pt x="1246" y="1024"/>
                        <a:pt x="1382" y="927"/>
                      </a:cubicBezTo>
                      <a:cubicBezTo>
                        <a:pt x="1557" y="830"/>
                        <a:pt x="1654" y="693"/>
                        <a:pt x="1654" y="538"/>
                      </a:cubicBezTo>
                      <a:cubicBezTo>
                        <a:pt x="1654" y="441"/>
                        <a:pt x="1635" y="382"/>
                        <a:pt x="1557" y="304"/>
                      </a:cubicBezTo>
                      <a:lnTo>
                        <a:pt x="1401" y="382"/>
                      </a:lnTo>
                      <a:cubicBezTo>
                        <a:pt x="1382" y="421"/>
                        <a:pt x="1362" y="421"/>
                        <a:pt x="1343" y="421"/>
                      </a:cubicBezTo>
                      <a:cubicBezTo>
                        <a:pt x="1323" y="421"/>
                        <a:pt x="1323" y="421"/>
                        <a:pt x="1285" y="402"/>
                      </a:cubicBezTo>
                      <a:lnTo>
                        <a:pt x="1285" y="402"/>
                      </a:lnTo>
                      <a:cubicBezTo>
                        <a:pt x="1362" y="441"/>
                        <a:pt x="1382" y="499"/>
                        <a:pt x="1382" y="577"/>
                      </a:cubicBezTo>
                      <a:cubicBezTo>
                        <a:pt x="1382" y="635"/>
                        <a:pt x="1343" y="693"/>
                        <a:pt x="1246" y="771"/>
                      </a:cubicBezTo>
                      <a:cubicBezTo>
                        <a:pt x="1119" y="839"/>
                        <a:pt x="954" y="873"/>
                        <a:pt x="793" y="873"/>
                      </a:cubicBezTo>
                      <a:cubicBezTo>
                        <a:pt x="633" y="873"/>
                        <a:pt x="477" y="839"/>
                        <a:pt x="370" y="771"/>
                      </a:cubicBezTo>
                      <a:cubicBezTo>
                        <a:pt x="273" y="713"/>
                        <a:pt x="214" y="635"/>
                        <a:pt x="214" y="577"/>
                      </a:cubicBezTo>
                      <a:cubicBezTo>
                        <a:pt x="214" y="499"/>
                        <a:pt x="273" y="441"/>
                        <a:pt x="370" y="382"/>
                      </a:cubicBezTo>
                      <a:cubicBezTo>
                        <a:pt x="487" y="304"/>
                        <a:pt x="662" y="285"/>
                        <a:pt x="798" y="285"/>
                      </a:cubicBezTo>
                      <a:cubicBezTo>
                        <a:pt x="973" y="285"/>
                        <a:pt x="1109" y="304"/>
                        <a:pt x="1246" y="382"/>
                      </a:cubicBezTo>
                      <a:lnTo>
                        <a:pt x="1265" y="382"/>
                      </a:lnTo>
                      <a:lnTo>
                        <a:pt x="1246" y="343"/>
                      </a:lnTo>
                      <a:cubicBezTo>
                        <a:pt x="1207" y="304"/>
                        <a:pt x="1207" y="227"/>
                        <a:pt x="1284" y="188"/>
                      </a:cubicBezTo>
                      <a:lnTo>
                        <a:pt x="1362" y="129"/>
                      </a:lnTo>
                      <a:cubicBezTo>
                        <a:pt x="1211" y="44"/>
                        <a:pt x="1018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6" name="Google Shape;9536;p70"/>
                <p:cNvSpPr/>
                <p:nvPr/>
              </p:nvSpPr>
              <p:spPr>
                <a:xfrm>
                  <a:off x="959200" y="62820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57" y="243"/>
                      </a:moveTo>
                      <a:cubicBezTo>
                        <a:pt x="1032" y="243"/>
                        <a:pt x="1168" y="263"/>
                        <a:pt x="1285" y="340"/>
                      </a:cubicBezTo>
                      <a:cubicBezTo>
                        <a:pt x="1382" y="399"/>
                        <a:pt x="1441" y="457"/>
                        <a:pt x="1441" y="535"/>
                      </a:cubicBezTo>
                      <a:cubicBezTo>
                        <a:pt x="1441" y="613"/>
                        <a:pt x="1382" y="652"/>
                        <a:pt x="1285" y="730"/>
                      </a:cubicBezTo>
                      <a:cubicBezTo>
                        <a:pt x="1168" y="798"/>
                        <a:pt x="1003" y="832"/>
                        <a:pt x="840" y="832"/>
                      </a:cubicBezTo>
                      <a:cubicBezTo>
                        <a:pt x="677" y="832"/>
                        <a:pt x="516" y="798"/>
                        <a:pt x="409" y="730"/>
                      </a:cubicBezTo>
                      <a:cubicBezTo>
                        <a:pt x="312" y="671"/>
                        <a:pt x="273" y="613"/>
                        <a:pt x="273" y="535"/>
                      </a:cubicBezTo>
                      <a:cubicBezTo>
                        <a:pt x="273" y="457"/>
                        <a:pt x="312" y="399"/>
                        <a:pt x="409" y="340"/>
                      </a:cubicBezTo>
                      <a:cubicBezTo>
                        <a:pt x="546" y="263"/>
                        <a:pt x="701" y="243"/>
                        <a:pt x="857" y="243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52"/>
                        <a:pt x="40" y="749"/>
                        <a:pt x="137" y="827"/>
                      </a:cubicBezTo>
                      <a:lnTo>
                        <a:pt x="234" y="788"/>
                      </a:lnTo>
                      <a:cubicBezTo>
                        <a:pt x="267" y="763"/>
                        <a:pt x="300" y="753"/>
                        <a:pt x="328" y="753"/>
                      </a:cubicBezTo>
                      <a:cubicBezTo>
                        <a:pt x="367" y="753"/>
                        <a:pt x="398" y="773"/>
                        <a:pt x="409" y="807"/>
                      </a:cubicBezTo>
                      <a:cubicBezTo>
                        <a:pt x="448" y="846"/>
                        <a:pt x="448" y="924"/>
                        <a:pt x="371" y="982"/>
                      </a:cubicBezTo>
                      <a:cubicBezTo>
                        <a:pt x="507" y="1021"/>
                        <a:pt x="662" y="1080"/>
                        <a:pt x="818" y="1080"/>
                      </a:cubicBezTo>
                      <a:cubicBezTo>
                        <a:pt x="1013" y="1080"/>
                        <a:pt x="1246" y="1021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3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7" name="Google Shape;9537;p70"/>
                <p:cNvSpPr/>
                <p:nvPr/>
              </p:nvSpPr>
              <p:spPr>
                <a:xfrm>
                  <a:off x="962125" y="6724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73" y="244"/>
                        <a:pt x="1129" y="263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2"/>
                        <a:pt x="1246" y="730"/>
                      </a:cubicBezTo>
                      <a:cubicBezTo>
                        <a:pt x="1129" y="808"/>
                        <a:pt x="964" y="847"/>
                        <a:pt x="801" y="847"/>
                      </a:cubicBezTo>
                      <a:cubicBezTo>
                        <a:pt x="638" y="847"/>
                        <a:pt x="477" y="808"/>
                        <a:pt x="370" y="730"/>
                      </a:cubicBezTo>
                      <a:cubicBezTo>
                        <a:pt x="273" y="691"/>
                        <a:pt x="215" y="613"/>
                        <a:pt x="215" y="535"/>
                      </a:cubicBezTo>
                      <a:cubicBezTo>
                        <a:pt x="234" y="477"/>
                        <a:pt x="273" y="399"/>
                        <a:pt x="370" y="341"/>
                      </a:cubicBezTo>
                      <a:cubicBezTo>
                        <a:pt x="487" y="283"/>
                        <a:pt x="662" y="244"/>
                        <a:pt x="818" y="24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59" y="730"/>
                        <a:pt x="117" y="808"/>
                      </a:cubicBezTo>
                      <a:lnTo>
                        <a:pt x="254" y="730"/>
                      </a:lnTo>
                      <a:cubicBezTo>
                        <a:pt x="260" y="723"/>
                        <a:pt x="273" y="719"/>
                        <a:pt x="289" y="719"/>
                      </a:cubicBezTo>
                      <a:cubicBezTo>
                        <a:pt x="321" y="719"/>
                        <a:pt x="364" y="736"/>
                        <a:pt x="390" y="788"/>
                      </a:cubicBezTo>
                      <a:cubicBezTo>
                        <a:pt x="429" y="827"/>
                        <a:pt x="429" y="905"/>
                        <a:pt x="351" y="963"/>
                      </a:cubicBezTo>
                      <a:lnTo>
                        <a:pt x="331" y="983"/>
                      </a:lnTo>
                      <a:cubicBezTo>
                        <a:pt x="468" y="1041"/>
                        <a:pt x="643" y="1080"/>
                        <a:pt x="837" y="1080"/>
                      </a:cubicBezTo>
                      <a:cubicBezTo>
                        <a:pt x="1032" y="1080"/>
                        <a:pt x="1246" y="1022"/>
                        <a:pt x="1401" y="925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8" name="Google Shape;9538;p70"/>
                <p:cNvSpPr/>
                <p:nvPr/>
              </p:nvSpPr>
              <p:spPr>
                <a:xfrm>
                  <a:off x="978675" y="945050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37" y="215"/>
                      </a:moveTo>
                      <a:cubicBezTo>
                        <a:pt x="992" y="215"/>
                        <a:pt x="1148" y="234"/>
                        <a:pt x="1265" y="312"/>
                      </a:cubicBezTo>
                      <a:cubicBezTo>
                        <a:pt x="1362" y="371"/>
                        <a:pt x="1420" y="429"/>
                        <a:pt x="1420" y="507"/>
                      </a:cubicBezTo>
                      <a:cubicBezTo>
                        <a:pt x="1420" y="585"/>
                        <a:pt x="1362" y="624"/>
                        <a:pt x="1265" y="701"/>
                      </a:cubicBezTo>
                      <a:cubicBezTo>
                        <a:pt x="1148" y="779"/>
                        <a:pt x="983" y="818"/>
                        <a:pt x="820" y="818"/>
                      </a:cubicBezTo>
                      <a:cubicBezTo>
                        <a:pt x="657" y="818"/>
                        <a:pt x="496" y="779"/>
                        <a:pt x="389" y="701"/>
                      </a:cubicBezTo>
                      <a:cubicBezTo>
                        <a:pt x="292" y="662"/>
                        <a:pt x="253" y="585"/>
                        <a:pt x="253" y="507"/>
                      </a:cubicBezTo>
                      <a:cubicBezTo>
                        <a:pt x="253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37" y="215"/>
                      </a:cubicBezTo>
                      <a:close/>
                      <a:moveTo>
                        <a:pt x="700" y="1"/>
                      </a:moveTo>
                      <a:cubicBezTo>
                        <a:pt x="54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4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6"/>
                      </a:cubicBezTo>
                      <a:cubicBezTo>
                        <a:pt x="1557" y="799"/>
                        <a:pt x="1654" y="643"/>
                        <a:pt x="1654" y="507"/>
                      </a:cubicBezTo>
                      <a:cubicBezTo>
                        <a:pt x="1654" y="371"/>
                        <a:pt x="1557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98"/>
                        <a:pt x="895" y="176"/>
                        <a:pt x="83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9" name="Google Shape;9539;p70"/>
                <p:cNvSpPr/>
                <p:nvPr/>
              </p:nvSpPr>
              <p:spPr>
                <a:xfrm>
                  <a:off x="785575" y="773925"/>
                  <a:ext cx="413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9" extrusionOk="0">
                      <a:moveTo>
                        <a:pt x="837" y="251"/>
                      </a:moveTo>
                      <a:cubicBezTo>
                        <a:pt x="1012" y="251"/>
                        <a:pt x="1148" y="270"/>
                        <a:pt x="1285" y="348"/>
                      </a:cubicBezTo>
                      <a:cubicBezTo>
                        <a:pt x="1382" y="406"/>
                        <a:pt x="1421" y="465"/>
                        <a:pt x="1421" y="543"/>
                      </a:cubicBezTo>
                      <a:cubicBezTo>
                        <a:pt x="1421" y="620"/>
                        <a:pt x="1382" y="698"/>
                        <a:pt x="1285" y="737"/>
                      </a:cubicBezTo>
                      <a:cubicBezTo>
                        <a:pt x="1158" y="815"/>
                        <a:pt x="993" y="854"/>
                        <a:pt x="832" y="854"/>
                      </a:cubicBezTo>
                      <a:cubicBezTo>
                        <a:pt x="672" y="854"/>
                        <a:pt x="516" y="815"/>
                        <a:pt x="409" y="737"/>
                      </a:cubicBezTo>
                      <a:cubicBezTo>
                        <a:pt x="312" y="698"/>
                        <a:pt x="253" y="620"/>
                        <a:pt x="253" y="543"/>
                      </a:cubicBezTo>
                      <a:cubicBezTo>
                        <a:pt x="253" y="465"/>
                        <a:pt x="312" y="426"/>
                        <a:pt x="409" y="348"/>
                      </a:cubicBezTo>
                      <a:cubicBezTo>
                        <a:pt x="526" y="270"/>
                        <a:pt x="701" y="251"/>
                        <a:pt x="837" y="251"/>
                      </a:cubicBezTo>
                      <a:close/>
                      <a:moveTo>
                        <a:pt x="812" y="0"/>
                      </a:moveTo>
                      <a:cubicBezTo>
                        <a:pt x="620" y="0"/>
                        <a:pt x="424" y="44"/>
                        <a:pt x="253" y="134"/>
                      </a:cubicBezTo>
                      <a:cubicBezTo>
                        <a:pt x="98" y="231"/>
                        <a:pt x="0" y="367"/>
                        <a:pt x="0" y="523"/>
                      </a:cubicBezTo>
                      <a:cubicBezTo>
                        <a:pt x="0" y="659"/>
                        <a:pt x="98" y="815"/>
                        <a:pt x="253" y="912"/>
                      </a:cubicBezTo>
                      <a:cubicBezTo>
                        <a:pt x="428" y="1009"/>
                        <a:pt x="623" y="1048"/>
                        <a:pt x="818" y="1048"/>
                      </a:cubicBezTo>
                      <a:cubicBezTo>
                        <a:pt x="1012" y="1048"/>
                        <a:pt x="1226" y="1009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18" y="251"/>
                      </a:cubicBezTo>
                      <a:lnTo>
                        <a:pt x="1401" y="329"/>
                      </a:lnTo>
                      <a:cubicBezTo>
                        <a:pt x="1401" y="348"/>
                        <a:pt x="1382" y="348"/>
                        <a:pt x="1362" y="348"/>
                      </a:cubicBezTo>
                      <a:cubicBezTo>
                        <a:pt x="1304" y="348"/>
                        <a:pt x="1285" y="329"/>
                        <a:pt x="126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94" y="0"/>
                        <a:pt x="8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0" name="Google Shape;9540;p70"/>
                <p:cNvSpPr/>
                <p:nvPr/>
              </p:nvSpPr>
              <p:spPr>
                <a:xfrm>
                  <a:off x="569150" y="599725"/>
                  <a:ext cx="69575" cy="1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5643" extrusionOk="0">
                      <a:moveTo>
                        <a:pt x="2665" y="1"/>
                      </a:moveTo>
                      <a:cubicBezTo>
                        <a:pt x="2588" y="1"/>
                        <a:pt x="2549" y="40"/>
                        <a:pt x="2549" y="118"/>
                      </a:cubicBezTo>
                      <a:lnTo>
                        <a:pt x="2549" y="4009"/>
                      </a:lnTo>
                      <a:lnTo>
                        <a:pt x="0" y="5487"/>
                      </a:lnTo>
                      <a:lnTo>
                        <a:pt x="233" y="5643"/>
                      </a:lnTo>
                      <a:lnTo>
                        <a:pt x="2743" y="4164"/>
                      </a:lnTo>
                      <a:cubicBezTo>
                        <a:pt x="2782" y="4125"/>
                        <a:pt x="2782" y="4086"/>
                        <a:pt x="2782" y="4067"/>
                      </a:cubicBezTo>
                      <a:lnTo>
                        <a:pt x="2782" y="118"/>
                      </a:lnTo>
                      <a:cubicBezTo>
                        <a:pt x="2782" y="40"/>
                        <a:pt x="2743" y="1"/>
                        <a:pt x="26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1" name="Google Shape;9541;p70"/>
                <p:cNvSpPr/>
                <p:nvPr/>
              </p:nvSpPr>
              <p:spPr>
                <a:xfrm>
                  <a:off x="562825" y="735925"/>
                  <a:ext cx="121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332" extrusionOk="0">
                      <a:moveTo>
                        <a:pt x="253" y="0"/>
                      </a:moveTo>
                      <a:lnTo>
                        <a:pt x="58" y="98"/>
                      </a:lnTo>
                      <a:cubicBezTo>
                        <a:pt x="20" y="136"/>
                        <a:pt x="0" y="214"/>
                        <a:pt x="20" y="292"/>
                      </a:cubicBezTo>
                      <a:cubicBezTo>
                        <a:pt x="58" y="331"/>
                        <a:pt x="97" y="331"/>
                        <a:pt x="117" y="331"/>
                      </a:cubicBezTo>
                      <a:cubicBezTo>
                        <a:pt x="156" y="331"/>
                        <a:pt x="175" y="331"/>
                        <a:pt x="175" y="312"/>
                      </a:cubicBezTo>
                      <a:lnTo>
                        <a:pt x="486" y="13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2" name="Google Shape;9542;p70"/>
                <p:cNvSpPr/>
                <p:nvPr/>
              </p:nvSpPr>
              <p:spPr>
                <a:xfrm>
                  <a:off x="679550" y="649825"/>
                  <a:ext cx="288925" cy="1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7" h="6694" extrusionOk="0">
                      <a:moveTo>
                        <a:pt x="11343" y="1"/>
                      </a:moveTo>
                      <a:lnTo>
                        <a:pt x="10078" y="740"/>
                      </a:lnTo>
                      <a:cubicBezTo>
                        <a:pt x="10085" y="737"/>
                        <a:pt x="10092" y="735"/>
                        <a:pt x="10100" y="735"/>
                      </a:cubicBezTo>
                      <a:cubicBezTo>
                        <a:pt x="10136" y="735"/>
                        <a:pt x="10175" y="770"/>
                        <a:pt x="10175" y="818"/>
                      </a:cubicBezTo>
                      <a:cubicBezTo>
                        <a:pt x="10175" y="896"/>
                        <a:pt x="10117" y="935"/>
                        <a:pt x="10039" y="935"/>
                      </a:cubicBezTo>
                      <a:lnTo>
                        <a:pt x="9650" y="935"/>
                      </a:lnTo>
                      <a:lnTo>
                        <a:pt x="7413" y="2219"/>
                      </a:lnTo>
                      <a:cubicBezTo>
                        <a:pt x="7471" y="2219"/>
                        <a:pt x="7510" y="2277"/>
                        <a:pt x="7510" y="2355"/>
                      </a:cubicBezTo>
                      <a:cubicBezTo>
                        <a:pt x="7510" y="2413"/>
                        <a:pt x="7471" y="2472"/>
                        <a:pt x="7393" y="2472"/>
                      </a:cubicBezTo>
                      <a:lnTo>
                        <a:pt x="7004" y="2472"/>
                      </a:lnTo>
                      <a:lnTo>
                        <a:pt x="0" y="6538"/>
                      </a:lnTo>
                      <a:cubicBezTo>
                        <a:pt x="0" y="6538"/>
                        <a:pt x="20" y="6538"/>
                        <a:pt x="20" y="6557"/>
                      </a:cubicBezTo>
                      <a:cubicBezTo>
                        <a:pt x="98" y="6596"/>
                        <a:pt x="156" y="6654"/>
                        <a:pt x="195" y="6693"/>
                      </a:cubicBezTo>
                      <a:lnTo>
                        <a:pt x="4553" y="4203"/>
                      </a:lnTo>
                      <a:cubicBezTo>
                        <a:pt x="4494" y="4164"/>
                        <a:pt x="4475" y="4145"/>
                        <a:pt x="4475" y="4086"/>
                      </a:cubicBezTo>
                      <a:cubicBezTo>
                        <a:pt x="4475" y="4028"/>
                        <a:pt x="4533" y="3970"/>
                        <a:pt x="4592" y="3970"/>
                      </a:cubicBezTo>
                      <a:lnTo>
                        <a:pt x="4942" y="3970"/>
                      </a:lnTo>
                      <a:lnTo>
                        <a:pt x="11557" y="156"/>
                      </a:lnTo>
                      <a:cubicBezTo>
                        <a:pt x="11537" y="137"/>
                        <a:pt x="11479" y="137"/>
                        <a:pt x="11459" y="98"/>
                      </a:cubicBezTo>
                      <a:cubicBezTo>
                        <a:pt x="11401" y="79"/>
                        <a:pt x="11362" y="40"/>
                        <a:pt x="11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3" name="Google Shape;9543;p70"/>
                <p:cNvSpPr/>
                <p:nvPr/>
              </p:nvSpPr>
              <p:spPr>
                <a:xfrm>
                  <a:off x="677125" y="818600"/>
                  <a:ext cx="500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 extrusionOk="0">
                      <a:moveTo>
                        <a:pt x="0" y="1"/>
                      </a:moveTo>
                      <a:cubicBezTo>
                        <a:pt x="19" y="1"/>
                        <a:pt x="19" y="20"/>
                        <a:pt x="0" y="1"/>
                      </a:cubicBezTo>
                      <a:cubicBezTo>
                        <a:pt x="19" y="20"/>
                        <a:pt x="1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4" name="Google Shape;9544;p70"/>
                <p:cNvSpPr/>
                <p:nvPr/>
              </p:nvSpPr>
              <p:spPr>
                <a:xfrm>
                  <a:off x="676150" y="812275"/>
                  <a:ext cx="78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93" extrusionOk="0">
                      <a:moveTo>
                        <a:pt x="136" y="1"/>
                      </a:moveTo>
                      <a:lnTo>
                        <a:pt x="58" y="59"/>
                      </a:lnTo>
                      <a:cubicBezTo>
                        <a:pt x="20" y="79"/>
                        <a:pt x="0" y="156"/>
                        <a:pt x="20" y="234"/>
                      </a:cubicBezTo>
                      <a:cubicBezTo>
                        <a:pt x="20" y="254"/>
                        <a:pt x="39" y="254"/>
                        <a:pt x="39" y="254"/>
                      </a:cubicBezTo>
                      <a:cubicBezTo>
                        <a:pt x="39" y="254"/>
                        <a:pt x="58" y="254"/>
                        <a:pt x="58" y="273"/>
                      </a:cubicBezTo>
                      <a:cubicBezTo>
                        <a:pt x="97" y="273"/>
                        <a:pt x="97" y="293"/>
                        <a:pt x="117" y="293"/>
                      </a:cubicBezTo>
                      <a:cubicBezTo>
                        <a:pt x="136" y="293"/>
                        <a:pt x="156" y="293"/>
                        <a:pt x="156" y="273"/>
                      </a:cubicBezTo>
                      <a:lnTo>
                        <a:pt x="311" y="195"/>
                      </a:lnTo>
                      <a:cubicBezTo>
                        <a:pt x="292" y="137"/>
                        <a:pt x="234" y="79"/>
                        <a:pt x="156" y="40"/>
                      </a:cubicBezTo>
                      <a:cubicBezTo>
                        <a:pt x="156" y="40"/>
                        <a:pt x="136" y="40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5" name="Google Shape;9545;p70"/>
                <p:cNvSpPr/>
                <p:nvPr/>
              </p:nvSpPr>
              <p:spPr>
                <a:xfrm>
                  <a:off x="963600" y="646725"/>
                  <a:ext cx="7300" cy="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42" extrusionOk="0">
                      <a:moveTo>
                        <a:pt x="152" y="1"/>
                      </a:moveTo>
                      <a:cubicBezTo>
                        <a:pt x="135" y="1"/>
                        <a:pt x="117" y="3"/>
                        <a:pt x="97" y="8"/>
                      </a:cubicBezTo>
                      <a:lnTo>
                        <a:pt x="0" y="66"/>
                      </a:lnTo>
                      <a:cubicBezTo>
                        <a:pt x="19" y="105"/>
                        <a:pt x="78" y="164"/>
                        <a:pt x="117" y="183"/>
                      </a:cubicBezTo>
                      <a:cubicBezTo>
                        <a:pt x="136" y="203"/>
                        <a:pt x="195" y="203"/>
                        <a:pt x="214" y="241"/>
                      </a:cubicBezTo>
                      <a:cubicBezTo>
                        <a:pt x="272" y="203"/>
                        <a:pt x="292" y="125"/>
                        <a:pt x="272" y="66"/>
                      </a:cubicBezTo>
                      <a:cubicBezTo>
                        <a:pt x="243" y="23"/>
                        <a:pt x="20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6" name="Google Shape;9546;p70"/>
                <p:cNvSpPr/>
                <p:nvPr/>
              </p:nvSpPr>
              <p:spPr>
                <a:xfrm>
                  <a:off x="818650" y="753925"/>
                  <a:ext cx="511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1051" extrusionOk="0">
                      <a:moveTo>
                        <a:pt x="1557" y="0"/>
                      </a:moveTo>
                      <a:lnTo>
                        <a:pt x="0" y="915"/>
                      </a:lnTo>
                      <a:cubicBezTo>
                        <a:pt x="39" y="915"/>
                        <a:pt x="59" y="934"/>
                        <a:pt x="78" y="934"/>
                      </a:cubicBezTo>
                      <a:cubicBezTo>
                        <a:pt x="137" y="953"/>
                        <a:pt x="176" y="1012"/>
                        <a:pt x="234" y="1051"/>
                      </a:cubicBezTo>
                      <a:lnTo>
                        <a:pt x="20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7" name="Google Shape;9547;p70"/>
                <p:cNvSpPr/>
                <p:nvPr/>
              </p:nvSpPr>
              <p:spPr>
                <a:xfrm>
                  <a:off x="868750" y="692625"/>
                  <a:ext cx="101675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2219" extrusionOk="0">
                      <a:moveTo>
                        <a:pt x="3833" y="1"/>
                      </a:moveTo>
                      <a:lnTo>
                        <a:pt x="0" y="2219"/>
                      </a:lnTo>
                      <a:lnTo>
                        <a:pt x="487" y="2219"/>
                      </a:lnTo>
                      <a:lnTo>
                        <a:pt x="4066" y="156"/>
                      </a:lnTo>
                      <a:cubicBezTo>
                        <a:pt x="4027" y="156"/>
                        <a:pt x="4008" y="118"/>
                        <a:pt x="3989" y="118"/>
                      </a:cubicBezTo>
                      <a:cubicBezTo>
                        <a:pt x="3911" y="79"/>
                        <a:pt x="3872" y="59"/>
                        <a:pt x="3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8" name="Google Shape;9548;p70"/>
                <p:cNvSpPr/>
                <p:nvPr/>
              </p:nvSpPr>
              <p:spPr>
                <a:xfrm>
                  <a:off x="964550" y="690025"/>
                  <a:ext cx="83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1" extrusionOk="0">
                      <a:moveTo>
                        <a:pt x="183" y="0"/>
                      </a:moveTo>
                      <a:cubicBezTo>
                        <a:pt x="167" y="0"/>
                        <a:pt x="152" y="3"/>
                        <a:pt x="137" y="8"/>
                      </a:cubicBezTo>
                      <a:lnTo>
                        <a:pt x="1" y="85"/>
                      </a:lnTo>
                      <a:cubicBezTo>
                        <a:pt x="59" y="144"/>
                        <a:pt x="98" y="202"/>
                        <a:pt x="157" y="222"/>
                      </a:cubicBezTo>
                      <a:cubicBezTo>
                        <a:pt x="176" y="222"/>
                        <a:pt x="195" y="260"/>
                        <a:pt x="234" y="260"/>
                      </a:cubicBezTo>
                      <a:lnTo>
                        <a:pt x="254" y="222"/>
                      </a:lnTo>
                      <a:cubicBezTo>
                        <a:pt x="293" y="202"/>
                        <a:pt x="332" y="124"/>
                        <a:pt x="293" y="66"/>
                      </a:cubicBezTo>
                      <a:cubicBezTo>
                        <a:pt x="278" y="22"/>
                        <a:pt x="231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9" name="Google Shape;9549;p70"/>
                <p:cNvSpPr/>
                <p:nvPr/>
              </p:nvSpPr>
              <p:spPr>
                <a:xfrm>
                  <a:off x="816225" y="777250"/>
                  <a:ext cx="73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35" extrusionOk="0">
                      <a:moveTo>
                        <a:pt x="97" y="1"/>
                      </a:moveTo>
                      <a:lnTo>
                        <a:pt x="78" y="20"/>
                      </a:lnTo>
                      <a:cubicBezTo>
                        <a:pt x="39" y="40"/>
                        <a:pt x="0" y="118"/>
                        <a:pt x="39" y="196"/>
                      </a:cubicBezTo>
                      <a:cubicBezTo>
                        <a:pt x="59" y="234"/>
                        <a:pt x="97" y="234"/>
                        <a:pt x="117" y="234"/>
                      </a:cubicBezTo>
                      <a:cubicBezTo>
                        <a:pt x="156" y="234"/>
                        <a:pt x="175" y="234"/>
                        <a:pt x="175" y="215"/>
                      </a:cubicBezTo>
                      <a:lnTo>
                        <a:pt x="292" y="137"/>
                      </a:lnTo>
                      <a:cubicBezTo>
                        <a:pt x="273" y="98"/>
                        <a:pt x="253" y="40"/>
                        <a:pt x="175" y="20"/>
                      </a:cubicBezTo>
                      <a:cubicBezTo>
                        <a:pt x="156" y="1"/>
                        <a:pt x="11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0" name="Google Shape;9550;p70"/>
                <p:cNvSpPr/>
                <p:nvPr/>
              </p:nvSpPr>
              <p:spPr>
                <a:xfrm>
                  <a:off x="723800" y="705275"/>
                  <a:ext cx="1410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54" extrusionOk="0">
                      <a:moveTo>
                        <a:pt x="429" y="1"/>
                      </a:moveTo>
                      <a:lnTo>
                        <a:pt x="1" y="254"/>
                      </a:lnTo>
                      <a:lnTo>
                        <a:pt x="5234" y="254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1" name="Google Shape;9551;p70"/>
                <p:cNvSpPr/>
                <p:nvPr/>
              </p:nvSpPr>
              <p:spPr>
                <a:xfrm>
                  <a:off x="721375" y="705275"/>
                  <a:ext cx="131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54" extrusionOk="0">
                      <a:moveTo>
                        <a:pt x="13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cubicBezTo>
                        <a:pt x="0" y="195"/>
                        <a:pt x="59" y="254"/>
                        <a:pt x="98" y="254"/>
                      </a:cubicBez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2" name="Google Shape;9552;p70"/>
                <p:cNvSpPr/>
                <p:nvPr/>
              </p:nvSpPr>
              <p:spPr>
                <a:xfrm>
                  <a:off x="854650" y="705275"/>
                  <a:ext cx="126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254" extrusionOk="0">
                      <a:moveTo>
                        <a:pt x="409" y="1"/>
                      </a:moveTo>
                      <a:lnTo>
                        <a:pt x="0" y="254"/>
                      </a:lnTo>
                      <a:lnTo>
                        <a:pt x="389" y="254"/>
                      </a:lnTo>
                      <a:cubicBezTo>
                        <a:pt x="467" y="254"/>
                        <a:pt x="506" y="195"/>
                        <a:pt x="506" y="137"/>
                      </a:cubicBezTo>
                      <a:cubicBezTo>
                        <a:pt x="506" y="59"/>
                        <a:pt x="467" y="20"/>
                        <a:pt x="4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3" name="Google Shape;9553;p70"/>
                <p:cNvSpPr/>
                <p:nvPr/>
              </p:nvSpPr>
              <p:spPr>
                <a:xfrm>
                  <a:off x="790450" y="667350"/>
                  <a:ext cx="1410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2" h="234" extrusionOk="0">
                      <a:moveTo>
                        <a:pt x="409" y="0"/>
                      </a:moveTo>
                      <a:lnTo>
                        <a:pt x="0" y="234"/>
                      </a:lnTo>
                      <a:lnTo>
                        <a:pt x="5214" y="234"/>
                      </a:lnTo>
                      <a:lnTo>
                        <a:pt x="56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4" name="Google Shape;9554;p70"/>
                <p:cNvSpPr/>
                <p:nvPr/>
              </p:nvSpPr>
              <p:spPr>
                <a:xfrm>
                  <a:off x="788000" y="667350"/>
                  <a:ext cx="126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234" extrusionOk="0">
                      <a:moveTo>
                        <a:pt x="117" y="0"/>
                      </a:moveTo>
                      <a:cubicBezTo>
                        <a:pt x="40" y="0"/>
                        <a:pt x="1" y="39"/>
                        <a:pt x="1" y="117"/>
                      </a:cubicBezTo>
                      <a:cubicBezTo>
                        <a:pt x="1" y="195"/>
                        <a:pt x="40" y="234"/>
                        <a:pt x="98" y="234"/>
                      </a:cubicBez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5" name="Google Shape;9555;p70"/>
                <p:cNvSpPr/>
                <p:nvPr/>
              </p:nvSpPr>
              <p:spPr>
                <a:xfrm>
                  <a:off x="920775" y="667350"/>
                  <a:ext cx="131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4" extrusionOk="0">
                      <a:moveTo>
                        <a:pt x="429" y="0"/>
                      </a:moveTo>
                      <a:lnTo>
                        <a:pt x="1" y="234"/>
                      </a:lnTo>
                      <a:lnTo>
                        <a:pt x="390" y="234"/>
                      </a:lnTo>
                      <a:cubicBezTo>
                        <a:pt x="468" y="234"/>
                        <a:pt x="526" y="195"/>
                        <a:pt x="526" y="117"/>
                      </a:cubicBezTo>
                      <a:cubicBezTo>
                        <a:pt x="526" y="39"/>
                        <a:pt x="468" y="20"/>
                        <a:pt x="4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6" name="Google Shape;9556;p70"/>
                <p:cNvSpPr/>
                <p:nvPr/>
              </p:nvSpPr>
              <p:spPr>
                <a:xfrm>
                  <a:off x="793850" y="748075"/>
                  <a:ext cx="749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35" extrusionOk="0">
                      <a:moveTo>
                        <a:pt x="389" y="1"/>
                      </a:moveTo>
                      <a:lnTo>
                        <a:pt x="0" y="215"/>
                      </a:lnTo>
                      <a:cubicBezTo>
                        <a:pt x="0" y="234"/>
                        <a:pt x="20" y="234"/>
                        <a:pt x="59" y="234"/>
                      </a:cubicBezTo>
                      <a:lnTo>
                        <a:pt x="2588" y="234"/>
                      </a:lnTo>
                      <a:lnTo>
                        <a:pt x="29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7" name="Google Shape;9557;p70"/>
                <p:cNvSpPr/>
                <p:nvPr/>
              </p:nvSpPr>
              <p:spPr>
                <a:xfrm>
                  <a:off x="869725" y="474250"/>
                  <a:ext cx="602625" cy="2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5" h="11188" extrusionOk="0">
                      <a:moveTo>
                        <a:pt x="10609" y="7793"/>
                      </a:moveTo>
                      <a:cubicBezTo>
                        <a:pt x="10604" y="7796"/>
                        <a:pt x="10600" y="7798"/>
                        <a:pt x="10595" y="7801"/>
                      </a:cubicBezTo>
                      <a:lnTo>
                        <a:pt x="10595" y="7801"/>
                      </a:lnTo>
                      <a:lnTo>
                        <a:pt x="10609" y="7793"/>
                      </a:lnTo>
                      <a:close/>
                      <a:moveTo>
                        <a:pt x="24105" y="0"/>
                      </a:moveTo>
                      <a:lnTo>
                        <a:pt x="10609" y="7793"/>
                      </a:lnTo>
                      <a:lnTo>
                        <a:pt x="10609" y="7793"/>
                      </a:lnTo>
                      <a:cubicBezTo>
                        <a:pt x="10624" y="7786"/>
                        <a:pt x="10641" y="7782"/>
                        <a:pt x="10662" y="7782"/>
                      </a:cubicBezTo>
                      <a:cubicBezTo>
                        <a:pt x="10720" y="7782"/>
                        <a:pt x="10778" y="7841"/>
                        <a:pt x="10778" y="7919"/>
                      </a:cubicBezTo>
                      <a:lnTo>
                        <a:pt x="10778" y="7977"/>
                      </a:lnTo>
                      <a:lnTo>
                        <a:pt x="24105" y="292"/>
                      </a:lnTo>
                      <a:lnTo>
                        <a:pt x="24105" y="0"/>
                      </a:lnTo>
                      <a:close/>
                      <a:moveTo>
                        <a:pt x="8804" y="8836"/>
                      </a:moveTo>
                      <a:lnTo>
                        <a:pt x="8804" y="8836"/>
                      </a:lnTo>
                      <a:cubicBezTo>
                        <a:pt x="8779" y="8841"/>
                        <a:pt x="8759" y="8854"/>
                        <a:pt x="8745" y="8870"/>
                      </a:cubicBezTo>
                      <a:lnTo>
                        <a:pt x="8745" y="8870"/>
                      </a:lnTo>
                      <a:lnTo>
                        <a:pt x="8804" y="8836"/>
                      </a:lnTo>
                      <a:close/>
                      <a:moveTo>
                        <a:pt x="10595" y="7801"/>
                      </a:moveTo>
                      <a:lnTo>
                        <a:pt x="8804" y="8836"/>
                      </a:lnTo>
                      <a:lnTo>
                        <a:pt x="8804" y="8836"/>
                      </a:lnTo>
                      <a:cubicBezTo>
                        <a:pt x="8813" y="8834"/>
                        <a:pt x="8822" y="8833"/>
                        <a:pt x="8833" y="8833"/>
                      </a:cubicBezTo>
                      <a:cubicBezTo>
                        <a:pt x="8911" y="8833"/>
                        <a:pt x="8949" y="8891"/>
                        <a:pt x="8949" y="8950"/>
                      </a:cubicBezTo>
                      <a:lnTo>
                        <a:pt x="8949" y="9028"/>
                      </a:lnTo>
                      <a:lnTo>
                        <a:pt x="10545" y="8113"/>
                      </a:lnTo>
                      <a:lnTo>
                        <a:pt x="10545" y="7919"/>
                      </a:lnTo>
                      <a:cubicBezTo>
                        <a:pt x="10545" y="7867"/>
                        <a:pt x="10562" y="7825"/>
                        <a:pt x="10595" y="7801"/>
                      </a:cubicBezTo>
                      <a:close/>
                      <a:moveTo>
                        <a:pt x="6988" y="9885"/>
                      </a:moveTo>
                      <a:lnTo>
                        <a:pt x="6988" y="9885"/>
                      </a:lnTo>
                      <a:cubicBezTo>
                        <a:pt x="6956" y="9889"/>
                        <a:pt x="6927" y="9904"/>
                        <a:pt x="6908" y="9931"/>
                      </a:cubicBezTo>
                      <a:lnTo>
                        <a:pt x="6908" y="9931"/>
                      </a:lnTo>
                      <a:lnTo>
                        <a:pt x="6988" y="9885"/>
                      </a:lnTo>
                      <a:close/>
                      <a:moveTo>
                        <a:pt x="8745" y="8870"/>
                      </a:moveTo>
                      <a:lnTo>
                        <a:pt x="6988" y="9885"/>
                      </a:lnTo>
                      <a:lnTo>
                        <a:pt x="6988" y="9885"/>
                      </a:lnTo>
                      <a:cubicBezTo>
                        <a:pt x="6993" y="9884"/>
                        <a:pt x="6999" y="9884"/>
                        <a:pt x="7004" y="9884"/>
                      </a:cubicBezTo>
                      <a:cubicBezTo>
                        <a:pt x="7082" y="9884"/>
                        <a:pt x="7140" y="9923"/>
                        <a:pt x="7140" y="10000"/>
                      </a:cubicBezTo>
                      <a:lnTo>
                        <a:pt x="7140" y="10098"/>
                      </a:lnTo>
                      <a:lnTo>
                        <a:pt x="8716" y="9183"/>
                      </a:lnTo>
                      <a:lnTo>
                        <a:pt x="8716" y="8950"/>
                      </a:lnTo>
                      <a:cubicBezTo>
                        <a:pt x="8716" y="8921"/>
                        <a:pt x="8726" y="8892"/>
                        <a:pt x="8745" y="8870"/>
                      </a:cubicBezTo>
                      <a:close/>
                      <a:moveTo>
                        <a:pt x="6908" y="9931"/>
                      </a:moveTo>
                      <a:lnTo>
                        <a:pt x="5136" y="10954"/>
                      </a:lnTo>
                      <a:lnTo>
                        <a:pt x="428" y="10954"/>
                      </a:lnTo>
                      <a:lnTo>
                        <a:pt x="0" y="11187"/>
                      </a:lnTo>
                      <a:lnTo>
                        <a:pt x="5058" y="11187"/>
                      </a:lnTo>
                      <a:lnTo>
                        <a:pt x="5058" y="11070"/>
                      </a:lnTo>
                      <a:cubicBezTo>
                        <a:pt x="5058" y="10993"/>
                        <a:pt x="5117" y="10954"/>
                        <a:pt x="5195" y="10954"/>
                      </a:cubicBezTo>
                      <a:cubicBezTo>
                        <a:pt x="5253" y="10954"/>
                        <a:pt x="5311" y="10993"/>
                        <a:pt x="5311" y="11070"/>
                      </a:cubicBezTo>
                      <a:lnTo>
                        <a:pt x="5311" y="11148"/>
                      </a:lnTo>
                      <a:lnTo>
                        <a:pt x="6887" y="10214"/>
                      </a:lnTo>
                      <a:lnTo>
                        <a:pt x="6887" y="10000"/>
                      </a:lnTo>
                      <a:cubicBezTo>
                        <a:pt x="6887" y="9972"/>
                        <a:pt x="6895" y="9949"/>
                        <a:pt x="6908" y="99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8" name="Google Shape;9558;p70"/>
                <p:cNvSpPr/>
                <p:nvPr/>
              </p:nvSpPr>
              <p:spPr>
                <a:xfrm>
                  <a:off x="791900" y="748075"/>
                  <a:ext cx="117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215" extrusionOk="0">
                      <a:moveTo>
                        <a:pt x="137" y="1"/>
                      </a:moveTo>
                      <a:cubicBezTo>
                        <a:pt x="59" y="1"/>
                        <a:pt x="0" y="78"/>
                        <a:pt x="0" y="117"/>
                      </a:cubicBezTo>
                      <a:cubicBezTo>
                        <a:pt x="0" y="176"/>
                        <a:pt x="39" y="195"/>
                        <a:pt x="78" y="215"/>
                      </a:cubicBez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9" name="Google Shape;9559;p70"/>
                <p:cNvSpPr/>
                <p:nvPr/>
              </p:nvSpPr>
              <p:spPr>
                <a:xfrm>
                  <a:off x="857550" y="748075"/>
                  <a:ext cx="229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235" extrusionOk="0">
                      <a:moveTo>
                        <a:pt x="429" y="1"/>
                      </a:moveTo>
                      <a:lnTo>
                        <a:pt x="1" y="234"/>
                      </a:lnTo>
                      <a:lnTo>
                        <a:pt x="487" y="234"/>
                      </a:lnTo>
                      <a:lnTo>
                        <a:pt x="9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0" name="Google Shape;9560;p70"/>
                <p:cNvSpPr/>
                <p:nvPr/>
              </p:nvSpPr>
              <p:spPr>
                <a:xfrm>
                  <a:off x="1146475" y="2081725"/>
                  <a:ext cx="104575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2433" extrusionOk="0">
                      <a:moveTo>
                        <a:pt x="3969" y="0"/>
                      </a:moveTo>
                      <a:lnTo>
                        <a:pt x="0" y="2296"/>
                      </a:lnTo>
                      <a:cubicBezTo>
                        <a:pt x="20" y="2296"/>
                        <a:pt x="58" y="2315"/>
                        <a:pt x="58" y="2315"/>
                      </a:cubicBezTo>
                      <a:cubicBezTo>
                        <a:pt x="117" y="2374"/>
                        <a:pt x="175" y="2393"/>
                        <a:pt x="214" y="2432"/>
                      </a:cubicBezTo>
                      <a:lnTo>
                        <a:pt x="4183" y="156"/>
                      </a:lnTo>
                      <a:cubicBezTo>
                        <a:pt x="4163" y="156"/>
                        <a:pt x="4125" y="117"/>
                        <a:pt x="4105" y="117"/>
                      </a:cubicBezTo>
                      <a:cubicBezTo>
                        <a:pt x="4066" y="98"/>
                        <a:pt x="4008" y="5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1" name="Google Shape;9561;p70"/>
                <p:cNvSpPr/>
                <p:nvPr/>
              </p:nvSpPr>
              <p:spPr>
                <a:xfrm>
                  <a:off x="1242775" y="206152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328" y="712"/>
                      </a:moveTo>
                      <a:cubicBezTo>
                        <a:pt x="345" y="726"/>
                        <a:pt x="366" y="738"/>
                        <a:pt x="389" y="750"/>
                      </a:cubicBezTo>
                      <a:cubicBezTo>
                        <a:pt x="390" y="751"/>
                        <a:pt x="391" y="751"/>
                        <a:pt x="393" y="752"/>
                      </a:cubicBezTo>
                      <a:lnTo>
                        <a:pt x="393" y="752"/>
                      </a:lnTo>
                      <a:cubicBezTo>
                        <a:pt x="377" y="730"/>
                        <a:pt x="354" y="716"/>
                        <a:pt x="328" y="712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8" y="50"/>
                        <a:pt x="253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39" y="731"/>
                        <a:pt x="117" y="808"/>
                      </a:cubicBezTo>
                      <a:lnTo>
                        <a:pt x="234" y="731"/>
                      </a:lnTo>
                      <a:cubicBezTo>
                        <a:pt x="260" y="718"/>
                        <a:pt x="285" y="711"/>
                        <a:pt x="309" y="711"/>
                      </a:cubicBezTo>
                      <a:cubicBezTo>
                        <a:pt x="316" y="711"/>
                        <a:pt x="322" y="712"/>
                        <a:pt x="328" y="712"/>
                      </a:cubicBezTo>
                      <a:lnTo>
                        <a:pt x="328" y="712"/>
                      </a:lnTo>
                      <a:cubicBezTo>
                        <a:pt x="258" y="661"/>
                        <a:pt x="234" y="602"/>
                        <a:pt x="234" y="555"/>
                      </a:cubicBezTo>
                      <a:cubicBezTo>
                        <a:pt x="234" y="478"/>
                        <a:pt x="292" y="400"/>
                        <a:pt x="389" y="361"/>
                      </a:cubicBezTo>
                      <a:cubicBezTo>
                        <a:pt x="506" y="283"/>
                        <a:pt x="681" y="264"/>
                        <a:pt x="817" y="264"/>
                      </a:cubicBezTo>
                      <a:cubicBezTo>
                        <a:pt x="992" y="264"/>
                        <a:pt x="1129" y="283"/>
                        <a:pt x="124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14"/>
                        <a:pt x="1343" y="672"/>
                        <a:pt x="1245" y="750"/>
                      </a:cubicBezTo>
                      <a:cubicBezTo>
                        <a:pt x="1129" y="818"/>
                        <a:pt x="968" y="852"/>
                        <a:pt x="810" y="852"/>
                      </a:cubicBezTo>
                      <a:cubicBezTo>
                        <a:pt x="654" y="852"/>
                        <a:pt x="499" y="819"/>
                        <a:pt x="393" y="752"/>
                      </a:cubicBezTo>
                      <a:lnTo>
                        <a:pt x="393" y="752"/>
                      </a:lnTo>
                      <a:cubicBezTo>
                        <a:pt x="400" y="762"/>
                        <a:pt x="405" y="775"/>
                        <a:pt x="409" y="789"/>
                      </a:cubicBezTo>
                      <a:cubicBezTo>
                        <a:pt x="428" y="847"/>
                        <a:pt x="428" y="906"/>
                        <a:pt x="35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42" y="1081"/>
                        <a:pt x="817" y="1081"/>
                      </a:cubicBezTo>
                      <a:cubicBezTo>
                        <a:pt x="1012" y="1081"/>
                        <a:pt x="1226" y="1042"/>
                        <a:pt x="1381" y="925"/>
                      </a:cubicBezTo>
                      <a:cubicBezTo>
                        <a:pt x="1557" y="847"/>
                        <a:pt x="1654" y="692"/>
                        <a:pt x="1654" y="536"/>
                      </a:cubicBezTo>
                      <a:cubicBezTo>
                        <a:pt x="1654" y="400"/>
                        <a:pt x="1537" y="244"/>
                        <a:pt x="1381" y="147"/>
                      </a:cubicBezTo>
                      <a:cubicBezTo>
                        <a:pt x="1226" y="50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2" name="Google Shape;9562;p70"/>
                <p:cNvSpPr/>
                <p:nvPr/>
              </p:nvSpPr>
              <p:spPr>
                <a:xfrm>
                  <a:off x="1245675" y="2079100"/>
                  <a:ext cx="782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1" extrusionOk="0">
                      <a:moveTo>
                        <a:pt x="175" y="1"/>
                      </a:moveTo>
                      <a:cubicBezTo>
                        <a:pt x="157" y="1"/>
                        <a:pt x="137" y="3"/>
                        <a:pt x="118" y="8"/>
                      </a:cubicBezTo>
                      <a:lnTo>
                        <a:pt x="1" y="86"/>
                      </a:lnTo>
                      <a:cubicBezTo>
                        <a:pt x="40" y="164"/>
                        <a:pt x="98" y="183"/>
                        <a:pt x="137" y="222"/>
                      </a:cubicBezTo>
                      <a:cubicBezTo>
                        <a:pt x="157" y="261"/>
                        <a:pt x="195" y="261"/>
                        <a:pt x="215" y="261"/>
                      </a:cubicBezTo>
                      <a:lnTo>
                        <a:pt x="234" y="222"/>
                      </a:lnTo>
                      <a:cubicBezTo>
                        <a:pt x="293" y="203"/>
                        <a:pt x="312" y="144"/>
                        <a:pt x="293" y="66"/>
                      </a:cubicBezTo>
                      <a:cubicBezTo>
                        <a:pt x="278" y="23"/>
                        <a:pt x="231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3" name="Google Shape;9563;p70"/>
                <p:cNvSpPr/>
                <p:nvPr/>
              </p:nvSpPr>
              <p:spPr>
                <a:xfrm>
                  <a:off x="1114375" y="2137525"/>
                  <a:ext cx="4087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37" extrusionOk="0">
                      <a:moveTo>
                        <a:pt x="778" y="181"/>
                      </a:moveTo>
                      <a:cubicBezTo>
                        <a:pt x="953" y="181"/>
                        <a:pt x="1090" y="200"/>
                        <a:pt x="1206" y="278"/>
                      </a:cubicBezTo>
                      <a:cubicBezTo>
                        <a:pt x="1304" y="317"/>
                        <a:pt x="1362" y="395"/>
                        <a:pt x="1362" y="473"/>
                      </a:cubicBezTo>
                      <a:cubicBezTo>
                        <a:pt x="1362" y="550"/>
                        <a:pt x="1304" y="589"/>
                        <a:pt x="1206" y="667"/>
                      </a:cubicBezTo>
                      <a:cubicBezTo>
                        <a:pt x="1099" y="735"/>
                        <a:pt x="944" y="769"/>
                        <a:pt x="783" y="769"/>
                      </a:cubicBezTo>
                      <a:cubicBezTo>
                        <a:pt x="623" y="769"/>
                        <a:pt x="457" y="735"/>
                        <a:pt x="331" y="667"/>
                      </a:cubicBezTo>
                      <a:cubicBezTo>
                        <a:pt x="234" y="628"/>
                        <a:pt x="195" y="550"/>
                        <a:pt x="195" y="473"/>
                      </a:cubicBezTo>
                      <a:cubicBezTo>
                        <a:pt x="195" y="395"/>
                        <a:pt x="234" y="356"/>
                        <a:pt x="331" y="278"/>
                      </a:cubicBezTo>
                      <a:cubicBezTo>
                        <a:pt x="467" y="200"/>
                        <a:pt x="623" y="181"/>
                        <a:pt x="778" y="181"/>
                      </a:cubicBezTo>
                      <a:close/>
                      <a:moveTo>
                        <a:pt x="807" y="1"/>
                      </a:moveTo>
                      <a:cubicBezTo>
                        <a:pt x="632" y="1"/>
                        <a:pt x="457" y="35"/>
                        <a:pt x="311" y="103"/>
                      </a:cubicBezTo>
                      <a:cubicBezTo>
                        <a:pt x="370" y="161"/>
                        <a:pt x="389" y="200"/>
                        <a:pt x="331" y="259"/>
                      </a:cubicBezTo>
                      <a:cubicBezTo>
                        <a:pt x="311" y="297"/>
                        <a:pt x="272" y="297"/>
                        <a:pt x="234" y="297"/>
                      </a:cubicBezTo>
                      <a:cubicBezTo>
                        <a:pt x="214" y="297"/>
                        <a:pt x="195" y="297"/>
                        <a:pt x="195" y="278"/>
                      </a:cubicBezTo>
                      <a:lnTo>
                        <a:pt x="117" y="220"/>
                      </a:lnTo>
                      <a:cubicBezTo>
                        <a:pt x="39" y="297"/>
                        <a:pt x="0" y="395"/>
                        <a:pt x="0" y="492"/>
                      </a:cubicBezTo>
                      <a:cubicBezTo>
                        <a:pt x="0" y="648"/>
                        <a:pt x="97" y="784"/>
                        <a:pt x="272" y="881"/>
                      </a:cubicBezTo>
                      <a:cubicBezTo>
                        <a:pt x="428" y="978"/>
                        <a:pt x="623" y="1037"/>
                        <a:pt x="817" y="1037"/>
                      </a:cubicBezTo>
                      <a:cubicBezTo>
                        <a:pt x="992" y="1037"/>
                        <a:pt x="1167" y="978"/>
                        <a:pt x="1304" y="939"/>
                      </a:cubicBezTo>
                      <a:lnTo>
                        <a:pt x="1265" y="920"/>
                      </a:lnTo>
                      <a:cubicBezTo>
                        <a:pt x="1167" y="842"/>
                        <a:pt x="1148" y="764"/>
                        <a:pt x="1187" y="725"/>
                      </a:cubicBezTo>
                      <a:cubicBezTo>
                        <a:pt x="1201" y="682"/>
                        <a:pt x="1249" y="660"/>
                        <a:pt x="1304" y="660"/>
                      </a:cubicBezTo>
                      <a:cubicBezTo>
                        <a:pt x="1323" y="660"/>
                        <a:pt x="1342" y="662"/>
                        <a:pt x="1362" y="667"/>
                      </a:cubicBezTo>
                      <a:lnTo>
                        <a:pt x="1498" y="764"/>
                      </a:lnTo>
                      <a:cubicBezTo>
                        <a:pt x="1576" y="687"/>
                        <a:pt x="1634" y="589"/>
                        <a:pt x="1634" y="492"/>
                      </a:cubicBezTo>
                      <a:cubicBezTo>
                        <a:pt x="1634" y="395"/>
                        <a:pt x="1576" y="297"/>
                        <a:pt x="1498" y="220"/>
                      </a:cubicBezTo>
                      <a:lnTo>
                        <a:pt x="1440" y="278"/>
                      </a:lnTo>
                      <a:cubicBezTo>
                        <a:pt x="1401" y="278"/>
                        <a:pt x="1381" y="297"/>
                        <a:pt x="1381" y="297"/>
                      </a:cubicBezTo>
                      <a:cubicBezTo>
                        <a:pt x="1342" y="297"/>
                        <a:pt x="1304" y="278"/>
                        <a:pt x="1284" y="259"/>
                      </a:cubicBezTo>
                      <a:cubicBezTo>
                        <a:pt x="1265" y="200"/>
                        <a:pt x="1265" y="122"/>
                        <a:pt x="1304" y="103"/>
                      </a:cubicBezTo>
                      <a:cubicBezTo>
                        <a:pt x="1158" y="35"/>
                        <a:pt x="983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4" name="Google Shape;9564;p70"/>
                <p:cNvSpPr/>
                <p:nvPr/>
              </p:nvSpPr>
              <p:spPr>
                <a:xfrm>
                  <a:off x="1144525" y="2139125"/>
                  <a:ext cx="6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15" extrusionOk="0">
                      <a:moveTo>
                        <a:pt x="78" y="0"/>
                      </a:moveTo>
                      <a:cubicBezTo>
                        <a:pt x="39" y="39"/>
                        <a:pt x="0" y="97"/>
                        <a:pt x="59" y="175"/>
                      </a:cubicBezTo>
                      <a:cubicBezTo>
                        <a:pt x="78" y="214"/>
                        <a:pt x="117" y="214"/>
                        <a:pt x="156" y="214"/>
                      </a:cubicBezTo>
                      <a:cubicBezTo>
                        <a:pt x="175" y="214"/>
                        <a:pt x="195" y="214"/>
                        <a:pt x="195" y="195"/>
                      </a:cubicBezTo>
                      <a:lnTo>
                        <a:pt x="273" y="136"/>
                      </a:lnTo>
                      <a:cubicBezTo>
                        <a:pt x="214" y="97"/>
                        <a:pt x="175" y="39"/>
                        <a:pt x="117" y="19"/>
                      </a:cubicBezTo>
                      <a:cubicBezTo>
                        <a:pt x="98" y="19"/>
                        <a:pt x="78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5" name="Google Shape;9565;p70"/>
                <p:cNvSpPr/>
                <p:nvPr/>
              </p:nvSpPr>
              <p:spPr>
                <a:xfrm>
                  <a:off x="1145975" y="2156125"/>
                  <a:ext cx="32637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5" h="7706" extrusionOk="0">
                      <a:moveTo>
                        <a:pt x="215" y="1"/>
                      </a:moveTo>
                      <a:cubicBezTo>
                        <a:pt x="195" y="59"/>
                        <a:pt x="137" y="98"/>
                        <a:pt x="78" y="137"/>
                      </a:cubicBezTo>
                      <a:cubicBezTo>
                        <a:pt x="40" y="137"/>
                        <a:pt x="20" y="176"/>
                        <a:pt x="1" y="176"/>
                      </a:cubicBezTo>
                      <a:lnTo>
                        <a:pt x="13055" y="7705"/>
                      </a:lnTo>
                      <a:lnTo>
                        <a:pt x="13055" y="741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6" name="Google Shape;9566;p70"/>
                <p:cNvSpPr/>
                <p:nvPr/>
              </p:nvSpPr>
              <p:spPr>
                <a:xfrm>
                  <a:off x="1143550" y="2153925"/>
                  <a:ext cx="830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5" extrusionOk="0">
                      <a:moveTo>
                        <a:pt x="137" y="0"/>
                      </a:moveTo>
                      <a:cubicBezTo>
                        <a:pt x="98" y="0"/>
                        <a:pt x="59" y="18"/>
                        <a:pt x="20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17" y="264"/>
                      </a:lnTo>
                      <a:cubicBezTo>
                        <a:pt x="137" y="264"/>
                        <a:pt x="175" y="225"/>
                        <a:pt x="195" y="225"/>
                      </a:cubicBezTo>
                      <a:cubicBezTo>
                        <a:pt x="234" y="186"/>
                        <a:pt x="292" y="147"/>
                        <a:pt x="331" y="108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7" name="Google Shape;9567;p70"/>
                <p:cNvSpPr/>
                <p:nvPr/>
              </p:nvSpPr>
              <p:spPr>
                <a:xfrm>
                  <a:off x="1058425" y="2106050"/>
                  <a:ext cx="63250" cy="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1499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16" y="1498"/>
                      </a:lnTo>
                      <a:cubicBezTo>
                        <a:pt x="2335" y="1420"/>
                        <a:pt x="2374" y="1401"/>
                        <a:pt x="2452" y="1342"/>
                      </a:cubicBezTo>
                      <a:cubicBezTo>
                        <a:pt x="2472" y="1342"/>
                        <a:pt x="2510" y="1323"/>
                        <a:pt x="2530" y="1323"/>
                      </a:cubicBezTo>
                      <a:lnTo>
                        <a:pt x="2510" y="132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8" name="Google Shape;9568;p70"/>
                <p:cNvSpPr/>
                <p:nvPr/>
              </p:nvSpPr>
              <p:spPr>
                <a:xfrm>
                  <a:off x="1019025" y="2083175"/>
                  <a:ext cx="39425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24" y="915"/>
                      </a:lnTo>
                      <a:lnTo>
                        <a:pt x="1577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9" name="Google Shape;9569;p70"/>
                <p:cNvSpPr/>
                <p:nvPr/>
              </p:nvSpPr>
              <p:spPr>
                <a:xfrm>
                  <a:off x="1116300" y="2139600"/>
                  <a:ext cx="63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6" extrusionOk="0">
                      <a:moveTo>
                        <a:pt x="215" y="0"/>
                      </a:moveTo>
                      <a:cubicBezTo>
                        <a:pt x="195" y="0"/>
                        <a:pt x="157" y="20"/>
                        <a:pt x="137" y="20"/>
                      </a:cubicBezTo>
                      <a:cubicBezTo>
                        <a:pt x="59" y="59"/>
                        <a:pt x="20" y="98"/>
                        <a:pt x="1" y="156"/>
                      </a:cubicBezTo>
                      <a:lnTo>
                        <a:pt x="59" y="195"/>
                      </a:lnTo>
                      <a:lnTo>
                        <a:pt x="137" y="195"/>
                      </a:lnTo>
                      <a:cubicBezTo>
                        <a:pt x="195" y="195"/>
                        <a:pt x="215" y="176"/>
                        <a:pt x="234" y="156"/>
                      </a:cubicBezTo>
                      <a:cubicBezTo>
                        <a:pt x="254" y="98"/>
                        <a:pt x="254" y="2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0" name="Google Shape;9570;p70"/>
                <p:cNvSpPr/>
                <p:nvPr/>
              </p:nvSpPr>
              <p:spPr>
                <a:xfrm>
                  <a:off x="878950" y="2106050"/>
                  <a:ext cx="17950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3386" extrusionOk="0">
                      <a:moveTo>
                        <a:pt x="6927" y="0"/>
                      </a:moveTo>
                      <a:lnTo>
                        <a:pt x="4359" y="1498"/>
                      </a:lnTo>
                      <a:cubicBezTo>
                        <a:pt x="4398" y="1518"/>
                        <a:pt x="4417" y="1576"/>
                        <a:pt x="4398" y="1654"/>
                      </a:cubicBezTo>
                      <a:cubicBezTo>
                        <a:pt x="4378" y="1712"/>
                        <a:pt x="4339" y="1712"/>
                        <a:pt x="4300" y="1712"/>
                      </a:cubicBezTo>
                      <a:cubicBezTo>
                        <a:pt x="4281" y="1712"/>
                        <a:pt x="4261" y="1712"/>
                        <a:pt x="4261" y="1673"/>
                      </a:cubicBezTo>
                      <a:lnTo>
                        <a:pt x="4145" y="1615"/>
                      </a:lnTo>
                      <a:lnTo>
                        <a:pt x="1557" y="3093"/>
                      </a:lnTo>
                      <a:lnTo>
                        <a:pt x="254" y="2335"/>
                      </a:lnTo>
                      <a:lnTo>
                        <a:pt x="1" y="2490"/>
                      </a:lnTo>
                      <a:lnTo>
                        <a:pt x="1518" y="3366"/>
                      </a:lnTo>
                      <a:cubicBezTo>
                        <a:pt x="1538" y="3366"/>
                        <a:pt x="1557" y="3385"/>
                        <a:pt x="1557" y="3385"/>
                      </a:cubicBezTo>
                      <a:cubicBezTo>
                        <a:pt x="1577" y="3385"/>
                        <a:pt x="1616" y="3385"/>
                        <a:pt x="1616" y="3366"/>
                      </a:cubicBezTo>
                      <a:lnTo>
                        <a:pt x="7180" y="156"/>
                      </a:lnTo>
                      <a:lnTo>
                        <a:pt x="69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1" name="Google Shape;9571;p70"/>
                <p:cNvSpPr/>
                <p:nvPr/>
              </p:nvSpPr>
              <p:spPr>
                <a:xfrm>
                  <a:off x="1058925" y="2001475"/>
                  <a:ext cx="14397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4164" extrusionOk="0">
                      <a:moveTo>
                        <a:pt x="4339" y="0"/>
                      </a:moveTo>
                      <a:lnTo>
                        <a:pt x="4086" y="156"/>
                      </a:lnTo>
                      <a:lnTo>
                        <a:pt x="5409" y="915"/>
                      </a:lnTo>
                      <a:lnTo>
                        <a:pt x="2743" y="2432"/>
                      </a:lnTo>
                      <a:cubicBezTo>
                        <a:pt x="2802" y="2471"/>
                        <a:pt x="2821" y="2529"/>
                        <a:pt x="2802" y="2607"/>
                      </a:cubicBezTo>
                      <a:cubicBezTo>
                        <a:pt x="2782" y="2666"/>
                        <a:pt x="2724" y="2666"/>
                        <a:pt x="2704" y="2666"/>
                      </a:cubicBezTo>
                      <a:cubicBezTo>
                        <a:pt x="2685" y="2666"/>
                        <a:pt x="2646" y="2666"/>
                        <a:pt x="2646" y="2627"/>
                      </a:cubicBezTo>
                      <a:lnTo>
                        <a:pt x="2529" y="2568"/>
                      </a:lnTo>
                      <a:lnTo>
                        <a:pt x="0" y="4027"/>
                      </a:lnTo>
                      <a:lnTo>
                        <a:pt x="253" y="4164"/>
                      </a:lnTo>
                      <a:lnTo>
                        <a:pt x="5720" y="1012"/>
                      </a:lnTo>
                      <a:cubicBezTo>
                        <a:pt x="5759" y="973"/>
                        <a:pt x="5759" y="934"/>
                        <a:pt x="5759" y="915"/>
                      </a:cubicBezTo>
                      <a:cubicBezTo>
                        <a:pt x="5759" y="856"/>
                        <a:pt x="5739" y="837"/>
                        <a:pt x="5720" y="817"/>
                      </a:cubicBez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2" name="Google Shape;9572;p70"/>
                <p:cNvSpPr/>
                <p:nvPr/>
              </p:nvSpPr>
              <p:spPr>
                <a:xfrm>
                  <a:off x="1052100" y="21026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254" y="254"/>
                      </a:lnTo>
                      <a:lnTo>
                        <a:pt x="487" y="13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3" name="Google Shape;9573;p70"/>
                <p:cNvSpPr/>
                <p:nvPr/>
              </p:nvSpPr>
              <p:spPr>
                <a:xfrm>
                  <a:off x="1088575" y="2043300"/>
                  <a:ext cx="3895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915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324" y="915"/>
                      </a:lnTo>
                      <a:lnTo>
                        <a:pt x="1557" y="759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4" name="Google Shape;9574;p70"/>
                <p:cNvSpPr/>
                <p:nvPr/>
              </p:nvSpPr>
              <p:spPr>
                <a:xfrm>
                  <a:off x="1121650" y="2062275"/>
                  <a:ext cx="78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34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118" y="234"/>
                      </a:lnTo>
                      <a:lnTo>
                        <a:pt x="195" y="234"/>
                      </a:lnTo>
                      <a:cubicBezTo>
                        <a:pt x="234" y="234"/>
                        <a:pt x="273" y="195"/>
                        <a:pt x="293" y="175"/>
                      </a:cubicBezTo>
                      <a:cubicBezTo>
                        <a:pt x="312" y="136"/>
                        <a:pt x="312" y="58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5" name="Google Shape;9575;p70"/>
                <p:cNvSpPr/>
                <p:nvPr/>
              </p:nvSpPr>
              <p:spPr>
                <a:xfrm>
                  <a:off x="949000" y="212452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1304" y="895"/>
                      </a:lnTo>
                      <a:lnTo>
                        <a:pt x="1557" y="75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6" name="Google Shape;9576;p70"/>
                <p:cNvSpPr/>
                <p:nvPr/>
              </p:nvSpPr>
              <p:spPr>
                <a:xfrm>
                  <a:off x="981575" y="2143500"/>
                  <a:ext cx="83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15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137" y="214"/>
                      </a:lnTo>
                      <a:lnTo>
                        <a:pt x="195" y="214"/>
                      </a:lnTo>
                      <a:cubicBezTo>
                        <a:pt x="254" y="214"/>
                        <a:pt x="273" y="175"/>
                        <a:pt x="293" y="156"/>
                      </a:cubicBezTo>
                      <a:cubicBezTo>
                        <a:pt x="332" y="117"/>
                        <a:pt x="332" y="39"/>
                        <a:pt x="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7" name="Google Shape;9577;p70"/>
                <p:cNvSpPr/>
                <p:nvPr/>
              </p:nvSpPr>
              <p:spPr>
                <a:xfrm>
                  <a:off x="988400" y="19017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1" y="4437"/>
                      </a:lnTo>
                      <a:lnTo>
                        <a:pt x="6887" y="4145"/>
                      </a:lnTo>
                      <a:lnTo>
                        <a:pt x="5448" y="3308"/>
                      </a:lnTo>
                      <a:cubicBezTo>
                        <a:pt x="5428" y="3269"/>
                        <a:pt x="5409" y="3192"/>
                        <a:pt x="5428" y="3153"/>
                      </a:cubicBezTo>
                      <a:cubicBezTo>
                        <a:pt x="5443" y="3109"/>
                        <a:pt x="5490" y="3087"/>
                        <a:pt x="5546" y="3087"/>
                      </a:cubicBezTo>
                      <a:cubicBezTo>
                        <a:pt x="5564" y="3087"/>
                        <a:pt x="5584" y="3089"/>
                        <a:pt x="5603" y="3094"/>
                      </a:cubicBezTo>
                      <a:lnTo>
                        <a:pt x="7160" y="3989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8" name="Google Shape;9578;p70"/>
                <p:cNvSpPr/>
                <p:nvPr/>
              </p:nvSpPr>
              <p:spPr>
                <a:xfrm>
                  <a:off x="1123125" y="1978825"/>
                  <a:ext cx="442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2" extrusionOk="0">
                      <a:moveTo>
                        <a:pt x="152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6"/>
                        <a:pt x="78" y="225"/>
                      </a:cubicBezTo>
                      <a:lnTo>
                        <a:pt x="1518" y="1062"/>
                      </a:lnTo>
                      <a:lnTo>
                        <a:pt x="1771" y="906"/>
                      </a:lnTo>
                      <a:lnTo>
                        <a:pt x="214" y="11"/>
                      </a:lnTo>
                      <a:cubicBezTo>
                        <a:pt x="195" y="5"/>
                        <a:pt x="17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9" name="Google Shape;9579;p70"/>
                <p:cNvSpPr/>
                <p:nvPr/>
              </p:nvSpPr>
              <p:spPr>
                <a:xfrm>
                  <a:off x="916900" y="194310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5"/>
                      </a:lnTo>
                      <a:lnTo>
                        <a:pt x="5487" y="3347"/>
                      </a:lnTo>
                      <a:cubicBezTo>
                        <a:pt x="5409" y="3308"/>
                        <a:pt x="5409" y="3230"/>
                        <a:pt x="5448" y="3191"/>
                      </a:cubicBezTo>
                      <a:cubicBezTo>
                        <a:pt x="5461" y="3164"/>
                        <a:pt x="5504" y="3136"/>
                        <a:pt x="5549" y="3136"/>
                      </a:cubicBezTo>
                      <a:cubicBezTo>
                        <a:pt x="5568" y="3136"/>
                        <a:pt x="5586" y="3141"/>
                        <a:pt x="5603" y="3152"/>
                      </a:cubicBezTo>
                      <a:lnTo>
                        <a:pt x="7121" y="4028"/>
                      </a:lnTo>
                      <a:lnTo>
                        <a:pt x="7685" y="3697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0" name="Google Shape;9580;p70"/>
                <p:cNvSpPr/>
                <p:nvPr/>
              </p:nvSpPr>
              <p:spPr>
                <a:xfrm>
                  <a:off x="1052100" y="2021250"/>
                  <a:ext cx="428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39" extrusionOk="0">
                      <a:moveTo>
                        <a:pt x="133" y="1"/>
                      </a:moveTo>
                      <a:cubicBezTo>
                        <a:pt x="99" y="1"/>
                        <a:pt x="63" y="20"/>
                        <a:pt x="40" y="65"/>
                      </a:cubicBezTo>
                      <a:cubicBezTo>
                        <a:pt x="1" y="104"/>
                        <a:pt x="1" y="182"/>
                        <a:pt x="79" y="240"/>
                      </a:cubicBezTo>
                      <a:lnTo>
                        <a:pt x="1460" y="1038"/>
                      </a:lnTo>
                      <a:lnTo>
                        <a:pt x="1713" y="882"/>
                      </a:lnTo>
                      <a:lnTo>
                        <a:pt x="195" y="26"/>
                      </a:lnTo>
                      <a:cubicBezTo>
                        <a:pt x="179" y="10"/>
                        <a:pt x="156" y="1"/>
                        <a:pt x="1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1" name="Google Shape;9581;p70"/>
                <p:cNvSpPr/>
                <p:nvPr/>
              </p:nvSpPr>
              <p:spPr>
                <a:xfrm>
                  <a:off x="776825" y="20233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59"/>
                      </a:lnTo>
                      <a:lnTo>
                        <a:pt x="6382" y="4436"/>
                      </a:lnTo>
                      <a:lnTo>
                        <a:pt x="6868" y="4145"/>
                      </a:lnTo>
                      <a:lnTo>
                        <a:pt x="5467" y="3347"/>
                      </a:lnTo>
                      <a:cubicBezTo>
                        <a:pt x="5428" y="3347"/>
                        <a:pt x="5428" y="3269"/>
                        <a:pt x="5448" y="3191"/>
                      </a:cubicBezTo>
                      <a:cubicBezTo>
                        <a:pt x="5461" y="3164"/>
                        <a:pt x="5504" y="3136"/>
                        <a:pt x="5556" y="3136"/>
                      </a:cubicBezTo>
                      <a:cubicBezTo>
                        <a:pt x="5577" y="3136"/>
                        <a:pt x="5600" y="3141"/>
                        <a:pt x="5623" y="3152"/>
                      </a:cubicBezTo>
                      <a:lnTo>
                        <a:pt x="7121" y="4028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2" name="Google Shape;9582;p70"/>
                <p:cNvSpPr/>
                <p:nvPr/>
              </p:nvSpPr>
              <p:spPr>
                <a:xfrm>
                  <a:off x="912525" y="2101500"/>
                  <a:ext cx="423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039" extrusionOk="0">
                      <a:moveTo>
                        <a:pt x="122" y="1"/>
                      </a:moveTo>
                      <a:cubicBezTo>
                        <a:pt x="88" y="1"/>
                        <a:pt x="54" y="20"/>
                        <a:pt x="20" y="65"/>
                      </a:cubicBezTo>
                      <a:cubicBezTo>
                        <a:pt x="0" y="104"/>
                        <a:pt x="0" y="182"/>
                        <a:pt x="78" y="240"/>
                      </a:cubicBezTo>
                      <a:lnTo>
                        <a:pt x="1459" y="1038"/>
                      </a:lnTo>
                      <a:lnTo>
                        <a:pt x="1693" y="882"/>
                      </a:lnTo>
                      <a:lnTo>
                        <a:pt x="195" y="26"/>
                      </a:lnTo>
                      <a:cubicBezTo>
                        <a:pt x="171" y="10"/>
                        <a:pt x="146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3" name="Google Shape;9583;p70"/>
                <p:cNvSpPr/>
                <p:nvPr/>
              </p:nvSpPr>
              <p:spPr>
                <a:xfrm>
                  <a:off x="705325" y="20656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0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926" y="4105"/>
                      </a:lnTo>
                      <a:lnTo>
                        <a:pt x="5603" y="3347"/>
                      </a:lnTo>
                      <a:cubicBezTo>
                        <a:pt x="5545" y="3327"/>
                        <a:pt x="5545" y="3249"/>
                        <a:pt x="5565" y="3171"/>
                      </a:cubicBezTo>
                      <a:cubicBezTo>
                        <a:pt x="5579" y="3143"/>
                        <a:pt x="5624" y="3125"/>
                        <a:pt x="5678" y="3125"/>
                      </a:cubicBezTo>
                      <a:cubicBezTo>
                        <a:pt x="5698" y="3125"/>
                        <a:pt x="5719" y="3127"/>
                        <a:pt x="5740" y="3133"/>
                      </a:cubicBezTo>
                      <a:lnTo>
                        <a:pt x="7160" y="3950"/>
                      </a:lnTo>
                      <a:lnTo>
                        <a:pt x="7685" y="3658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4" name="Google Shape;9584;p70"/>
                <p:cNvSpPr/>
                <p:nvPr/>
              </p:nvSpPr>
              <p:spPr>
                <a:xfrm>
                  <a:off x="843450" y="2144175"/>
                  <a:ext cx="40875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85" extrusionOk="0">
                      <a:moveTo>
                        <a:pt x="146" y="0"/>
                      </a:moveTo>
                      <a:cubicBezTo>
                        <a:pt x="105" y="0"/>
                        <a:pt x="64" y="14"/>
                        <a:pt x="40" y="51"/>
                      </a:cubicBezTo>
                      <a:cubicBezTo>
                        <a:pt x="1" y="109"/>
                        <a:pt x="1" y="187"/>
                        <a:pt x="78" y="226"/>
                      </a:cubicBezTo>
                      <a:lnTo>
                        <a:pt x="1401" y="985"/>
                      </a:lnTo>
                      <a:lnTo>
                        <a:pt x="1635" y="829"/>
                      </a:lnTo>
                      <a:lnTo>
                        <a:pt x="215" y="12"/>
                      </a:lnTo>
                      <a:cubicBezTo>
                        <a:pt x="193" y="5"/>
                        <a:pt x="169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5" name="Google Shape;9585;p70"/>
                <p:cNvSpPr/>
                <p:nvPr/>
              </p:nvSpPr>
              <p:spPr>
                <a:xfrm>
                  <a:off x="846850" y="198395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1" y="760"/>
                      </a:lnTo>
                      <a:lnTo>
                        <a:pt x="6363" y="4437"/>
                      </a:lnTo>
                      <a:lnTo>
                        <a:pt x="6888" y="4145"/>
                      </a:lnTo>
                      <a:lnTo>
                        <a:pt x="5545" y="3367"/>
                      </a:lnTo>
                      <a:cubicBezTo>
                        <a:pt x="5487" y="3308"/>
                        <a:pt x="5468" y="3230"/>
                        <a:pt x="5487" y="3191"/>
                      </a:cubicBezTo>
                      <a:cubicBezTo>
                        <a:pt x="5516" y="3148"/>
                        <a:pt x="5556" y="3126"/>
                        <a:pt x="5607" y="3126"/>
                      </a:cubicBezTo>
                      <a:cubicBezTo>
                        <a:pt x="5625" y="3126"/>
                        <a:pt x="5643" y="3128"/>
                        <a:pt x="5662" y="3133"/>
                      </a:cubicBezTo>
                      <a:lnTo>
                        <a:pt x="7121" y="3989"/>
                      </a:lnTo>
                      <a:lnTo>
                        <a:pt x="7686" y="367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6" name="Google Shape;9586;p70"/>
                <p:cNvSpPr/>
                <p:nvPr/>
              </p:nvSpPr>
              <p:spPr>
                <a:xfrm>
                  <a:off x="983525" y="2062000"/>
                  <a:ext cx="4137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04" extrusionOk="0">
                      <a:moveTo>
                        <a:pt x="145" y="0"/>
                      </a:moveTo>
                      <a:cubicBezTo>
                        <a:pt x="107" y="0"/>
                        <a:pt x="59" y="18"/>
                        <a:pt x="20" y="69"/>
                      </a:cubicBezTo>
                      <a:cubicBezTo>
                        <a:pt x="1" y="108"/>
                        <a:pt x="1" y="186"/>
                        <a:pt x="78" y="225"/>
                      </a:cubicBezTo>
                      <a:lnTo>
                        <a:pt x="1421" y="1003"/>
                      </a:lnTo>
                      <a:lnTo>
                        <a:pt x="1654" y="867"/>
                      </a:lnTo>
                      <a:lnTo>
                        <a:pt x="195" y="11"/>
                      </a:lnTo>
                      <a:cubicBezTo>
                        <a:pt x="182" y="5"/>
                        <a:pt x="16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7" name="Google Shape;9587;p70"/>
                <p:cNvSpPr/>
                <p:nvPr/>
              </p:nvSpPr>
              <p:spPr>
                <a:xfrm>
                  <a:off x="348325" y="1812325"/>
                  <a:ext cx="345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1049" extrusionOk="0">
                      <a:moveTo>
                        <a:pt x="565" y="1"/>
                      </a:moveTo>
                      <a:cubicBezTo>
                        <a:pt x="367" y="1"/>
                        <a:pt x="170" y="44"/>
                        <a:pt x="20" y="134"/>
                      </a:cubicBezTo>
                      <a:lnTo>
                        <a:pt x="20" y="446"/>
                      </a:lnTo>
                      <a:cubicBezTo>
                        <a:pt x="20" y="407"/>
                        <a:pt x="39" y="348"/>
                        <a:pt x="117" y="329"/>
                      </a:cubicBezTo>
                      <a:cubicBezTo>
                        <a:pt x="234" y="251"/>
                        <a:pt x="409" y="232"/>
                        <a:pt x="565" y="232"/>
                      </a:cubicBezTo>
                      <a:cubicBezTo>
                        <a:pt x="720" y="232"/>
                        <a:pt x="876" y="251"/>
                        <a:pt x="993" y="329"/>
                      </a:cubicBezTo>
                      <a:cubicBezTo>
                        <a:pt x="1090" y="368"/>
                        <a:pt x="1148" y="446"/>
                        <a:pt x="1148" y="524"/>
                      </a:cubicBezTo>
                      <a:cubicBezTo>
                        <a:pt x="1148" y="601"/>
                        <a:pt x="1090" y="640"/>
                        <a:pt x="993" y="718"/>
                      </a:cubicBezTo>
                      <a:cubicBezTo>
                        <a:pt x="876" y="786"/>
                        <a:pt x="711" y="820"/>
                        <a:pt x="548" y="820"/>
                      </a:cubicBezTo>
                      <a:cubicBezTo>
                        <a:pt x="385" y="820"/>
                        <a:pt x="224" y="786"/>
                        <a:pt x="117" y="718"/>
                      </a:cubicBezTo>
                      <a:cubicBezTo>
                        <a:pt x="59" y="679"/>
                        <a:pt x="20" y="640"/>
                        <a:pt x="0" y="601"/>
                      </a:cubicBezTo>
                      <a:lnTo>
                        <a:pt x="0" y="913"/>
                      </a:lnTo>
                      <a:cubicBezTo>
                        <a:pt x="176" y="1010"/>
                        <a:pt x="351" y="1049"/>
                        <a:pt x="545" y="1049"/>
                      </a:cubicBezTo>
                      <a:cubicBezTo>
                        <a:pt x="740" y="1049"/>
                        <a:pt x="973" y="1010"/>
                        <a:pt x="1109" y="913"/>
                      </a:cubicBezTo>
                      <a:cubicBezTo>
                        <a:pt x="1284" y="815"/>
                        <a:pt x="1382" y="660"/>
                        <a:pt x="1382" y="524"/>
                      </a:cubicBezTo>
                      <a:cubicBezTo>
                        <a:pt x="1382" y="426"/>
                        <a:pt x="1323" y="329"/>
                        <a:pt x="1265" y="251"/>
                      </a:cubicBezTo>
                      <a:lnTo>
                        <a:pt x="1129" y="329"/>
                      </a:lnTo>
                      <a:cubicBezTo>
                        <a:pt x="1109" y="329"/>
                        <a:pt x="1090" y="348"/>
                        <a:pt x="1090" y="348"/>
                      </a:cubicBezTo>
                      <a:cubicBezTo>
                        <a:pt x="1032" y="348"/>
                        <a:pt x="1012" y="329"/>
                        <a:pt x="993" y="310"/>
                      </a:cubicBezTo>
                      <a:cubicBezTo>
                        <a:pt x="973" y="251"/>
                        <a:pt x="973" y="173"/>
                        <a:pt x="1032" y="134"/>
                      </a:cubicBezTo>
                      <a:lnTo>
                        <a:pt x="1090" y="115"/>
                      </a:lnTo>
                      <a:cubicBezTo>
                        <a:pt x="939" y="39"/>
                        <a:pt x="751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8" name="Google Shape;9588;p70"/>
                <p:cNvSpPr/>
                <p:nvPr/>
              </p:nvSpPr>
              <p:spPr>
                <a:xfrm>
                  <a:off x="372150" y="1814225"/>
                  <a:ext cx="7325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3" extrusionOk="0">
                      <a:moveTo>
                        <a:pt x="98" y="0"/>
                      </a:moveTo>
                      <a:lnTo>
                        <a:pt x="40" y="20"/>
                      </a:lnTo>
                      <a:cubicBezTo>
                        <a:pt x="20" y="58"/>
                        <a:pt x="1" y="117"/>
                        <a:pt x="20" y="195"/>
                      </a:cubicBezTo>
                      <a:cubicBezTo>
                        <a:pt x="40" y="253"/>
                        <a:pt x="98" y="253"/>
                        <a:pt x="117" y="253"/>
                      </a:cubicBezTo>
                      <a:cubicBezTo>
                        <a:pt x="137" y="253"/>
                        <a:pt x="156" y="253"/>
                        <a:pt x="156" y="214"/>
                      </a:cubicBezTo>
                      <a:lnTo>
                        <a:pt x="293" y="156"/>
                      </a:lnTo>
                      <a:cubicBezTo>
                        <a:pt x="234" y="97"/>
                        <a:pt x="195" y="58"/>
                        <a:pt x="137" y="20"/>
                      </a:cubicBezTo>
                      <a:cubicBezTo>
                        <a:pt x="117" y="20"/>
                        <a:pt x="98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9" name="Google Shape;9589;p70"/>
                <p:cNvSpPr/>
                <p:nvPr/>
              </p:nvSpPr>
              <p:spPr>
                <a:xfrm>
                  <a:off x="373625" y="19266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798" y="232"/>
                      </a:moveTo>
                      <a:cubicBezTo>
                        <a:pt x="973" y="232"/>
                        <a:pt x="1129" y="251"/>
                        <a:pt x="1245" y="329"/>
                      </a:cubicBezTo>
                      <a:cubicBezTo>
                        <a:pt x="1343" y="368"/>
                        <a:pt x="1381" y="446"/>
                        <a:pt x="1381" y="523"/>
                      </a:cubicBezTo>
                      <a:cubicBezTo>
                        <a:pt x="1401" y="601"/>
                        <a:pt x="1343" y="660"/>
                        <a:pt x="1245" y="718"/>
                      </a:cubicBezTo>
                      <a:cubicBezTo>
                        <a:pt x="1129" y="786"/>
                        <a:pt x="963" y="820"/>
                        <a:pt x="800" y="820"/>
                      </a:cubicBezTo>
                      <a:cubicBezTo>
                        <a:pt x="637" y="820"/>
                        <a:pt x="477" y="786"/>
                        <a:pt x="370" y="718"/>
                      </a:cubicBezTo>
                      <a:cubicBezTo>
                        <a:pt x="272" y="660"/>
                        <a:pt x="234" y="601"/>
                        <a:pt x="234" y="523"/>
                      </a:cubicBezTo>
                      <a:cubicBezTo>
                        <a:pt x="234" y="446"/>
                        <a:pt x="272" y="407"/>
                        <a:pt x="370" y="329"/>
                      </a:cubicBezTo>
                      <a:cubicBezTo>
                        <a:pt x="487" y="251"/>
                        <a:pt x="662" y="232"/>
                        <a:pt x="798" y="232"/>
                      </a:cubicBezTo>
                      <a:close/>
                      <a:moveTo>
                        <a:pt x="807" y="1"/>
                      </a:moveTo>
                      <a:cubicBezTo>
                        <a:pt x="614" y="1"/>
                        <a:pt x="423" y="44"/>
                        <a:pt x="272" y="134"/>
                      </a:cubicBezTo>
                      <a:cubicBezTo>
                        <a:pt x="97" y="232"/>
                        <a:pt x="0" y="368"/>
                        <a:pt x="0" y="523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48" y="1010"/>
                        <a:pt x="642" y="1049"/>
                        <a:pt x="837" y="1049"/>
                      </a:cubicBezTo>
                      <a:cubicBezTo>
                        <a:pt x="1031" y="1049"/>
                        <a:pt x="1245" y="1010"/>
                        <a:pt x="1401" y="913"/>
                      </a:cubicBezTo>
                      <a:cubicBezTo>
                        <a:pt x="1557" y="815"/>
                        <a:pt x="1654" y="660"/>
                        <a:pt x="1654" y="523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62" y="329"/>
                        <a:pt x="1343" y="348"/>
                        <a:pt x="1343" y="348"/>
                      </a:cubicBezTo>
                      <a:cubicBezTo>
                        <a:pt x="1284" y="348"/>
                        <a:pt x="1265" y="329"/>
                        <a:pt x="124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89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0" name="Google Shape;9590;p70"/>
                <p:cNvSpPr/>
                <p:nvPr/>
              </p:nvSpPr>
              <p:spPr>
                <a:xfrm>
                  <a:off x="402800" y="1928500"/>
                  <a:ext cx="83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54" extrusionOk="0">
                      <a:moveTo>
                        <a:pt x="98" y="1"/>
                      </a:moveTo>
                      <a:lnTo>
                        <a:pt x="78" y="20"/>
                      </a:lnTo>
                      <a:cubicBezTo>
                        <a:pt x="39" y="79"/>
                        <a:pt x="0" y="157"/>
                        <a:pt x="59" y="196"/>
                      </a:cubicBezTo>
                      <a:cubicBezTo>
                        <a:pt x="78" y="254"/>
                        <a:pt x="117" y="254"/>
                        <a:pt x="156" y="254"/>
                      </a:cubicBezTo>
                      <a:cubicBezTo>
                        <a:pt x="176" y="254"/>
                        <a:pt x="195" y="254"/>
                        <a:pt x="195" y="215"/>
                      </a:cubicBezTo>
                      <a:lnTo>
                        <a:pt x="331" y="157"/>
                      </a:lnTo>
                      <a:cubicBezTo>
                        <a:pt x="273" y="98"/>
                        <a:pt x="234" y="79"/>
                        <a:pt x="176" y="20"/>
                      </a:cubicBezTo>
                      <a:cubicBezTo>
                        <a:pt x="156" y="1"/>
                        <a:pt x="117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1" name="Google Shape;9591;p70"/>
                <p:cNvSpPr/>
                <p:nvPr/>
              </p:nvSpPr>
              <p:spPr>
                <a:xfrm>
                  <a:off x="498625" y="188715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1243" y="310"/>
                      </a:moveTo>
                      <a:lnTo>
                        <a:pt x="1243" y="310"/>
                      </a:lnTo>
                      <a:cubicBezTo>
                        <a:pt x="1271" y="338"/>
                        <a:pt x="1290" y="352"/>
                        <a:pt x="1323" y="352"/>
                      </a:cubicBezTo>
                      <a:cubicBezTo>
                        <a:pt x="1323" y="352"/>
                        <a:pt x="1323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11" y="344"/>
                        <a:pt x="1298" y="338"/>
                        <a:pt x="1284" y="332"/>
                      </a:cubicBezTo>
                      <a:cubicBezTo>
                        <a:pt x="1270" y="324"/>
                        <a:pt x="1257" y="317"/>
                        <a:pt x="1243" y="310"/>
                      </a:cubicBezTo>
                      <a:close/>
                      <a:moveTo>
                        <a:pt x="830" y="1"/>
                      </a:moveTo>
                      <a:cubicBezTo>
                        <a:pt x="632" y="1"/>
                        <a:pt x="429" y="44"/>
                        <a:pt x="253" y="138"/>
                      </a:cubicBezTo>
                      <a:cubicBezTo>
                        <a:pt x="97" y="235"/>
                        <a:pt x="0" y="371"/>
                        <a:pt x="0" y="527"/>
                      </a:cubicBezTo>
                      <a:cubicBezTo>
                        <a:pt x="0" y="663"/>
                        <a:pt x="97" y="818"/>
                        <a:pt x="253" y="916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26" y="1013"/>
                        <a:pt x="1381" y="916"/>
                      </a:cubicBezTo>
                      <a:cubicBezTo>
                        <a:pt x="1556" y="818"/>
                        <a:pt x="1654" y="663"/>
                        <a:pt x="1654" y="527"/>
                      </a:cubicBezTo>
                      <a:cubicBezTo>
                        <a:pt x="1654" y="429"/>
                        <a:pt x="1595" y="332"/>
                        <a:pt x="1518" y="254"/>
                      </a:cubicBezTo>
                      <a:lnTo>
                        <a:pt x="1381" y="332"/>
                      </a:lnTo>
                      <a:cubicBezTo>
                        <a:pt x="1381" y="351"/>
                        <a:pt x="1362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92" y="394"/>
                        <a:pt x="1420" y="460"/>
                        <a:pt x="1420" y="527"/>
                      </a:cubicBezTo>
                      <a:cubicBezTo>
                        <a:pt x="1420" y="585"/>
                        <a:pt x="1362" y="663"/>
                        <a:pt x="1284" y="721"/>
                      </a:cubicBezTo>
                      <a:cubicBezTo>
                        <a:pt x="1158" y="789"/>
                        <a:pt x="992" y="823"/>
                        <a:pt x="832" y="823"/>
                      </a:cubicBezTo>
                      <a:cubicBezTo>
                        <a:pt x="671" y="823"/>
                        <a:pt x="516" y="789"/>
                        <a:pt x="409" y="721"/>
                      </a:cubicBezTo>
                      <a:cubicBezTo>
                        <a:pt x="311" y="663"/>
                        <a:pt x="253" y="585"/>
                        <a:pt x="253" y="527"/>
                      </a:cubicBezTo>
                      <a:cubicBezTo>
                        <a:pt x="253" y="449"/>
                        <a:pt x="311" y="390"/>
                        <a:pt x="409" y="332"/>
                      </a:cubicBezTo>
                      <a:cubicBezTo>
                        <a:pt x="525" y="254"/>
                        <a:pt x="700" y="235"/>
                        <a:pt x="837" y="235"/>
                      </a:cubicBezTo>
                      <a:cubicBezTo>
                        <a:pt x="994" y="235"/>
                        <a:pt x="1120" y="251"/>
                        <a:pt x="1243" y="310"/>
                      </a:cubicBezTo>
                      <a:lnTo>
                        <a:pt x="1243" y="310"/>
                      </a:lnTo>
                      <a:cubicBezTo>
                        <a:pt x="1238" y="305"/>
                        <a:pt x="1232" y="299"/>
                        <a:pt x="1226" y="293"/>
                      </a:cubicBezTo>
                      <a:cubicBezTo>
                        <a:pt x="1206" y="254"/>
                        <a:pt x="1206" y="176"/>
                        <a:pt x="1284" y="138"/>
                      </a:cubicBezTo>
                      <a:lnTo>
                        <a:pt x="1323" y="99"/>
                      </a:lnTo>
                      <a:cubicBezTo>
                        <a:pt x="1177" y="35"/>
                        <a:pt x="1006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2" name="Google Shape;9592;p70"/>
                <p:cNvSpPr/>
                <p:nvPr/>
              </p:nvSpPr>
              <p:spPr>
                <a:xfrm>
                  <a:off x="528775" y="1890100"/>
                  <a:ext cx="7800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53" extrusionOk="0">
                      <a:moveTo>
                        <a:pt x="117" y="0"/>
                      </a:moveTo>
                      <a:lnTo>
                        <a:pt x="78" y="39"/>
                      </a:lnTo>
                      <a:cubicBezTo>
                        <a:pt x="20" y="58"/>
                        <a:pt x="0" y="136"/>
                        <a:pt x="20" y="214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5" y="253"/>
                        <a:pt x="175" y="234"/>
                      </a:cubicBezTo>
                      <a:lnTo>
                        <a:pt x="312" y="156"/>
                      </a:lnTo>
                      <a:cubicBezTo>
                        <a:pt x="292" y="117"/>
                        <a:pt x="253" y="58"/>
                        <a:pt x="195" y="39"/>
                      </a:cubicBezTo>
                      <a:cubicBezTo>
                        <a:pt x="175" y="0"/>
                        <a:pt x="156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3" name="Google Shape;9593;p70"/>
                <p:cNvSpPr/>
                <p:nvPr/>
              </p:nvSpPr>
              <p:spPr>
                <a:xfrm>
                  <a:off x="592975" y="18982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1279" y="326"/>
                      </a:moveTo>
                      <a:lnTo>
                        <a:pt x="1279" y="326"/>
                      </a:lnTo>
                      <a:cubicBezTo>
                        <a:pt x="1304" y="347"/>
                        <a:pt x="1306" y="375"/>
                        <a:pt x="1323" y="375"/>
                      </a:cubicBezTo>
                      <a:cubicBezTo>
                        <a:pt x="1323" y="337"/>
                        <a:pt x="1304" y="337"/>
                        <a:pt x="1304" y="337"/>
                      </a:cubicBezTo>
                      <a:cubicBezTo>
                        <a:pt x="1296" y="333"/>
                        <a:pt x="1287" y="329"/>
                        <a:pt x="1279" y="326"/>
                      </a:cubicBezTo>
                      <a:close/>
                      <a:moveTo>
                        <a:pt x="1323" y="375"/>
                      </a:moveTo>
                      <a:cubicBezTo>
                        <a:pt x="1323" y="392"/>
                        <a:pt x="1338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345" y="388"/>
                        <a:pt x="1335" y="381"/>
                        <a:pt x="1323" y="375"/>
                      </a:cubicBezTo>
                      <a:close/>
                      <a:moveTo>
                        <a:pt x="850" y="1"/>
                      </a:moveTo>
                      <a:cubicBezTo>
                        <a:pt x="645" y="1"/>
                        <a:pt x="437" y="50"/>
                        <a:pt x="27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73" y="920"/>
                      </a:cubicBezTo>
                      <a:cubicBezTo>
                        <a:pt x="448" y="1017"/>
                        <a:pt x="642" y="1076"/>
                        <a:pt x="837" y="1076"/>
                      </a:cubicBezTo>
                      <a:cubicBezTo>
                        <a:pt x="1031" y="1076"/>
                        <a:pt x="1245" y="1017"/>
                        <a:pt x="1401" y="920"/>
                      </a:cubicBezTo>
                      <a:cubicBezTo>
                        <a:pt x="1576" y="823"/>
                        <a:pt x="1673" y="687"/>
                        <a:pt x="1673" y="531"/>
                      </a:cubicBezTo>
                      <a:cubicBezTo>
                        <a:pt x="1673" y="434"/>
                        <a:pt x="1615" y="375"/>
                        <a:pt x="1576" y="298"/>
                      </a:cubicBezTo>
                      <a:lnTo>
                        <a:pt x="1421" y="375"/>
                      </a:lnTo>
                      <a:cubicBezTo>
                        <a:pt x="1401" y="375"/>
                        <a:pt x="1362" y="395"/>
                        <a:pt x="1362" y="395"/>
                      </a:cubicBezTo>
                      <a:cubicBezTo>
                        <a:pt x="1360" y="395"/>
                        <a:pt x="1357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412" y="436"/>
                        <a:pt x="1440" y="498"/>
                        <a:pt x="1440" y="531"/>
                      </a:cubicBezTo>
                      <a:cubicBezTo>
                        <a:pt x="1440" y="609"/>
                        <a:pt x="1401" y="648"/>
                        <a:pt x="1304" y="726"/>
                      </a:cubicBezTo>
                      <a:cubicBezTo>
                        <a:pt x="1177" y="803"/>
                        <a:pt x="1012" y="842"/>
                        <a:pt x="851" y="842"/>
                      </a:cubicBezTo>
                      <a:cubicBezTo>
                        <a:pt x="691" y="842"/>
                        <a:pt x="535" y="803"/>
                        <a:pt x="428" y="726"/>
                      </a:cubicBezTo>
                      <a:cubicBezTo>
                        <a:pt x="331" y="687"/>
                        <a:pt x="273" y="609"/>
                        <a:pt x="273" y="531"/>
                      </a:cubicBezTo>
                      <a:cubicBezTo>
                        <a:pt x="273" y="453"/>
                        <a:pt x="331" y="414"/>
                        <a:pt x="428" y="337"/>
                      </a:cubicBezTo>
                      <a:cubicBezTo>
                        <a:pt x="545" y="259"/>
                        <a:pt x="720" y="239"/>
                        <a:pt x="856" y="239"/>
                      </a:cubicBezTo>
                      <a:cubicBezTo>
                        <a:pt x="1021" y="239"/>
                        <a:pt x="1151" y="274"/>
                        <a:pt x="1279" y="326"/>
                      </a:cubicBezTo>
                      <a:lnTo>
                        <a:pt x="1279" y="326"/>
                      </a:lnTo>
                      <a:cubicBezTo>
                        <a:pt x="1275" y="323"/>
                        <a:pt x="1270" y="320"/>
                        <a:pt x="1265" y="317"/>
                      </a:cubicBezTo>
                      <a:cubicBezTo>
                        <a:pt x="1245" y="278"/>
                        <a:pt x="1245" y="200"/>
                        <a:pt x="1323" y="142"/>
                      </a:cubicBezTo>
                      <a:lnTo>
                        <a:pt x="1362" y="123"/>
                      </a:lnTo>
                      <a:cubicBezTo>
                        <a:pt x="1215" y="40"/>
                        <a:pt x="1033" y="1"/>
                        <a:pt x="8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4" name="Google Shape;9594;p70"/>
                <p:cNvSpPr/>
                <p:nvPr/>
              </p:nvSpPr>
              <p:spPr>
                <a:xfrm>
                  <a:off x="623600" y="1901275"/>
                  <a:ext cx="88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3" extrusionOk="0">
                      <a:moveTo>
                        <a:pt x="118" y="1"/>
                      </a:moveTo>
                      <a:lnTo>
                        <a:pt x="79" y="20"/>
                      </a:lnTo>
                      <a:cubicBezTo>
                        <a:pt x="20" y="39"/>
                        <a:pt x="1" y="117"/>
                        <a:pt x="59" y="195"/>
                      </a:cubicBezTo>
                      <a:cubicBezTo>
                        <a:pt x="59" y="215"/>
                        <a:pt x="79" y="215"/>
                        <a:pt x="98" y="253"/>
                      </a:cubicBezTo>
                      <a:cubicBezTo>
                        <a:pt x="118" y="253"/>
                        <a:pt x="157" y="273"/>
                        <a:pt x="157" y="273"/>
                      </a:cubicBezTo>
                      <a:cubicBezTo>
                        <a:pt x="176" y="273"/>
                        <a:pt x="196" y="273"/>
                        <a:pt x="196" y="253"/>
                      </a:cubicBezTo>
                      <a:lnTo>
                        <a:pt x="351" y="176"/>
                      </a:lnTo>
                      <a:cubicBezTo>
                        <a:pt x="293" y="117"/>
                        <a:pt x="254" y="78"/>
                        <a:pt x="176" y="20"/>
                      </a:cubicBezTo>
                      <a:cubicBezTo>
                        <a:pt x="176" y="20"/>
                        <a:pt x="157" y="20"/>
                        <a:pt x="1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5" name="Google Shape;9595;p70"/>
                <p:cNvSpPr/>
                <p:nvPr/>
              </p:nvSpPr>
              <p:spPr>
                <a:xfrm>
                  <a:off x="677125" y="18842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1260" y="312"/>
                      </a:moveTo>
                      <a:cubicBezTo>
                        <a:pt x="1273" y="326"/>
                        <a:pt x="1288" y="342"/>
                        <a:pt x="1314" y="349"/>
                      </a:cubicBezTo>
                      <a:lnTo>
                        <a:pt x="1314" y="349"/>
                      </a:lnTo>
                      <a:cubicBezTo>
                        <a:pt x="1300" y="337"/>
                        <a:pt x="1283" y="325"/>
                        <a:pt x="1265" y="314"/>
                      </a:cubicBezTo>
                      <a:cubicBezTo>
                        <a:pt x="1263" y="313"/>
                        <a:pt x="1262" y="312"/>
                        <a:pt x="1260" y="312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2" y="119"/>
                      </a:cubicBezTo>
                      <a:cubicBezTo>
                        <a:pt x="97" y="217"/>
                        <a:pt x="0" y="372"/>
                        <a:pt x="0" y="508"/>
                      </a:cubicBezTo>
                      <a:cubicBezTo>
                        <a:pt x="0" y="664"/>
                        <a:pt x="97" y="800"/>
                        <a:pt x="272" y="898"/>
                      </a:cubicBezTo>
                      <a:cubicBezTo>
                        <a:pt x="447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381" y="898"/>
                      </a:cubicBezTo>
                      <a:cubicBezTo>
                        <a:pt x="1556" y="800"/>
                        <a:pt x="1654" y="664"/>
                        <a:pt x="1654" y="508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lnTo>
                        <a:pt x="1381" y="314"/>
                      </a:lnTo>
                      <a:cubicBezTo>
                        <a:pt x="1381" y="353"/>
                        <a:pt x="1362" y="353"/>
                        <a:pt x="1342" y="353"/>
                      </a:cubicBezTo>
                      <a:cubicBezTo>
                        <a:pt x="1332" y="353"/>
                        <a:pt x="1322" y="351"/>
                        <a:pt x="1314" y="349"/>
                      </a:cubicBezTo>
                      <a:lnTo>
                        <a:pt x="1314" y="349"/>
                      </a:lnTo>
                      <a:cubicBezTo>
                        <a:pt x="1375" y="401"/>
                        <a:pt x="1401" y="461"/>
                        <a:pt x="1401" y="508"/>
                      </a:cubicBezTo>
                      <a:cubicBezTo>
                        <a:pt x="1420" y="586"/>
                        <a:pt x="1362" y="645"/>
                        <a:pt x="1265" y="703"/>
                      </a:cubicBezTo>
                      <a:cubicBezTo>
                        <a:pt x="1148" y="781"/>
                        <a:pt x="983" y="820"/>
                        <a:pt x="820" y="820"/>
                      </a:cubicBezTo>
                      <a:cubicBezTo>
                        <a:pt x="657" y="820"/>
                        <a:pt x="496" y="781"/>
                        <a:pt x="389" y="703"/>
                      </a:cubicBezTo>
                      <a:cubicBezTo>
                        <a:pt x="292" y="664"/>
                        <a:pt x="253" y="586"/>
                        <a:pt x="253" y="508"/>
                      </a:cubicBezTo>
                      <a:cubicBezTo>
                        <a:pt x="253" y="450"/>
                        <a:pt x="292" y="392"/>
                        <a:pt x="389" y="314"/>
                      </a:cubicBezTo>
                      <a:cubicBezTo>
                        <a:pt x="506" y="236"/>
                        <a:pt x="681" y="217"/>
                        <a:pt x="817" y="217"/>
                      </a:cubicBezTo>
                      <a:cubicBezTo>
                        <a:pt x="990" y="217"/>
                        <a:pt x="1144" y="255"/>
                        <a:pt x="1260" y="312"/>
                      </a:cubicBezTo>
                      <a:lnTo>
                        <a:pt x="1260" y="312"/>
                      </a:lnTo>
                      <a:cubicBezTo>
                        <a:pt x="1255" y="305"/>
                        <a:pt x="1250" y="299"/>
                        <a:pt x="1245" y="294"/>
                      </a:cubicBezTo>
                      <a:cubicBezTo>
                        <a:pt x="1226" y="256"/>
                        <a:pt x="1226" y="178"/>
                        <a:pt x="1284" y="119"/>
                      </a:cubicBezTo>
                      <a:lnTo>
                        <a:pt x="1342" y="100"/>
                      </a:ln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6" name="Google Shape;9596;p70"/>
                <p:cNvSpPr/>
                <p:nvPr/>
              </p:nvSpPr>
              <p:spPr>
                <a:xfrm>
                  <a:off x="707750" y="1886675"/>
                  <a:ext cx="78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5" extrusionOk="0">
                      <a:moveTo>
                        <a:pt x="117" y="1"/>
                      </a:moveTo>
                      <a:lnTo>
                        <a:pt x="59" y="20"/>
                      </a:lnTo>
                      <a:cubicBezTo>
                        <a:pt x="20" y="59"/>
                        <a:pt x="1" y="118"/>
                        <a:pt x="20" y="195"/>
                      </a:cubicBezTo>
                      <a:cubicBezTo>
                        <a:pt x="40" y="234"/>
                        <a:pt x="79" y="234"/>
                        <a:pt x="117" y="234"/>
                      </a:cubicBezTo>
                      <a:cubicBezTo>
                        <a:pt x="137" y="234"/>
                        <a:pt x="156" y="234"/>
                        <a:pt x="156" y="215"/>
                      </a:cubicBezTo>
                      <a:lnTo>
                        <a:pt x="312" y="137"/>
                      </a:lnTo>
                      <a:cubicBezTo>
                        <a:pt x="254" y="98"/>
                        <a:pt x="215" y="59"/>
                        <a:pt x="156" y="20"/>
                      </a:cubicBezTo>
                      <a:cubicBezTo>
                        <a:pt x="137" y="20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7" name="Google Shape;9597;p70"/>
                <p:cNvSpPr/>
                <p:nvPr/>
              </p:nvSpPr>
              <p:spPr>
                <a:xfrm>
                  <a:off x="427125" y="1794550"/>
                  <a:ext cx="413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0" extrusionOk="0">
                      <a:moveTo>
                        <a:pt x="856" y="242"/>
                      </a:moveTo>
                      <a:cubicBezTo>
                        <a:pt x="1031" y="242"/>
                        <a:pt x="1167" y="262"/>
                        <a:pt x="1284" y="340"/>
                      </a:cubicBezTo>
                      <a:cubicBezTo>
                        <a:pt x="1381" y="379"/>
                        <a:pt x="1440" y="456"/>
                        <a:pt x="1440" y="534"/>
                      </a:cubicBezTo>
                      <a:cubicBezTo>
                        <a:pt x="1440" y="593"/>
                        <a:pt x="1401" y="670"/>
                        <a:pt x="1304" y="729"/>
                      </a:cubicBezTo>
                      <a:cubicBezTo>
                        <a:pt x="1177" y="797"/>
                        <a:pt x="1012" y="831"/>
                        <a:pt x="851" y="831"/>
                      </a:cubicBezTo>
                      <a:cubicBezTo>
                        <a:pt x="691" y="831"/>
                        <a:pt x="535" y="797"/>
                        <a:pt x="428" y="729"/>
                      </a:cubicBezTo>
                      <a:cubicBezTo>
                        <a:pt x="331" y="670"/>
                        <a:pt x="273" y="593"/>
                        <a:pt x="273" y="534"/>
                      </a:cubicBezTo>
                      <a:cubicBezTo>
                        <a:pt x="273" y="456"/>
                        <a:pt x="331" y="398"/>
                        <a:pt x="428" y="340"/>
                      </a:cubicBezTo>
                      <a:cubicBezTo>
                        <a:pt x="545" y="262"/>
                        <a:pt x="720" y="242"/>
                        <a:pt x="856" y="242"/>
                      </a:cubicBezTo>
                      <a:close/>
                      <a:moveTo>
                        <a:pt x="869" y="1"/>
                      </a:moveTo>
                      <a:cubicBezTo>
                        <a:pt x="657" y="1"/>
                        <a:pt x="442" y="50"/>
                        <a:pt x="273" y="145"/>
                      </a:cubicBezTo>
                      <a:cubicBezTo>
                        <a:pt x="97" y="242"/>
                        <a:pt x="0" y="379"/>
                        <a:pt x="0" y="534"/>
                      </a:cubicBezTo>
                      <a:cubicBezTo>
                        <a:pt x="0" y="670"/>
                        <a:pt x="97" y="826"/>
                        <a:pt x="273" y="923"/>
                      </a:cubicBezTo>
                      <a:cubicBezTo>
                        <a:pt x="448" y="1021"/>
                        <a:pt x="642" y="1059"/>
                        <a:pt x="837" y="1059"/>
                      </a:cubicBezTo>
                      <a:cubicBezTo>
                        <a:pt x="1031" y="1059"/>
                        <a:pt x="1245" y="1021"/>
                        <a:pt x="1401" y="923"/>
                      </a:cubicBezTo>
                      <a:cubicBezTo>
                        <a:pt x="1557" y="826"/>
                        <a:pt x="1654" y="670"/>
                        <a:pt x="1654" y="534"/>
                      </a:cubicBezTo>
                      <a:cubicBezTo>
                        <a:pt x="1654" y="437"/>
                        <a:pt x="1615" y="359"/>
                        <a:pt x="1557" y="262"/>
                      </a:cubicBezTo>
                      <a:lnTo>
                        <a:pt x="1440" y="340"/>
                      </a:lnTo>
                      <a:cubicBezTo>
                        <a:pt x="1440" y="359"/>
                        <a:pt x="1420" y="359"/>
                        <a:pt x="1401" y="359"/>
                      </a:cubicBezTo>
                      <a:cubicBezTo>
                        <a:pt x="1343" y="359"/>
                        <a:pt x="1323" y="340"/>
                        <a:pt x="1304" y="301"/>
                      </a:cubicBezTo>
                      <a:cubicBezTo>
                        <a:pt x="1265" y="262"/>
                        <a:pt x="1265" y="184"/>
                        <a:pt x="1343" y="145"/>
                      </a:cubicBezTo>
                      <a:lnTo>
                        <a:pt x="1362" y="106"/>
                      </a:lnTo>
                      <a:cubicBezTo>
                        <a:pt x="1220" y="35"/>
                        <a:pt x="1046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8" name="Google Shape;9598;p70"/>
                <p:cNvSpPr/>
                <p:nvPr/>
              </p:nvSpPr>
              <p:spPr>
                <a:xfrm>
                  <a:off x="458725" y="179720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98" y="0"/>
                      </a:moveTo>
                      <a:lnTo>
                        <a:pt x="79" y="39"/>
                      </a:lnTo>
                      <a:cubicBezTo>
                        <a:pt x="20" y="59"/>
                        <a:pt x="1" y="136"/>
                        <a:pt x="20" y="195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6" y="253"/>
                        <a:pt x="176" y="214"/>
                      </a:cubicBezTo>
                      <a:lnTo>
                        <a:pt x="293" y="156"/>
                      </a:lnTo>
                      <a:cubicBezTo>
                        <a:pt x="273" y="136"/>
                        <a:pt x="234" y="78"/>
                        <a:pt x="156" y="39"/>
                      </a:cubicBezTo>
                      <a:cubicBezTo>
                        <a:pt x="137" y="39"/>
                        <a:pt x="137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9" name="Google Shape;9599;p70"/>
                <p:cNvSpPr/>
                <p:nvPr/>
              </p:nvSpPr>
              <p:spPr>
                <a:xfrm>
                  <a:off x="1463100" y="1844850"/>
                  <a:ext cx="9250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702" extrusionOk="0">
                      <a:moveTo>
                        <a:pt x="136" y="1"/>
                      </a:moveTo>
                      <a:cubicBezTo>
                        <a:pt x="59" y="79"/>
                        <a:pt x="0" y="156"/>
                        <a:pt x="0" y="273"/>
                      </a:cubicBezTo>
                      <a:cubicBezTo>
                        <a:pt x="0" y="409"/>
                        <a:pt x="98" y="565"/>
                        <a:pt x="273" y="662"/>
                      </a:cubicBezTo>
                      <a:cubicBezTo>
                        <a:pt x="292" y="682"/>
                        <a:pt x="350" y="682"/>
                        <a:pt x="370" y="701"/>
                      </a:cubicBezTo>
                      <a:lnTo>
                        <a:pt x="370" y="429"/>
                      </a:lnTo>
                      <a:cubicBezTo>
                        <a:pt x="292" y="390"/>
                        <a:pt x="253" y="331"/>
                        <a:pt x="253" y="273"/>
                      </a:cubicBezTo>
                      <a:cubicBezTo>
                        <a:pt x="253" y="215"/>
                        <a:pt x="292" y="137"/>
                        <a:pt x="370" y="98"/>
                      </a:cubicBezTo>
                      <a:lnTo>
                        <a:pt x="370" y="40"/>
                      </a:lnTo>
                      <a:cubicBezTo>
                        <a:pt x="350" y="79"/>
                        <a:pt x="331" y="98"/>
                        <a:pt x="292" y="98"/>
                      </a:cubicBezTo>
                      <a:cubicBezTo>
                        <a:pt x="273" y="98"/>
                        <a:pt x="253" y="98"/>
                        <a:pt x="253" y="79"/>
                      </a:cubicBezTo>
                      <a:lnTo>
                        <a:pt x="1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0" name="Google Shape;9600;p70"/>
                <p:cNvSpPr/>
                <p:nvPr/>
              </p:nvSpPr>
              <p:spPr>
                <a:xfrm>
                  <a:off x="356100" y="12429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993" y="204"/>
                        <a:pt x="1149" y="243"/>
                        <a:pt x="1265" y="321"/>
                      </a:cubicBezTo>
                      <a:cubicBezTo>
                        <a:pt x="1363" y="360"/>
                        <a:pt x="1421" y="438"/>
                        <a:pt x="1421" y="516"/>
                      </a:cubicBezTo>
                      <a:cubicBezTo>
                        <a:pt x="1421" y="574"/>
                        <a:pt x="1363" y="632"/>
                        <a:pt x="1265" y="710"/>
                      </a:cubicBezTo>
                      <a:cubicBezTo>
                        <a:pt x="1149" y="778"/>
                        <a:pt x="993" y="812"/>
                        <a:pt x="835" y="812"/>
                      </a:cubicBezTo>
                      <a:cubicBezTo>
                        <a:pt x="677" y="812"/>
                        <a:pt x="516" y="778"/>
                        <a:pt x="390" y="710"/>
                      </a:cubicBezTo>
                      <a:cubicBezTo>
                        <a:pt x="293" y="652"/>
                        <a:pt x="254" y="574"/>
                        <a:pt x="254" y="516"/>
                      </a:cubicBezTo>
                      <a:cubicBezTo>
                        <a:pt x="254" y="438"/>
                        <a:pt x="293" y="380"/>
                        <a:pt x="390" y="321"/>
                      </a:cubicBezTo>
                      <a:cubicBezTo>
                        <a:pt x="507" y="243"/>
                        <a:pt x="682" y="204"/>
                        <a:pt x="837" y="20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22"/>
                        <a:pt x="1343" y="963"/>
                      </a:cubicBezTo>
                      <a:cubicBezTo>
                        <a:pt x="1265" y="924"/>
                        <a:pt x="1246" y="846"/>
                        <a:pt x="1265" y="769"/>
                      </a:cubicBezTo>
                      <a:cubicBezTo>
                        <a:pt x="1280" y="740"/>
                        <a:pt x="1325" y="722"/>
                        <a:pt x="1379" y="722"/>
                      </a:cubicBezTo>
                      <a:cubicBezTo>
                        <a:pt x="1399" y="722"/>
                        <a:pt x="1420" y="724"/>
                        <a:pt x="1440" y="730"/>
                      </a:cubicBezTo>
                      <a:lnTo>
                        <a:pt x="1538" y="808"/>
                      </a:lnTo>
                      <a:cubicBezTo>
                        <a:pt x="1616" y="730"/>
                        <a:pt x="1654" y="632"/>
                        <a:pt x="1654" y="535"/>
                      </a:cubicBezTo>
                      <a:cubicBezTo>
                        <a:pt x="1654" y="380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1" name="Google Shape;9601;p70"/>
                <p:cNvSpPr/>
                <p:nvPr/>
              </p:nvSpPr>
              <p:spPr>
                <a:xfrm>
                  <a:off x="387725" y="1260925"/>
                  <a:ext cx="7325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2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7"/>
                        <a:pt x="78" y="226"/>
                      </a:cubicBezTo>
                      <a:cubicBezTo>
                        <a:pt x="98" y="226"/>
                        <a:pt x="117" y="206"/>
                        <a:pt x="156" y="206"/>
                      </a:cubicBezTo>
                      <a:cubicBezTo>
                        <a:pt x="195" y="187"/>
                        <a:pt x="253" y="128"/>
                        <a:pt x="292" y="90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2" name="Google Shape;9602;p70"/>
                <p:cNvSpPr/>
                <p:nvPr/>
              </p:nvSpPr>
              <p:spPr>
                <a:xfrm>
                  <a:off x="348325" y="1172450"/>
                  <a:ext cx="35050" cy="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100" extrusionOk="0">
                      <a:moveTo>
                        <a:pt x="577" y="0"/>
                      </a:moveTo>
                      <a:cubicBezTo>
                        <a:pt x="375" y="0"/>
                        <a:pt x="176" y="49"/>
                        <a:pt x="20" y="146"/>
                      </a:cubicBezTo>
                      <a:cubicBezTo>
                        <a:pt x="0" y="146"/>
                        <a:pt x="0" y="166"/>
                        <a:pt x="0" y="166"/>
                      </a:cubicBezTo>
                      <a:lnTo>
                        <a:pt x="0" y="555"/>
                      </a:lnTo>
                      <a:cubicBezTo>
                        <a:pt x="0" y="477"/>
                        <a:pt x="39" y="438"/>
                        <a:pt x="137" y="360"/>
                      </a:cubicBezTo>
                      <a:cubicBezTo>
                        <a:pt x="273" y="282"/>
                        <a:pt x="428" y="263"/>
                        <a:pt x="584" y="263"/>
                      </a:cubicBezTo>
                      <a:cubicBezTo>
                        <a:pt x="759" y="263"/>
                        <a:pt x="895" y="282"/>
                        <a:pt x="1012" y="360"/>
                      </a:cubicBezTo>
                      <a:cubicBezTo>
                        <a:pt x="1109" y="418"/>
                        <a:pt x="1168" y="477"/>
                        <a:pt x="1168" y="555"/>
                      </a:cubicBezTo>
                      <a:cubicBezTo>
                        <a:pt x="1168" y="632"/>
                        <a:pt x="1109" y="671"/>
                        <a:pt x="1012" y="749"/>
                      </a:cubicBezTo>
                      <a:cubicBezTo>
                        <a:pt x="895" y="827"/>
                        <a:pt x="730" y="866"/>
                        <a:pt x="567" y="866"/>
                      </a:cubicBezTo>
                      <a:cubicBezTo>
                        <a:pt x="404" y="866"/>
                        <a:pt x="244" y="827"/>
                        <a:pt x="137" y="749"/>
                      </a:cubicBezTo>
                      <a:cubicBezTo>
                        <a:pt x="39" y="710"/>
                        <a:pt x="0" y="632"/>
                        <a:pt x="0" y="555"/>
                      </a:cubicBezTo>
                      <a:lnTo>
                        <a:pt x="0" y="924"/>
                      </a:lnTo>
                      <a:lnTo>
                        <a:pt x="20" y="944"/>
                      </a:lnTo>
                      <a:cubicBezTo>
                        <a:pt x="176" y="1041"/>
                        <a:pt x="390" y="1099"/>
                        <a:pt x="584" y="1099"/>
                      </a:cubicBezTo>
                      <a:cubicBezTo>
                        <a:pt x="759" y="1099"/>
                        <a:pt x="954" y="1041"/>
                        <a:pt x="1090" y="963"/>
                      </a:cubicBezTo>
                      <a:cubicBezTo>
                        <a:pt x="1051" y="944"/>
                        <a:pt x="1012" y="866"/>
                        <a:pt x="1051" y="808"/>
                      </a:cubicBezTo>
                      <a:cubicBezTo>
                        <a:pt x="1066" y="764"/>
                        <a:pt x="1113" y="742"/>
                        <a:pt x="1160" y="742"/>
                      </a:cubicBezTo>
                      <a:cubicBezTo>
                        <a:pt x="1176" y="742"/>
                        <a:pt x="1192" y="744"/>
                        <a:pt x="1207" y="749"/>
                      </a:cubicBezTo>
                      <a:lnTo>
                        <a:pt x="1284" y="808"/>
                      </a:lnTo>
                      <a:cubicBezTo>
                        <a:pt x="1362" y="730"/>
                        <a:pt x="1401" y="632"/>
                        <a:pt x="1401" y="535"/>
                      </a:cubicBezTo>
                      <a:cubicBezTo>
                        <a:pt x="1401" y="380"/>
                        <a:pt x="1304" y="243"/>
                        <a:pt x="1148" y="146"/>
                      </a:cubicBezTo>
                      <a:cubicBezTo>
                        <a:pt x="983" y="49"/>
                        <a:pt x="779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3" name="Google Shape;9603;p70"/>
                <p:cNvSpPr/>
                <p:nvPr/>
              </p:nvSpPr>
              <p:spPr>
                <a:xfrm>
                  <a:off x="374600" y="1191400"/>
                  <a:ext cx="730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25" extrusionOk="0">
                      <a:moveTo>
                        <a:pt x="101" y="0"/>
                      </a:moveTo>
                      <a:cubicBezTo>
                        <a:pt x="60" y="0"/>
                        <a:pt x="30" y="25"/>
                        <a:pt x="19" y="69"/>
                      </a:cubicBezTo>
                      <a:cubicBezTo>
                        <a:pt x="0" y="108"/>
                        <a:pt x="0" y="186"/>
                        <a:pt x="58" y="225"/>
                      </a:cubicBezTo>
                      <a:cubicBezTo>
                        <a:pt x="97" y="225"/>
                        <a:pt x="97" y="205"/>
                        <a:pt x="117" y="205"/>
                      </a:cubicBezTo>
                      <a:cubicBezTo>
                        <a:pt x="195" y="166"/>
                        <a:pt x="233" y="127"/>
                        <a:pt x="292" y="88"/>
                      </a:cubicBezTo>
                      <a:lnTo>
                        <a:pt x="214" y="50"/>
                      </a:lnTo>
                      <a:cubicBezTo>
                        <a:pt x="171" y="15"/>
                        <a:pt x="132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4" name="Google Shape;9604;p70"/>
                <p:cNvSpPr/>
                <p:nvPr/>
              </p:nvSpPr>
              <p:spPr>
                <a:xfrm>
                  <a:off x="384800" y="1103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1303" y="714"/>
                      </a:moveTo>
                      <a:cubicBezTo>
                        <a:pt x="1269" y="719"/>
                        <a:pt x="1240" y="738"/>
                        <a:pt x="1217" y="759"/>
                      </a:cubicBezTo>
                      <a:lnTo>
                        <a:pt x="1217" y="759"/>
                      </a:lnTo>
                      <a:cubicBezTo>
                        <a:pt x="1241" y="750"/>
                        <a:pt x="1263" y="740"/>
                        <a:pt x="1285" y="730"/>
                      </a:cubicBezTo>
                      <a:cubicBezTo>
                        <a:pt x="1291" y="724"/>
                        <a:pt x="1297" y="719"/>
                        <a:pt x="1303" y="71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lnTo>
                        <a:pt x="1265" y="944"/>
                      </a:lnTo>
                      <a:cubicBezTo>
                        <a:pt x="1207" y="924"/>
                        <a:pt x="1187" y="846"/>
                        <a:pt x="1207" y="768"/>
                      </a:cubicBezTo>
                      <a:cubicBezTo>
                        <a:pt x="1210" y="765"/>
                        <a:pt x="1214" y="762"/>
                        <a:pt x="1217" y="759"/>
                      </a:cubicBezTo>
                      <a:lnTo>
                        <a:pt x="1217" y="759"/>
                      </a:lnTo>
                      <a:cubicBezTo>
                        <a:pt x="1111" y="798"/>
                        <a:pt x="983" y="817"/>
                        <a:pt x="854" y="817"/>
                      </a:cubicBezTo>
                      <a:cubicBezTo>
                        <a:pt x="696" y="817"/>
                        <a:pt x="536" y="788"/>
                        <a:pt x="409" y="730"/>
                      </a:cubicBezTo>
                      <a:cubicBezTo>
                        <a:pt x="312" y="671"/>
                        <a:pt x="273" y="593"/>
                        <a:pt x="273" y="516"/>
                      </a:cubicBezTo>
                      <a:cubicBezTo>
                        <a:pt x="273" y="457"/>
                        <a:pt x="312" y="399"/>
                        <a:pt x="409" y="321"/>
                      </a:cubicBezTo>
                      <a:cubicBezTo>
                        <a:pt x="526" y="263"/>
                        <a:pt x="701" y="224"/>
                        <a:pt x="837" y="224"/>
                      </a:cubicBezTo>
                      <a:cubicBezTo>
                        <a:pt x="1012" y="224"/>
                        <a:pt x="1168" y="263"/>
                        <a:pt x="1285" y="321"/>
                      </a:cubicBezTo>
                      <a:cubicBezTo>
                        <a:pt x="1382" y="379"/>
                        <a:pt x="1421" y="457"/>
                        <a:pt x="1421" y="516"/>
                      </a:cubicBezTo>
                      <a:cubicBezTo>
                        <a:pt x="1421" y="588"/>
                        <a:pt x="1387" y="644"/>
                        <a:pt x="1303" y="714"/>
                      </a:cubicBezTo>
                      <a:lnTo>
                        <a:pt x="1303" y="714"/>
                      </a:lnTo>
                      <a:cubicBezTo>
                        <a:pt x="1308" y="714"/>
                        <a:pt x="1313" y="713"/>
                        <a:pt x="1319" y="713"/>
                      </a:cubicBezTo>
                      <a:cubicBezTo>
                        <a:pt x="1338" y="713"/>
                        <a:pt x="1359" y="718"/>
                        <a:pt x="1382" y="730"/>
                      </a:cubicBezTo>
                      <a:lnTo>
                        <a:pt x="1538" y="827"/>
                      </a:lnTo>
                      <a:cubicBezTo>
                        <a:pt x="1596" y="749"/>
                        <a:pt x="1654" y="63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5" name="Google Shape;9605;p70"/>
                <p:cNvSpPr/>
                <p:nvPr/>
              </p:nvSpPr>
              <p:spPr>
                <a:xfrm>
                  <a:off x="414950" y="112147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3" y="0"/>
                      </a:moveTo>
                      <a:cubicBezTo>
                        <a:pt x="99" y="0"/>
                        <a:pt x="63" y="19"/>
                        <a:pt x="40" y="64"/>
                      </a:cubicBezTo>
                      <a:cubicBezTo>
                        <a:pt x="1" y="103"/>
                        <a:pt x="1" y="181"/>
                        <a:pt x="79" y="240"/>
                      </a:cubicBezTo>
                      <a:lnTo>
                        <a:pt x="137" y="259"/>
                      </a:lnTo>
                      <a:cubicBezTo>
                        <a:pt x="156" y="240"/>
                        <a:pt x="195" y="240"/>
                        <a:pt x="234" y="201"/>
                      </a:cubicBezTo>
                      <a:cubicBezTo>
                        <a:pt x="254" y="181"/>
                        <a:pt x="293" y="162"/>
                        <a:pt x="351" y="123"/>
                      </a:cubicBezTo>
                      <a:lnTo>
                        <a:pt x="195" y="26"/>
                      </a:lnTo>
                      <a:cubicBezTo>
                        <a:pt x="179" y="9"/>
                        <a:pt x="156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6" name="Google Shape;9606;p70"/>
                <p:cNvSpPr/>
                <p:nvPr/>
              </p:nvSpPr>
              <p:spPr>
                <a:xfrm>
                  <a:off x="359025" y="994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54" y="244"/>
                        <a:pt x="1129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594"/>
                        <a:pt x="1343" y="652"/>
                        <a:pt x="1246" y="730"/>
                      </a:cubicBezTo>
                      <a:cubicBezTo>
                        <a:pt x="1139" y="798"/>
                        <a:pt x="983" y="832"/>
                        <a:pt x="822" y="832"/>
                      </a:cubicBezTo>
                      <a:cubicBezTo>
                        <a:pt x="662" y="832"/>
                        <a:pt x="497" y="798"/>
                        <a:pt x="370" y="730"/>
                      </a:cubicBezTo>
                      <a:cubicBezTo>
                        <a:pt x="273" y="672"/>
                        <a:pt x="234" y="594"/>
                        <a:pt x="234" y="536"/>
                      </a:cubicBezTo>
                      <a:cubicBezTo>
                        <a:pt x="234" y="458"/>
                        <a:pt x="273" y="399"/>
                        <a:pt x="370" y="341"/>
                      </a:cubicBezTo>
                      <a:cubicBezTo>
                        <a:pt x="487" y="263"/>
                        <a:pt x="662" y="244"/>
                        <a:pt x="818" y="244"/>
                      </a:cubicBezTo>
                      <a:close/>
                      <a:moveTo>
                        <a:pt x="830" y="1"/>
                      </a:moveTo>
                      <a:cubicBezTo>
                        <a:pt x="628" y="1"/>
                        <a:pt x="428" y="49"/>
                        <a:pt x="273" y="147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72"/>
                        <a:pt x="98" y="827"/>
                        <a:pt x="273" y="92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73" y="1061"/>
                        <a:pt x="1129" y="1041"/>
                        <a:pt x="1265" y="983"/>
                      </a:cubicBezTo>
                      <a:lnTo>
                        <a:pt x="1226" y="964"/>
                      </a:lnTo>
                      <a:cubicBezTo>
                        <a:pt x="1148" y="944"/>
                        <a:pt x="1129" y="866"/>
                        <a:pt x="1168" y="789"/>
                      </a:cubicBezTo>
                      <a:cubicBezTo>
                        <a:pt x="1196" y="760"/>
                        <a:pt x="1235" y="742"/>
                        <a:pt x="1285" y="742"/>
                      </a:cubicBezTo>
                      <a:cubicBezTo>
                        <a:pt x="1303" y="742"/>
                        <a:pt x="1322" y="744"/>
                        <a:pt x="1343" y="750"/>
                      </a:cubicBezTo>
                      <a:lnTo>
                        <a:pt x="1518" y="847"/>
                      </a:lnTo>
                      <a:cubicBezTo>
                        <a:pt x="1615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401" y="147"/>
                      </a:cubicBezTo>
                      <a:cubicBezTo>
                        <a:pt x="1236" y="49"/>
                        <a:pt x="1032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7" name="Google Shape;9607;p70"/>
                <p:cNvSpPr/>
                <p:nvPr/>
              </p:nvSpPr>
              <p:spPr>
                <a:xfrm>
                  <a:off x="387225" y="1012875"/>
                  <a:ext cx="92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246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18" y="245"/>
                      </a:lnTo>
                      <a:cubicBezTo>
                        <a:pt x="176" y="226"/>
                        <a:pt x="215" y="206"/>
                        <a:pt x="234" y="187"/>
                      </a:cubicBezTo>
                      <a:cubicBezTo>
                        <a:pt x="293" y="148"/>
                        <a:pt x="332" y="128"/>
                        <a:pt x="371" y="109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8" name="Google Shape;9608;p70"/>
                <p:cNvSpPr/>
                <p:nvPr/>
              </p:nvSpPr>
              <p:spPr>
                <a:xfrm>
                  <a:off x="440725" y="10104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9" y="244"/>
                      </a:moveTo>
                      <a:cubicBezTo>
                        <a:pt x="974" y="244"/>
                        <a:pt x="1110" y="283"/>
                        <a:pt x="1227" y="341"/>
                      </a:cubicBezTo>
                      <a:cubicBezTo>
                        <a:pt x="1324" y="399"/>
                        <a:pt x="1382" y="477"/>
                        <a:pt x="1382" y="536"/>
                      </a:cubicBezTo>
                      <a:cubicBezTo>
                        <a:pt x="1382" y="613"/>
                        <a:pt x="1324" y="672"/>
                        <a:pt x="1227" y="730"/>
                      </a:cubicBezTo>
                      <a:cubicBezTo>
                        <a:pt x="1110" y="808"/>
                        <a:pt x="954" y="847"/>
                        <a:pt x="799" y="847"/>
                      </a:cubicBezTo>
                      <a:cubicBezTo>
                        <a:pt x="643" y="847"/>
                        <a:pt x="487" y="808"/>
                        <a:pt x="371" y="730"/>
                      </a:cubicBezTo>
                      <a:cubicBezTo>
                        <a:pt x="273" y="691"/>
                        <a:pt x="215" y="613"/>
                        <a:pt x="215" y="536"/>
                      </a:cubicBezTo>
                      <a:cubicBezTo>
                        <a:pt x="215" y="477"/>
                        <a:pt x="273" y="419"/>
                        <a:pt x="371" y="341"/>
                      </a:cubicBezTo>
                      <a:cubicBezTo>
                        <a:pt x="487" y="283"/>
                        <a:pt x="662" y="244"/>
                        <a:pt x="799" y="24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91"/>
                        <a:pt x="98" y="827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68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188" y="964"/>
                        <a:pt x="1168" y="886"/>
                        <a:pt x="1188" y="808"/>
                      </a:cubicBezTo>
                      <a:cubicBezTo>
                        <a:pt x="1201" y="781"/>
                        <a:pt x="1244" y="753"/>
                        <a:pt x="1296" y="753"/>
                      </a:cubicBezTo>
                      <a:cubicBezTo>
                        <a:pt x="1317" y="753"/>
                        <a:pt x="1340" y="758"/>
                        <a:pt x="1363" y="769"/>
                      </a:cubicBezTo>
                      <a:lnTo>
                        <a:pt x="1499" y="827"/>
                      </a:ln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99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9" name="Google Shape;9609;p70"/>
                <p:cNvSpPr/>
                <p:nvPr/>
              </p:nvSpPr>
              <p:spPr>
                <a:xfrm>
                  <a:off x="469925" y="1029875"/>
                  <a:ext cx="82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47" extrusionOk="0">
                      <a:moveTo>
                        <a:pt x="131" y="1"/>
                      </a:moveTo>
                      <a:cubicBezTo>
                        <a:pt x="94" y="1"/>
                        <a:pt x="57" y="14"/>
                        <a:pt x="20" y="51"/>
                      </a:cubicBezTo>
                      <a:cubicBezTo>
                        <a:pt x="0" y="110"/>
                        <a:pt x="0" y="188"/>
                        <a:pt x="78" y="227"/>
                      </a:cubicBezTo>
                      <a:lnTo>
                        <a:pt x="97" y="246"/>
                      </a:lnTo>
                      <a:cubicBezTo>
                        <a:pt x="117" y="227"/>
                        <a:pt x="175" y="227"/>
                        <a:pt x="195" y="207"/>
                      </a:cubicBezTo>
                      <a:cubicBezTo>
                        <a:pt x="234" y="149"/>
                        <a:pt x="292" y="110"/>
                        <a:pt x="331" y="71"/>
                      </a:cubicBezTo>
                      <a:lnTo>
                        <a:pt x="195" y="13"/>
                      </a:lnTo>
                      <a:cubicBezTo>
                        <a:pt x="173" y="5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0" name="Google Shape;9610;p70"/>
                <p:cNvSpPr/>
                <p:nvPr/>
              </p:nvSpPr>
              <p:spPr>
                <a:xfrm>
                  <a:off x="347850" y="911500"/>
                  <a:ext cx="24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487" extrusionOk="0">
                      <a:moveTo>
                        <a:pt x="0" y="1"/>
                      </a:moveTo>
                      <a:lnTo>
                        <a:pt x="0" y="487"/>
                      </a:lnTo>
                      <a:cubicBezTo>
                        <a:pt x="58" y="409"/>
                        <a:pt x="97" y="351"/>
                        <a:pt x="97" y="253"/>
                      </a:cubicBezTo>
                      <a:cubicBezTo>
                        <a:pt x="97" y="156"/>
                        <a:pt x="58" y="7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1" name="Google Shape;9611;p70"/>
                <p:cNvSpPr/>
                <p:nvPr/>
              </p:nvSpPr>
              <p:spPr>
                <a:xfrm>
                  <a:off x="436350" y="9462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798" y="263"/>
                      </a:moveTo>
                      <a:cubicBezTo>
                        <a:pt x="974" y="263"/>
                        <a:pt x="1129" y="283"/>
                        <a:pt x="1246" y="361"/>
                      </a:cubicBezTo>
                      <a:cubicBezTo>
                        <a:pt x="1343" y="419"/>
                        <a:pt x="1382" y="477"/>
                        <a:pt x="1382" y="555"/>
                      </a:cubicBezTo>
                      <a:cubicBezTo>
                        <a:pt x="1382" y="633"/>
                        <a:pt x="1343" y="672"/>
                        <a:pt x="1246" y="750"/>
                      </a:cubicBezTo>
                      <a:cubicBezTo>
                        <a:pt x="1139" y="827"/>
                        <a:pt x="978" y="866"/>
                        <a:pt x="815" y="866"/>
                      </a:cubicBezTo>
                      <a:cubicBezTo>
                        <a:pt x="653" y="866"/>
                        <a:pt x="487" y="827"/>
                        <a:pt x="370" y="750"/>
                      </a:cubicBezTo>
                      <a:cubicBezTo>
                        <a:pt x="273" y="711"/>
                        <a:pt x="215" y="633"/>
                        <a:pt x="215" y="555"/>
                      </a:cubicBezTo>
                      <a:cubicBezTo>
                        <a:pt x="215" y="477"/>
                        <a:pt x="273" y="438"/>
                        <a:pt x="370" y="361"/>
                      </a:cubicBezTo>
                      <a:cubicBezTo>
                        <a:pt x="487" y="283"/>
                        <a:pt x="662" y="263"/>
                        <a:pt x="798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68" y="1041"/>
                        <a:pt x="1324" y="964"/>
                      </a:cubicBezTo>
                      <a:lnTo>
                        <a:pt x="1265" y="944"/>
                      </a:lnTo>
                      <a:cubicBezTo>
                        <a:pt x="1188" y="944"/>
                        <a:pt x="1168" y="866"/>
                        <a:pt x="1226" y="808"/>
                      </a:cubicBezTo>
                      <a:cubicBezTo>
                        <a:pt x="1241" y="764"/>
                        <a:pt x="1288" y="742"/>
                        <a:pt x="1336" y="742"/>
                      </a:cubicBezTo>
                      <a:cubicBezTo>
                        <a:pt x="1352" y="742"/>
                        <a:pt x="1368" y="745"/>
                        <a:pt x="1382" y="750"/>
                      </a:cubicBezTo>
                      <a:lnTo>
                        <a:pt x="1538" y="827"/>
                      </a:lnTo>
                      <a:cubicBezTo>
                        <a:pt x="1616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2" name="Google Shape;9612;p70"/>
                <p:cNvSpPr/>
                <p:nvPr/>
              </p:nvSpPr>
              <p:spPr>
                <a:xfrm>
                  <a:off x="465550" y="965225"/>
                  <a:ext cx="87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4" extrusionOk="0">
                      <a:moveTo>
                        <a:pt x="136" y="0"/>
                      </a:moveTo>
                      <a:cubicBezTo>
                        <a:pt x="97" y="0"/>
                        <a:pt x="58" y="18"/>
                        <a:pt x="20" y="69"/>
                      </a:cubicBezTo>
                      <a:cubicBezTo>
                        <a:pt x="0" y="108"/>
                        <a:pt x="0" y="186"/>
                        <a:pt x="78" y="245"/>
                      </a:cubicBezTo>
                      <a:lnTo>
                        <a:pt x="117" y="264"/>
                      </a:lnTo>
                      <a:cubicBezTo>
                        <a:pt x="156" y="245"/>
                        <a:pt x="175" y="245"/>
                        <a:pt x="195" y="206"/>
                      </a:cubicBezTo>
                      <a:cubicBezTo>
                        <a:pt x="272" y="167"/>
                        <a:pt x="311" y="147"/>
                        <a:pt x="350" y="89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3" name="Google Shape;9613;p70"/>
                <p:cNvSpPr/>
                <p:nvPr/>
              </p:nvSpPr>
              <p:spPr>
                <a:xfrm>
                  <a:off x="552600" y="1137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266" y="749"/>
                      </a:moveTo>
                      <a:cubicBezTo>
                        <a:pt x="1247" y="754"/>
                        <a:pt x="1231" y="762"/>
                        <a:pt x="1220" y="772"/>
                      </a:cubicBezTo>
                      <a:lnTo>
                        <a:pt x="1220" y="772"/>
                      </a:lnTo>
                      <a:cubicBezTo>
                        <a:pt x="1235" y="765"/>
                        <a:pt x="1251" y="758"/>
                        <a:pt x="1265" y="750"/>
                      </a:cubicBezTo>
                      <a:cubicBezTo>
                        <a:pt x="1265" y="750"/>
                        <a:pt x="1266" y="749"/>
                        <a:pt x="1266" y="749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92"/>
                        <a:pt x="98" y="847"/>
                        <a:pt x="273" y="944"/>
                      </a:cubicBezTo>
                      <a:cubicBezTo>
                        <a:pt x="429" y="1042"/>
                        <a:pt x="623" y="1081"/>
                        <a:pt x="818" y="1081"/>
                      </a:cubicBezTo>
                      <a:cubicBezTo>
                        <a:pt x="993" y="1081"/>
                        <a:pt x="1129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207" y="944"/>
                        <a:pt x="1187" y="867"/>
                        <a:pt x="1207" y="789"/>
                      </a:cubicBezTo>
                      <a:cubicBezTo>
                        <a:pt x="1210" y="783"/>
                        <a:pt x="1214" y="777"/>
                        <a:pt x="1220" y="772"/>
                      </a:cubicBezTo>
                      <a:lnTo>
                        <a:pt x="1220" y="772"/>
                      </a:lnTo>
                      <a:cubicBezTo>
                        <a:pt x="1101" y="825"/>
                        <a:pt x="955" y="852"/>
                        <a:pt x="813" y="852"/>
                      </a:cubicBezTo>
                      <a:cubicBezTo>
                        <a:pt x="652" y="852"/>
                        <a:pt x="497" y="818"/>
                        <a:pt x="390" y="750"/>
                      </a:cubicBezTo>
                      <a:cubicBezTo>
                        <a:pt x="292" y="692"/>
                        <a:pt x="234" y="633"/>
                        <a:pt x="234" y="555"/>
                      </a:cubicBezTo>
                      <a:cubicBezTo>
                        <a:pt x="234" y="478"/>
                        <a:pt x="292" y="400"/>
                        <a:pt x="390" y="361"/>
                      </a:cubicBezTo>
                      <a:cubicBezTo>
                        <a:pt x="506" y="283"/>
                        <a:pt x="681" y="264"/>
                        <a:pt x="818" y="264"/>
                      </a:cubicBezTo>
                      <a:cubicBezTo>
                        <a:pt x="993" y="264"/>
                        <a:pt x="1129" y="283"/>
                        <a:pt x="126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33"/>
                        <a:pt x="1363" y="672"/>
                        <a:pt x="1266" y="749"/>
                      </a:cubicBezTo>
                      <a:lnTo>
                        <a:pt x="1266" y="749"/>
                      </a:lnTo>
                      <a:cubicBezTo>
                        <a:pt x="1282" y="745"/>
                        <a:pt x="1301" y="742"/>
                        <a:pt x="1320" y="742"/>
                      </a:cubicBezTo>
                      <a:cubicBezTo>
                        <a:pt x="1340" y="742"/>
                        <a:pt x="1361" y="745"/>
                        <a:pt x="1382" y="750"/>
                      </a:cubicBezTo>
                      <a:lnTo>
                        <a:pt x="1499" y="82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4" name="Google Shape;9614;p70"/>
                <p:cNvSpPr/>
                <p:nvPr/>
              </p:nvSpPr>
              <p:spPr>
                <a:xfrm>
                  <a:off x="582750" y="1156600"/>
                  <a:ext cx="8300" cy="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36" extrusionOk="0">
                      <a:moveTo>
                        <a:pt x="124" y="0"/>
                      </a:moveTo>
                      <a:cubicBezTo>
                        <a:pt x="86" y="0"/>
                        <a:pt x="52" y="17"/>
                        <a:pt x="40" y="41"/>
                      </a:cubicBezTo>
                      <a:cubicBezTo>
                        <a:pt x="1" y="99"/>
                        <a:pt x="1" y="177"/>
                        <a:pt x="79" y="216"/>
                      </a:cubicBezTo>
                      <a:lnTo>
                        <a:pt x="98" y="235"/>
                      </a:lnTo>
                      <a:cubicBezTo>
                        <a:pt x="137" y="216"/>
                        <a:pt x="176" y="216"/>
                        <a:pt x="195" y="196"/>
                      </a:cubicBezTo>
                      <a:cubicBezTo>
                        <a:pt x="254" y="177"/>
                        <a:pt x="293" y="119"/>
                        <a:pt x="331" y="99"/>
                      </a:cubicBezTo>
                      <a:lnTo>
                        <a:pt x="195" y="21"/>
                      </a:lnTo>
                      <a:cubicBezTo>
                        <a:pt x="173" y="6"/>
                        <a:pt x="148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5" name="Google Shape;9615;p70"/>
                <p:cNvSpPr/>
                <p:nvPr/>
              </p:nvSpPr>
              <p:spPr>
                <a:xfrm>
                  <a:off x="479650" y="1128175"/>
                  <a:ext cx="41850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2" extrusionOk="0">
                      <a:moveTo>
                        <a:pt x="817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594"/>
                        <a:pt x="1362" y="653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52" y="832"/>
                        <a:pt x="496" y="798"/>
                        <a:pt x="389" y="730"/>
                      </a:cubicBezTo>
                      <a:cubicBezTo>
                        <a:pt x="292" y="672"/>
                        <a:pt x="234" y="594"/>
                        <a:pt x="234" y="536"/>
                      </a:cubicBezTo>
                      <a:cubicBezTo>
                        <a:pt x="234" y="458"/>
                        <a:pt x="29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47" y="1"/>
                      </a:moveTo>
                      <a:cubicBezTo>
                        <a:pt x="647" y="1"/>
                        <a:pt x="448" y="49"/>
                        <a:pt x="292" y="147"/>
                      </a:cubicBezTo>
                      <a:cubicBezTo>
                        <a:pt x="117" y="244"/>
                        <a:pt x="20" y="380"/>
                        <a:pt x="20" y="536"/>
                      </a:cubicBezTo>
                      <a:cubicBezTo>
                        <a:pt x="0" y="672"/>
                        <a:pt x="98" y="828"/>
                        <a:pt x="273" y="925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265" y="944"/>
                        <a:pt x="1245" y="867"/>
                        <a:pt x="1265" y="789"/>
                      </a:cubicBezTo>
                      <a:cubicBezTo>
                        <a:pt x="1279" y="760"/>
                        <a:pt x="1325" y="742"/>
                        <a:pt x="1371" y="742"/>
                      </a:cubicBezTo>
                      <a:cubicBezTo>
                        <a:pt x="1388" y="742"/>
                        <a:pt x="1405" y="745"/>
                        <a:pt x="1421" y="750"/>
                      </a:cubicBezTo>
                      <a:lnTo>
                        <a:pt x="1557" y="828"/>
                      </a:lnTo>
                      <a:cubicBezTo>
                        <a:pt x="1615" y="750"/>
                        <a:pt x="1673" y="653"/>
                        <a:pt x="1673" y="536"/>
                      </a:cubicBezTo>
                      <a:cubicBezTo>
                        <a:pt x="1673" y="380"/>
                        <a:pt x="1576" y="244"/>
                        <a:pt x="1401" y="147"/>
                      </a:cubicBezTo>
                      <a:cubicBezTo>
                        <a:pt x="1245" y="49"/>
                        <a:pt x="1046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6" name="Google Shape;9616;p70"/>
                <p:cNvSpPr/>
                <p:nvPr/>
              </p:nvSpPr>
              <p:spPr>
                <a:xfrm>
                  <a:off x="510775" y="114545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156" y="0"/>
                      </a:moveTo>
                      <a:cubicBezTo>
                        <a:pt x="137" y="0"/>
                        <a:pt x="59" y="39"/>
                        <a:pt x="20" y="78"/>
                      </a:cubicBezTo>
                      <a:cubicBezTo>
                        <a:pt x="0" y="117"/>
                        <a:pt x="0" y="195"/>
                        <a:pt x="59" y="253"/>
                      </a:cubicBezTo>
                      <a:cubicBezTo>
                        <a:pt x="98" y="253"/>
                        <a:pt x="117" y="214"/>
                        <a:pt x="137" y="195"/>
                      </a:cubicBezTo>
                      <a:cubicBezTo>
                        <a:pt x="195" y="176"/>
                        <a:pt x="234" y="117"/>
                        <a:pt x="292" y="78"/>
                      </a:cubicBez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7" name="Google Shape;9617;p70"/>
                <p:cNvSpPr/>
                <p:nvPr/>
              </p:nvSpPr>
              <p:spPr>
                <a:xfrm>
                  <a:off x="1408625" y="10873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74" y="721"/>
                      </a:moveTo>
                      <a:cubicBezTo>
                        <a:pt x="379" y="724"/>
                        <a:pt x="384" y="727"/>
                        <a:pt x="389" y="730"/>
                      </a:cubicBezTo>
                      <a:cubicBezTo>
                        <a:pt x="413" y="745"/>
                        <a:pt x="440" y="759"/>
                        <a:pt x="468" y="771"/>
                      </a:cubicBezTo>
                      <a:lnTo>
                        <a:pt x="468" y="771"/>
                      </a:lnTo>
                      <a:cubicBezTo>
                        <a:pt x="468" y="770"/>
                        <a:pt x="467" y="770"/>
                        <a:pt x="467" y="769"/>
                      </a:cubicBezTo>
                      <a:cubicBezTo>
                        <a:pt x="439" y="740"/>
                        <a:pt x="405" y="726"/>
                        <a:pt x="374" y="721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33"/>
                        <a:pt x="39" y="750"/>
                        <a:pt x="136" y="827"/>
                      </a:cubicBezTo>
                      <a:lnTo>
                        <a:pt x="292" y="730"/>
                      </a:lnTo>
                      <a:cubicBezTo>
                        <a:pt x="306" y="723"/>
                        <a:pt x="326" y="718"/>
                        <a:pt x="348" y="718"/>
                      </a:cubicBezTo>
                      <a:cubicBezTo>
                        <a:pt x="356" y="718"/>
                        <a:pt x="365" y="719"/>
                        <a:pt x="374" y="721"/>
                      </a:cubicBezTo>
                      <a:lnTo>
                        <a:pt x="374" y="721"/>
                      </a:lnTo>
                      <a:cubicBezTo>
                        <a:pt x="286" y="665"/>
                        <a:pt x="234" y="609"/>
                        <a:pt x="234" y="536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88" y="832"/>
                        <a:pt x="566" y="812"/>
                        <a:pt x="468" y="771"/>
                      </a:cubicBezTo>
                      <a:lnTo>
                        <a:pt x="468" y="771"/>
                      </a:lnTo>
                      <a:cubicBezTo>
                        <a:pt x="487" y="829"/>
                        <a:pt x="486" y="906"/>
                        <a:pt x="409" y="944"/>
                      </a:cubicBezTo>
                      <a:lnTo>
                        <a:pt x="370" y="964"/>
                      </a:lnTo>
                      <a:cubicBezTo>
                        <a:pt x="506" y="1022"/>
                        <a:pt x="681" y="1061"/>
                        <a:pt x="817" y="1061"/>
                      </a:cubicBezTo>
                      <a:cubicBezTo>
                        <a:pt x="1012" y="1061"/>
                        <a:pt x="1245" y="1022"/>
                        <a:pt x="1382" y="925"/>
                      </a:cubicBezTo>
                      <a:cubicBezTo>
                        <a:pt x="1557" y="827"/>
                        <a:pt x="1654" y="67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8" name="Google Shape;9618;p70"/>
                <p:cNvSpPr/>
                <p:nvPr/>
              </p:nvSpPr>
              <p:spPr>
                <a:xfrm>
                  <a:off x="1412025" y="1105150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1"/>
                      </a:moveTo>
                      <a:cubicBezTo>
                        <a:pt x="200" y="1"/>
                        <a:pt x="179" y="6"/>
                        <a:pt x="156" y="17"/>
                      </a:cubicBezTo>
                      <a:lnTo>
                        <a:pt x="0" y="114"/>
                      </a:lnTo>
                      <a:cubicBezTo>
                        <a:pt x="59" y="153"/>
                        <a:pt x="78" y="192"/>
                        <a:pt x="137" y="212"/>
                      </a:cubicBezTo>
                      <a:cubicBezTo>
                        <a:pt x="156" y="231"/>
                        <a:pt x="195" y="231"/>
                        <a:pt x="234" y="251"/>
                      </a:cubicBezTo>
                      <a:lnTo>
                        <a:pt x="273" y="231"/>
                      </a:lnTo>
                      <a:cubicBezTo>
                        <a:pt x="351" y="212"/>
                        <a:pt x="351" y="114"/>
                        <a:pt x="331" y="56"/>
                      </a:cubicBezTo>
                      <a:cubicBezTo>
                        <a:pt x="304" y="29"/>
                        <a:pt x="266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9" name="Google Shape;9619;p70"/>
                <p:cNvSpPr/>
                <p:nvPr/>
              </p:nvSpPr>
              <p:spPr>
                <a:xfrm>
                  <a:off x="1302600" y="11174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37" y="244"/>
                      </a:moveTo>
                      <a:cubicBezTo>
                        <a:pt x="1012" y="244"/>
                        <a:pt x="1148" y="263"/>
                        <a:pt x="1265" y="341"/>
                      </a:cubicBezTo>
                      <a:cubicBezTo>
                        <a:pt x="1362" y="400"/>
                        <a:pt x="1420" y="458"/>
                        <a:pt x="1420" y="536"/>
                      </a:cubicBezTo>
                      <a:cubicBezTo>
                        <a:pt x="1420" y="614"/>
                        <a:pt x="1362" y="672"/>
                        <a:pt x="1265" y="730"/>
                      </a:cubicBezTo>
                      <a:cubicBezTo>
                        <a:pt x="1148" y="808"/>
                        <a:pt x="983" y="847"/>
                        <a:pt x="820" y="847"/>
                      </a:cubicBezTo>
                      <a:cubicBezTo>
                        <a:pt x="657" y="847"/>
                        <a:pt x="496" y="808"/>
                        <a:pt x="389" y="730"/>
                      </a:cubicBezTo>
                      <a:cubicBezTo>
                        <a:pt x="292" y="691"/>
                        <a:pt x="253" y="614"/>
                        <a:pt x="253" y="536"/>
                      </a:cubicBezTo>
                      <a:cubicBezTo>
                        <a:pt x="253" y="458"/>
                        <a:pt x="292" y="419"/>
                        <a:pt x="389" y="341"/>
                      </a:cubicBezTo>
                      <a:cubicBezTo>
                        <a:pt x="525" y="263"/>
                        <a:pt x="681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58" y="730"/>
                        <a:pt x="136" y="808"/>
                      </a:cubicBezTo>
                      <a:lnTo>
                        <a:pt x="253" y="730"/>
                      </a:lnTo>
                      <a:cubicBezTo>
                        <a:pt x="262" y="726"/>
                        <a:pt x="274" y="723"/>
                        <a:pt x="286" y="723"/>
                      </a:cubicBezTo>
                      <a:cubicBezTo>
                        <a:pt x="328" y="723"/>
                        <a:pt x="384" y="749"/>
                        <a:pt x="428" y="808"/>
                      </a:cubicBezTo>
                      <a:cubicBezTo>
                        <a:pt x="448" y="847"/>
                        <a:pt x="448" y="925"/>
                        <a:pt x="370" y="983"/>
                      </a:cubicBezTo>
                      <a:lnTo>
                        <a:pt x="350" y="983"/>
                      </a:lnTo>
                      <a:cubicBezTo>
                        <a:pt x="486" y="1061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401" y="147"/>
                      </a:cubicBezTo>
                      <a:cubicBezTo>
                        <a:pt x="1236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0" name="Google Shape;9620;p70"/>
                <p:cNvSpPr/>
                <p:nvPr/>
              </p:nvSpPr>
              <p:spPr>
                <a:xfrm>
                  <a:off x="1305500" y="1135550"/>
                  <a:ext cx="83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22" extrusionOk="0">
                      <a:moveTo>
                        <a:pt x="184" y="0"/>
                      </a:moveTo>
                      <a:cubicBezTo>
                        <a:pt x="167" y="0"/>
                        <a:pt x="152" y="2"/>
                        <a:pt x="137" y="7"/>
                      </a:cubicBezTo>
                      <a:lnTo>
                        <a:pt x="1" y="85"/>
                      </a:lnTo>
                      <a:cubicBezTo>
                        <a:pt x="59" y="143"/>
                        <a:pt x="79" y="182"/>
                        <a:pt x="156" y="202"/>
                      </a:cubicBezTo>
                      <a:cubicBezTo>
                        <a:pt x="176" y="221"/>
                        <a:pt x="215" y="221"/>
                        <a:pt x="234" y="221"/>
                      </a:cubicBezTo>
                      <a:lnTo>
                        <a:pt x="254" y="221"/>
                      </a:lnTo>
                      <a:cubicBezTo>
                        <a:pt x="312" y="202"/>
                        <a:pt x="332" y="124"/>
                        <a:pt x="312" y="66"/>
                      </a:cubicBezTo>
                      <a:cubicBezTo>
                        <a:pt x="283" y="22"/>
                        <a:pt x="23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1" name="Google Shape;9621;p70"/>
                <p:cNvSpPr/>
                <p:nvPr/>
              </p:nvSpPr>
              <p:spPr>
                <a:xfrm>
                  <a:off x="1390150" y="10046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39" y="722"/>
                      </a:moveTo>
                      <a:cubicBezTo>
                        <a:pt x="353" y="732"/>
                        <a:pt x="370" y="742"/>
                        <a:pt x="389" y="749"/>
                      </a:cubicBezTo>
                      <a:cubicBezTo>
                        <a:pt x="409" y="763"/>
                        <a:pt x="430" y="776"/>
                        <a:pt x="453" y="788"/>
                      </a:cubicBezTo>
                      <a:lnTo>
                        <a:pt x="453" y="788"/>
                      </a:lnTo>
                      <a:cubicBezTo>
                        <a:pt x="451" y="781"/>
                        <a:pt x="450" y="775"/>
                        <a:pt x="447" y="769"/>
                      </a:cubicBezTo>
                      <a:cubicBezTo>
                        <a:pt x="434" y="741"/>
                        <a:pt x="390" y="723"/>
                        <a:pt x="339" y="722"/>
                      </a:cubicBezTo>
                      <a:close/>
                      <a:moveTo>
                        <a:pt x="827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32"/>
                        <a:pt x="58" y="730"/>
                        <a:pt x="136" y="827"/>
                      </a:cubicBezTo>
                      <a:lnTo>
                        <a:pt x="272" y="730"/>
                      </a:lnTo>
                      <a:cubicBezTo>
                        <a:pt x="293" y="725"/>
                        <a:pt x="314" y="722"/>
                        <a:pt x="334" y="722"/>
                      </a:cubicBezTo>
                      <a:cubicBezTo>
                        <a:pt x="335" y="722"/>
                        <a:pt x="337" y="722"/>
                        <a:pt x="339" y="722"/>
                      </a:cubicBezTo>
                      <a:lnTo>
                        <a:pt x="339" y="722"/>
                      </a:lnTo>
                      <a:cubicBezTo>
                        <a:pt x="278" y="680"/>
                        <a:pt x="253" y="617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06" y="282"/>
                        <a:pt x="681" y="263"/>
                        <a:pt x="837" y="263"/>
                      </a:cubicBezTo>
                      <a:cubicBezTo>
                        <a:pt x="992" y="263"/>
                        <a:pt x="1148" y="282"/>
                        <a:pt x="1265" y="360"/>
                      </a:cubicBezTo>
                      <a:cubicBezTo>
                        <a:pt x="1362" y="418"/>
                        <a:pt x="1420" y="477"/>
                        <a:pt x="1420" y="555"/>
                      </a:cubicBezTo>
                      <a:cubicBezTo>
                        <a:pt x="1420" y="632"/>
                        <a:pt x="1362" y="671"/>
                        <a:pt x="1265" y="749"/>
                      </a:cubicBezTo>
                      <a:cubicBezTo>
                        <a:pt x="1148" y="827"/>
                        <a:pt x="982" y="866"/>
                        <a:pt x="820" y="866"/>
                      </a:cubicBezTo>
                      <a:cubicBezTo>
                        <a:pt x="686" y="866"/>
                        <a:pt x="555" y="840"/>
                        <a:pt x="453" y="788"/>
                      </a:cubicBezTo>
                      <a:lnTo>
                        <a:pt x="453" y="788"/>
                      </a:lnTo>
                      <a:cubicBezTo>
                        <a:pt x="466" y="843"/>
                        <a:pt x="459" y="909"/>
                        <a:pt x="389" y="944"/>
                      </a:cubicBezTo>
                      <a:lnTo>
                        <a:pt x="350" y="963"/>
                      </a:lnTo>
                      <a:cubicBezTo>
                        <a:pt x="486" y="1041"/>
                        <a:pt x="661" y="1060"/>
                        <a:pt x="837" y="1060"/>
                      </a:cubicBezTo>
                      <a:cubicBezTo>
                        <a:pt x="1031" y="1060"/>
                        <a:pt x="1245" y="1022"/>
                        <a:pt x="1381" y="924"/>
                      </a:cubicBezTo>
                      <a:cubicBezTo>
                        <a:pt x="1556" y="827"/>
                        <a:pt x="1654" y="671"/>
                        <a:pt x="1654" y="535"/>
                      </a:cubicBezTo>
                      <a:cubicBezTo>
                        <a:pt x="1654" y="380"/>
                        <a:pt x="1556" y="243"/>
                        <a:pt x="1381" y="146"/>
                      </a:cubicBezTo>
                      <a:cubicBezTo>
                        <a:pt x="1226" y="49"/>
                        <a:pt x="1026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2" name="Google Shape;9622;p70"/>
                <p:cNvSpPr/>
                <p:nvPr/>
              </p:nvSpPr>
              <p:spPr>
                <a:xfrm>
                  <a:off x="1393550" y="1023175"/>
                  <a:ext cx="8275" cy="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62" extrusionOk="0">
                      <a:moveTo>
                        <a:pt x="194" y="1"/>
                      </a:moveTo>
                      <a:cubicBezTo>
                        <a:pt x="175" y="1"/>
                        <a:pt x="156" y="3"/>
                        <a:pt x="136" y="8"/>
                      </a:cubicBezTo>
                      <a:lnTo>
                        <a:pt x="0" y="105"/>
                      </a:lnTo>
                      <a:cubicBezTo>
                        <a:pt x="39" y="125"/>
                        <a:pt x="97" y="164"/>
                        <a:pt x="136" y="203"/>
                      </a:cubicBezTo>
                      <a:cubicBezTo>
                        <a:pt x="156" y="222"/>
                        <a:pt x="195" y="222"/>
                        <a:pt x="214" y="261"/>
                      </a:cubicBezTo>
                      <a:lnTo>
                        <a:pt x="253" y="222"/>
                      </a:lnTo>
                      <a:cubicBezTo>
                        <a:pt x="311" y="203"/>
                        <a:pt x="331" y="125"/>
                        <a:pt x="311" y="67"/>
                      </a:cubicBezTo>
                      <a:cubicBezTo>
                        <a:pt x="297" y="23"/>
                        <a:pt x="249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3" name="Google Shape;9623;p70"/>
                <p:cNvSpPr/>
                <p:nvPr/>
              </p:nvSpPr>
              <p:spPr>
                <a:xfrm>
                  <a:off x="1301125" y="1025075"/>
                  <a:ext cx="408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81" extrusionOk="0">
                      <a:moveTo>
                        <a:pt x="818" y="263"/>
                      </a:moveTo>
                      <a:cubicBezTo>
                        <a:pt x="974" y="263"/>
                        <a:pt x="1129" y="302"/>
                        <a:pt x="1265" y="380"/>
                      </a:cubicBezTo>
                      <a:cubicBezTo>
                        <a:pt x="1363" y="419"/>
                        <a:pt x="1402" y="496"/>
                        <a:pt x="1402" y="574"/>
                      </a:cubicBezTo>
                      <a:cubicBezTo>
                        <a:pt x="1402" y="633"/>
                        <a:pt x="1343" y="691"/>
                        <a:pt x="1265" y="769"/>
                      </a:cubicBezTo>
                      <a:cubicBezTo>
                        <a:pt x="1139" y="837"/>
                        <a:pt x="974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0"/>
                        <a:pt x="234" y="633"/>
                        <a:pt x="234" y="574"/>
                      </a:cubicBezTo>
                      <a:cubicBezTo>
                        <a:pt x="234" y="496"/>
                        <a:pt x="293" y="419"/>
                        <a:pt x="390" y="380"/>
                      </a:cubicBezTo>
                      <a:cubicBezTo>
                        <a:pt x="507" y="302"/>
                        <a:pt x="682" y="263"/>
                        <a:pt x="818" y="26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4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93" y="730"/>
                        <a:pt x="351" y="749"/>
                        <a:pt x="390" y="808"/>
                      </a:cubicBezTo>
                      <a:cubicBezTo>
                        <a:pt x="409" y="866"/>
                        <a:pt x="409" y="924"/>
                        <a:pt x="331" y="983"/>
                      </a:cubicBezTo>
                      <a:cubicBezTo>
                        <a:pt x="487" y="1061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35" y="691"/>
                        <a:pt x="1635" y="535"/>
                      </a:cubicBezTo>
                      <a:cubicBezTo>
                        <a:pt x="1635" y="399"/>
                        <a:pt x="1538" y="24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4" name="Google Shape;9624;p70"/>
                <p:cNvSpPr/>
                <p:nvPr/>
              </p:nvSpPr>
              <p:spPr>
                <a:xfrm>
                  <a:off x="1303575" y="1043875"/>
                  <a:ext cx="78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1" extrusionOk="0">
                      <a:moveTo>
                        <a:pt x="180" y="1"/>
                      </a:moveTo>
                      <a:cubicBezTo>
                        <a:pt x="161" y="1"/>
                        <a:pt x="140" y="5"/>
                        <a:pt x="117" y="17"/>
                      </a:cubicBezTo>
                      <a:lnTo>
                        <a:pt x="0" y="75"/>
                      </a:lnTo>
                      <a:cubicBezTo>
                        <a:pt x="39" y="134"/>
                        <a:pt x="78" y="172"/>
                        <a:pt x="156" y="211"/>
                      </a:cubicBezTo>
                      <a:cubicBezTo>
                        <a:pt x="195" y="231"/>
                        <a:pt x="214" y="231"/>
                        <a:pt x="233" y="231"/>
                      </a:cubicBezTo>
                      <a:cubicBezTo>
                        <a:pt x="292" y="211"/>
                        <a:pt x="311" y="134"/>
                        <a:pt x="292" y="56"/>
                      </a:cubicBezTo>
                      <a:cubicBezTo>
                        <a:pt x="264" y="28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5" name="Google Shape;9625;p70"/>
                <p:cNvSpPr/>
                <p:nvPr/>
              </p:nvSpPr>
              <p:spPr>
                <a:xfrm>
                  <a:off x="1218925" y="979825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352" y="705"/>
                      </a:moveTo>
                      <a:cubicBezTo>
                        <a:pt x="364" y="714"/>
                        <a:pt x="376" y="722"/>
                        <a:pt x="390" y="731"/>
                      </a:cubicBezTo>
                      <a:cubicBezTo>
                        <a:pt x="400" y="737"/>
                        <a:pt x="411" y="743"/>
                        <a:pt x="422" y="749"/>
                      </a:cubicBezTo>
                      <a:lnTo>
                        <a:pt x="422" y="749"/>
                      </a:lnTo>
                      <a:cubicBezTo>
                        <a:pt x="408" y="720"/>
                        <a:pt x="382" y="706"/>
                        <a:pt x="352" y="705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50"/>
                        <a:pt x="254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40" y="731"/>
                        <a:pt x="118" y="828"/>
                      </a:cubicBezTo>
                      <a:lnTo>
                        <a:pt x="254" y="731"/>
                      </a:lnTo>
                      <a:cubicBezTo>
                        <a:pt x="286" y="714"/>
                        <a:pt x="318" y="705"/>
                        <a:pt x="346" y="705"/>
                      </a:cubicBezTo>
                      <a:cubicBezTo>
                        <a:pt x="348" y="705"/>
                        <a:pt x="350" y="705"/>
                        <a:pt x="352" y="705"/>
                      </a:cubicBezTo>
                      <a:lnTo>
                        <a:pt x="352" y="705"/>
                      </a:lnTo>
                      <a:cubicBezTo>
                        <a:pt x="278" y="651"/>
                        <a:pt x="234" y="586"/>
                        <a:pt x="234" y="536"/>
                      </a:cubicBezTo>
                      <a:cubicBezTo>
                        <a:pt x="234" y="458"/>
                        <a:pt x="293" y="380"/>
                        <a:pt x="390" y="341"/>
                      </a:cubicBezTo>
                      <a:cubicBezTo>
                        <a:pt x="507" y="264"/>
                        <a:pt x="682" y="244"/>
                        <a:pt x="818" y="244"/>
                      </a:cubicBezTo>
                      <a:cubicBezTo>
                        <a:pt x="974" y="244"/>
                        <a:pt x="1149" y="264"/>
                        <a:pt x="1265" y="341"/>
                      </a:cubicBezTo>
                      <a:cubicBezTo>
                        <a:pt x="1363" y="380"/>
                        <a:pt x="1402" y="458"/>
                        <a:pt x="1402" y="536"/>
                      </a:cubicBezTo>
                      <a:cubicBezTo>
                        <a:pt x="1402" y="594"/>
                        <a:pt x="1363" y="653"/>
                        <a:pt x="1265" y="731"/>
                      </a:cubicBezTo>
                      <a:cubicBezTo>
                        <a:pt x="1139" y="799"/>
                        <a:pt x="974" y="833"/>
                        <a:pt x="813" y="833"/>
                      </a:cubicBezTo>
                      <a:cubicBezTo>
                        <a:pt x="668" y="833"/>
                        <a:pt x="526" y="805"/>
                        <a:pt x="422" y="749"/>
                      </a:cubicBezTo>
                      <a:lnTo>
                        <a:pt x="422" y="749"/>
                      </a:lnTo>
                      <a:cubicBezTo>
                        <a:pt x="425" y="755"/>
                        <a:pt x="427" y="762"/>
                        <a:pt x="429" y="769"/>
                      </a:cubicBezTo>
                      <a:cubicBezTo>
                        <a:pt x="448" y="828"/>
                        <a:pt x="448" y="886"/>
                        <a:pt x="390" y="945"/>
                      </a:cubicBezTo>
                      <a:lnTo>
                        <a:pt x="332" y="964"/>
                      </a:lnTo>
                      <a:cubicBezTo>
                        <a:pt x="487" y="104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8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50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6" name="Google Shape;9626;p70"/>
                <p:cNvSpPr/>
                <p:nvPr/>
              </p:nvSpPr>
              <p:spPr>
                <a:xfrm>
                  <a:off x="1222350" y="997675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0"/>
                      </a:moveTo>
                      <a:cubicBezTo>
                        <a:pt x="200" y="0"/>
                        <a:pt x="178" y="5"/>
                        <a:pt x="156" y="17"/>
                      </a:cubicBezTo>
                      <a:lnTo>
                        <a:pt x="0" y="114"/>
                      </a:lnTo>
                      <a:cubicBezTo>
                        <a:pt x="39" y="133"/>
                        <a:pt x="78" y="172"/>
                        <a:pt x="136" y="211"/>
                      </a:cubicBezTo>
                      <a:cubicBezTo>
                        <a:pt x="156" y="231"/>
                        <a:pt x="175" y="231"/>
                        <a:pt x="234" y="250"/>
                      </a:cubicBezTo>
                      <a:lnTo>
                        <a:pt x="272" y="231"/>
                      </a:lnTo>
                      <a:cubicBezTo>
                        <a:pt x="331" y="211"/>
                        <a:pt x="350" y="133"/>
                        <a:pt x="331" y="55"/>
                      </a:cubicBezTo>
                      <a:cubicBezTo>
                        <a:pt x="303" y="28"/>
                        <a:pt x="266" y="0"/>
                        <a:pt x="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7" name="Google Shape;9627;p70"/>
                <p:cNvSpPr/>
                <p:nvPr/>
              </p:nvSpPr>
              <p:spPr>
                <a:xfrm>
                  <a:off x="1107550" y="1012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350" y="711"/>
                      </a:moveTo>
                      <a:lnTo>
                        <a:pt x="350" y="711"/>
                      </a:lnTo>
                      <a:cubicBezTo>
                        <a:pt x="362" y="718"/>
                        <a:pt x="376" y="725"/>
                        <a:pt x="390" y="730"/>
                      </a:cubicBezTo>
                      <a:cubicBezTo>
                        <a:pt x="402" y="739"/>
                        <a:pt x="414" y="747"/>
                        <a:pt x="427" y="755"/>
                      </a:cubicBezTo>
                      <a:lnTo>
                        <a:pt x="427" y="755"/>
                      </a:lnTo>
                      <a:cubicBezTo>
                        <a:pt x="406" y="727"/>
                        <a:pt x="380" y="713"/>
                        <a:pt x="350" y="711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lnTo>
                        <a:pt x="273" y="730"/>
                      </a:lnTo>
                      <a:cubicBezTo>
                        <a:pt x="299" y="718"/>
                        <a:pt x="323" y="711"/>
                        <a:pt x="344" y="711"/>
                      </a:cubicBezTo>
                      <a:cubicBezTo>
                        <a:pt x="346" y="711"/>
                        <a:pt x="348" y="711"/>
                        <a:pt x="350" y="711"/>
                      </a:cubicBezTo>
                      <a:lnTo>
                        <a:pt x="350" y="711"/>
                      </a:lnTo>
                      <a:cubicBezTo>
                        <a:pt x="277" y="669"/>
                        <a:pt x="234" y="602"/>
                        <a:pt x="234" y="536"/>
                      </a:cubicBezTo>
                      <a:cubicBezTo>
                        <a:pt x="234" y="478"/>
                        <a:pt x="293" y="400"/>
                        <a:pt x="390" y="341"/>
                      </a:cubicBezTo>
                      <a:cubicBezTo>
                        <a:pt x="507" y="283"/>
                        <a:pt x="682" y="244"/>
                        <a:pt x="837" y="244"/>
                      </a:cubicBezTo>
                      <a:cubicBezTo>
                        <a:pt x="993" y="244"/>
                        <a:pt x="1149" y="264"/>
                        <a:pt x="1265" y="341"/>
                      </a:cubicBezTo>
                      <a:cubicBezTo>
                        <a:pt x="1363" y="400"/>
                        <a:pt x="1421" y="478"/>
                        <a:pt x="1421" y="536"/>
                      </a:cubicBezTo>
                      <a:cubicBezTo>
                        <a:pt x="1421" y="614"/>
                        <a:pt x="1363" y="672"/>
                        <a:pt x="1265" y="730"/>
                      </a:cubicBezTo>
                      <a:cubicBezTo>
                        <a:pt x="1149" y="808"/>
                        <a:pt x="983" y="847"/>
                        <a:pt x="820" y="847"/>
                      </a:cubicBezTo>
                      <a:cubicBezTo>
                        <a:pt x="675" y="847"/>
                        <a:pt x="532" y="816"/>
                        <a:pt x="427" y="755"/>
                      </a:cubicBezTo>
                      <a:lnTo>
                        <a:pt x="427" y="755"/>
                      </a:lnTo>
                      <a:cubicBezTo>
                        <a:pt x="435" y="765"/>
                        <a:pt x="442" y="776"/>
                        <a:pt x="448" y="789"/>
                      </a:cubicBezTo>
                      <a:cubicBezTo>
                        <a:pt x="468" y="828"/>
                        <a:pt x="468" y="906"/>
                        <a:pt x="39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62" y="1081"/>
                        <a:pt x="818" y="1081"/>
                      </a:cubicBezTo>
                      <a:cubicBezTo>
                        <a:pt x="1012" y="1081"/>
                        <a:pt x="124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8" name="Google Shape;9628;p70"/>
                <p:cNvSpPr/>
                <p:nvPr/>
              </p:nvSpPr>
              <p:spPr>
                <a:xfrm>
                  <a:off x="1110475" y="1030975"/>
                  <a:ext cx="87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1" extrusionOk="0">
                      <a:moveTo>
                        <a:pt x="211" y="0"/>
                      </a:moveTo>
                      <a:cubicBezTo>
                        <a:pt x="194" y="0"/>
                        <a:pt x="176" y="3"/>
                        <a:pt x="156" y="7"/>
                      </a:cubicBezTo>
                      <a:lnTo>
                        <a:pt x="0" y="105"/>
                      </a:lnTo>
                      <a:cubicBezTo>
                        <a:pt x="59" y="144"/>
                        <a:pt x="98" y="183"/>
                        <a:pt x="156" y="202"/>
                      </a:cubicBezTo>
                      <a:cubicBezTo>
                        <a:pt x="176" y="241"/>
                        <a:pt x="195" y="241"/>
                        <a:pt x="234" y="260"/>
                      </a:cubicBezTo>
                      <a:lnTo>
                        <a:pt x="273" y="241"/>
                      </a:lnTo>
                      <a:cubicBezTo>
                        <a:pt x="331" y="202"/>
                        <a:pt x="351" y="144"/>
                        <a:pt x="331" y="66"/>
                      </a:cubicBezTo>
                      <a:cubicBezTo>
                        <a:pt x="302" y="22"/>
                        <a:pt x="262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9" name="Google Shape;9629;p70"/>
                <p:cNvSpPr/>
                <p:nvPr/>
              </p:nvSpPr>
              <p:spPr>
                <a:xfrm>
                  <a:off x="348325" y="624550"/>
                  <a:ext cx="19215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592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7432" y="4591"/>
                      </a:lnTo>
                      <a:lnTo>
                        <a:pt x="7685" y="4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0" name="Google Shape;9630;p70"/>
                <p:cNvSpPr/>
                <p:nvPr/>
              </p:nvSpPr>
              <p:spPr>
                <a:xfrm>
                  <a:off x="533625" y="735925"/>
                  <a:ext cx="42825" cy="2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12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1518" y="1012"/>
                      </a:lnTo>
                      <a:lnTo>
                        <a:pt x="1577" y="1012"/>
                      </a:lnTo>
                      <a:cubicBezTo>
                        <a:pt x="1635" y="1012"/>
                        <a:pt x="1654" y="992"/>
                        <a:pt x="1674" y="973"/>
                      </a:cubicBezTo>
                      <a:cubicBezTo>
                        <a:pt x="1713" y="915"/>
                        <a:pt x="1713" y="856"/>
                        <a:pt x="1635" y="798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1" name="Google Shape;9631;p70"/>
                <p:cNvSpPr/>
                <p:nvPr/>
              </p:nvSpPr>
              <p:spPr>
                <a:xfrm>
                  <a:off x="997150" y="752950"/>
                  <a:ext cx="5375" cy="19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666" extrusionOk="0">
                      <a:moveTo>
                        <a:pt x="214" y="0"/>
                      </a:moveTo>
                      <a:lnTo>
                        <a:pt x="156" y="20"/>
                      </a:lnTo>
                      <a:cubicBezTo>
                        <a:pt x="137" y="20"/>
                        <a:pt x="117" y="39"/>
                        <a:pt x="117" y="39"/>
                      </a:cubicBezTo>
                      <a:lnTo>
                        <a:pt x="0" y="39"/>
                      </a:lnTo>
                      <a:lnTo>
                        <a:pt x="0" y="7646"/>
                      </a:lnTo>
                      <a:lnTo>
                        <a:pt x="214" y="7665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2" name="Google Shape;9632;p70"/>
                <p:cNvSpPr/>
                <p:nvPr/>
              </p:nvSpPr>
              <p:spPr>
                <a:xfrm>
                  <a:off x="996175" y="944575"/>
                  <a:ext cx="63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57" extrusionOk="0">
                      <a:moveTo>
                        <a:pt x="0" y="0"/>
                      </a:moveTo>
                      <a:lnTo>
                        <a:pt x="0" y="39"/>
                      </a:lnTo>
                      <a:cubicBezTo>
                        <a:pt x="0" y="117"/>
                        <a:pt x="59" y="156"/>
                        <a:pt x="137" y="156"/>
                      </a:cubicBezTo>
                      <a:cubicBezTo>
                        <a:pt x="195" y="156"/>
                        <a:pt x="253" y="117"/>
                        <a:pt x="253" y="3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3" name="Google Shape;9633;p70"/>
                <p:cNvSpPr/>
                <p:nvPr/>
              </p:nvSpPr>
              <p:spPr>
                <a:xfrm>
                  <a:off x="996175" y="748075"/>
                  <a:ext cx="63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35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234"/>
                      </a:lnTo>
                      <a:lnTo>
                        <a:pt x="195" y="234"/>
                      </a:lnTo>
                      <a:lnTo>
                        <a:pt x="253" y="215"/>
                      </a:lnTo>
                      <a:lnTo>
                        <a:pt x="253" y="117"/>
                      </a:lnTo>
                      <a:cubicBezTo>
                        <a:pt x="253" y="40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4" name="Google Shape;9634;p70"/>
                <p:cNvSpPr/>
                <p:nvPr/>
              </p:nvSpPr>
              <p:spPr>
                <a:xfrm>
                  <a:off x="1024375" y="880375"/>
                  <a:ext cx="413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1" extrusionOk="0">
                      <a:moveTo>
                        <a:pt x="857" y="234"/>
                      </a:moveTo>
                      <a:cubicBezTo>
                        <a:pt x="1013" y="234"/>
                        <a:pt x="1168" y="253"/>
                        <a:pt x="1285" y="331"/>
                      </a:cubicBezTo>
                      <a:cubicBezTo>
                        <a:pt x="1363" y="390"/>
                        <a:pt x="1441" y="467"/>
                        <a:pt x="1441" y="526"/>
                      </a:cubicBezTo>
                      <a:cubicBezTo>
                        <a:pt x="1441" y="584"/>
                        <a:pt x="1382" y="642"/>
                        <a:pt x="1285" y="720"/>
                      </a:cubicBezTo>
                      <a:cubicBezTo>
                        <a:pt x="1168" y="788"/>
                        <a:pt x="1003" y="822"/>
                        <a:pt x="840" y="822"/>
                      </a:cubicBezTo>
                      <a:cubicBezTo>
                        <a:pt x="677" y="822"/>
                        <a:pt x="516" y="788"/>
                        <a:pt x="409" y="720"/>
                      </a:cubicBezTo>
                      <a:cubicBezTo>
                        <a:pt x="312" y="662"/>
                        <a:pt x="273" y="584"/>
                        <a:pt x="273" y="526"/>
                      </a:cubicBezTo>
                      <a:cubicBezTo>
                        <a:pt x="273" y="448"/>
                        <a:pt x="312" y="390"/>
                        <a:pt x="409" y="331"/>
                      </a:cubicBezTo>
                      <a:cubicBezTo>
                        <a:pt x="526" y="253"/>
                        <a:pt x="701" y="234"/>
                        <a:pt x="857" y="234"/>
                      </a:cubicBezTo>
                      <a:close/>
                      <a:moveTo>
                        <a:pt x="701" y="0"/>
                      </a:moveTo>
                      <a:cubicBezTo>
                        <a:pt x="526" y="39"/>
                        <a:pt x="390" y="59"/>
                        <a:pt x="273" y="137"/>
                      </a:cubicBezTo>
                      <a:cubicBezTo>
                        <a:pt x="98" y="234"/>
                        <a:pt x="1" y="370"/>
                        <a:pt x="1" y="526"/>
                      </a:cubicBezTo>
                      <a:cubicBezTo>
                        <a:pt x="1" y="662"/>
                        <a:pt x="98" y="818"/>
                        <a:pt x="273" y="89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3" y="1051"/>
                        <a:pt x="1246" y="993"/>
                        <a:pt x="1382" y="895"/>
                      </a:cubicBezTo>
                      <a:cubicBezTo>
                        <a:pt x="1557" y="798"/>
                        <a:pt x="1655" y="662"/>
                        <a:pt x="1655" y="526"/>
                      </a:cubicBezTo>
                      <a:cubicBezTo>
                        <a:pt x="1655" y="370"/>
                        <a:pt x="1557" y="214"/>
                        <a:pt x="1382" y="137"/>
                      </a:cubicBezTo>
                      <a:cubicBezTo>
                        <a:pt x="1265" y="59"/>
                        <a:pt x="1090" y="0"/>
                        <a:pt x="954" y="0"/>
                      </a:cubicBezTo>
                      <a:lnTo>
                        <a:pt x="954" y="59"/>
                      </a:lnTo>
                      <a:cubicBezTo>
                        <a:pt x="954" y="137"/>
                        <a:pt x="896" y="176"/>
                        <a:pt x="818" y="176"/>
                      </a:cubicBezTo>
                      <a:cubicBezTo>
                        <a:pt x="760" y="176"/>
                        <a:pt x="701" y="137"/>
                        <a:pt x="701" y="5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5" name="Google Shape;9635;p70"/>
                <p:cNvSpPr/>
                <p:nvPr/>
              </p:nvSpPr>
              <p:spPr>
                <a:xfrm>
                  <a:off x="1041900" y="726675"/>
                  <a:ext cx="63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149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6148"/>
                      </a:lnTo>
                      <a:lnTo>
                        <a:pt x="253" y="614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6" name="Google Shape;9636;p70"/>
                <p:cNvSpPr/>
                <p:nvPr/>
              </p:nvSpPr>
              <p:spPr>
                <a:xfrm>
                  <a:off x="1041900" y="721825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17"/>
                      </a:cubicBezTo>
                      <a:lnTo>
                        <a:pt x="0" y="350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7" name="Google Shape;9637;p70"/>
                <p:cNvSpPr/>
                <p:nvPr/>
              </p:nvSpPr>
              <p:spPr>
                <a:xfrm>
                  <a:off x="1041900" y="880375"/>
                  <a:ext cx="6350" cy="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76" extrusionOk="0">
                      <a:moveTo>
                        <a:pt x="0" y="0"/>
                      </a:moveTo>
                      <a:lnTo>
                        <a:pt x="0" y="59"/>
                      </a:lnTo>
                      <a:cubicBezTo>
                        <a:pt x="0" y="137"/>
                        <a:pt x="59" y="176"/>
                        <a:pt x="117" y="176"/>
                      </a:cubicBezTo>
                      <a:cubicBezTo>
                        <a:pt x="195" y="176"/>
                        <a:pt x="253" y="137"/>
                        <a:pt x="253" y="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8" name="Google Shape;9638;p70"/>
                <p:cNvSpPr/>
                <p:nvPr/>
              </p:nvSpPr>
              <p:spPr>
                <a:xfrm>
                  <a:off x="1070600" y="821025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17" y="215"/>
                      </a:moveTo>
                      <a:cubicBezTo>
                        <a:pt x="992" y="215"/>
                        <a:pt x="1128" y="234"/>
                        <a:pt x="1265" y="312"/>
                      </a:cubicBezTo>
                      <a:cubicBezTo>
                        <a:pt x="1362" y="390"/>
                        <a:pt x="1401" y="468"/>
                        <a:pt x="1401" y="507"/>
                      </a:cubicBezTo>
                      <a:cubicBezTo>
                        <a:pt x="1401" y="585"/>
                        <a:pt x="1362" y="623"/>
                        <a:pt x="1265" y="701"/>
                      </a:cubicBezTo>
                      <a:cubicBezTo>
                        <a:pt x="1138" y="769"/>
                        <a:pt x="973" y="803"/>
                        <a:pt x="812" y="803"/>
                      </a:cubicBezTo>
                      <a:cubicBezTo>
                        <a:pt x="652" y="803"/>
                        <a:pt x="496" y="769"/>
                        <a:pt x="389" y="701"/>
                      </a:cubicBezTo>
                      <a:cubicBezTo>
                        <a:pt x="292" y="643"/>
                        <a:pt x="234" y="585"/>
                        <a:pt x="234" y="507"/>
                      </a:cubicBezTo>
                      <a:cubicBezTo>
                        <a:pt x="234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17" y="215"/>
                      </a:cubicBezTo>
                      <a:close/>
                      <a:moveTo>
                        <a:pt x="700" y="1"/>
                      </a:moveTo>
                      <a:cubicBezTo>
                        <a:pt x="52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28" y="993"/>
                        <a:pt x="623" y="1032"/>
                        <a:pt x="817" y="1032"/>
                      </a:cubicBezTo>
                      <a:cubicBezTo>
                        <a:pt x="1012" y="1032"/>
                        <a:pt x="1245" y="993"/>
                        <a:pt x="1381" y="896"/>
                      </a:cubicBezTo>
                      <a:cubicBezTo>
                        <a:pt x="1556" y="799"/>
                        <a:pt x="1654" y="643"/>
                        <a:pt x="1654" y="507"/>
                      </a:cubicBezTo>
                      <a:cubicBezTo>
                        <a:pt x="1654" y="371"/>
                        <a:pt x="1556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118"/>
                        <a:pt x="876" y="176"/>
                        <a:pt x="81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9" name="Google Shape;9639;p70"/>
                <p:cNvSpPr/>
                <p:nvPr/>
              </p:nvSpPr>
              <p:spPr>
                <a:xfrm>
                  <a:off x="1088100" y="699925"/>
                  <a:ext cx="6350" cy="1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845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4825"/>
                      </a:lnTo>
                      <a:cubicBezTo>
                        <a:pt x="78" y="4825"/>
                        <a:pt x="156" y="4825"/>
                        <a:pt x="253" y="4845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0" name="Google Shape;9640;p70"/>
                <p:cNvSpPr/>
                <p:nvPr/>
              </p:nvSpPr>
              <p:spPr>
                <a:xfrm>
                  <a:off x="1088100" y="695550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1" name="Google Shape;9641;p70"/>
                <p:cNvSpPr/>
                <p:nvPr/>
              </p:nvSpPr>
              <p:spPr>
                <a:xfrm>
                  <a:off x="1088100" y="820675"/>
                  <a:ext cx="635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1" extrusionOk="0">
                      <a:moveTo>
                        <a:pt x="120" y="0"/>
                      </a:moveTo>
                      <a:cubicBezTo>
                        <a:pt x="78" y="0"/>
                        <a:pt x="39" y="5"/>
                        <a:pt x="0" y="15"/>
                      </a:cubicBezTo>
                      <a:lnTo>
                        <a:pt x="0" y="54"/>
                      </a:lnTo>
                      <a:cubicBezTo>
                        <a:pt x="0" y="132"/>
                        <a:pt x="59" y="190"/>
                        <a:pt x="117" y="190"/>
                      </a:cubicBezTo>
                      <a:cubicBezTo>
                        <a:pt x="195" y="190"/>
                        <a:pt x="253" y="132"/>
                        <a:pt x="253" y="54"/>
                      </a:cubicBezTo>
                      <a:lnTo>
                        <a:pt x="253" y="15"/>
                      </a:lnTo>
                      <a:cubicBezTo>
                        <a:pt x="205" y="5"/>
                        <a:pt x="161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2" name="Google Shape;9642;p70"/>
                <p:cNvSpPr/>
                <p:nvPr/>
              </p:nvSpPr>
              <p:spPr>
                <a:xfrm>
                  <a:off x="1116300" y="757325"/>
                  <a:ext cx="41375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2" extrusionOk="0">
                      <a:moveTo>
                        <a:pt x="818" y="214"/>
                      </a:moveTo>
                      <a:cubicBezTo>
                        <a:pt x="993" y="214"/>
                        <a:pt x="1129" y="234"/>
                        <a:pt x="1246" y="312"/>
                      </a:cubicBezTo>
                      <a:cubicBezTo>
                        <a:pt x="1363" y="389"/>
                        <a:pt x="1402" y="448"/>
                        <a:pt x="1402" y="506"/>
                      </a:cubicBezTo>
                      <a:cubicBezTo>
                        <a:pt x="1402" y="584"/>
                        <a:pt x="1363" y="623"/>
                        <a:pt x="1265" y="701"/>
                      </a:cubicBezTo>
                      <a:cubicBezTo>
                        <a:pt x="1139" y="769"/>
                        <a:pt x="974" y="803"/>
                        <a:pt x="813" y="803"/>
                      </a:cubicBezTo>
                      <a:cubicBezTo>
                        <a:pt x="653" y="803"/>
                        <a:pt x="497" y="769"/>
                        <a:pt x="390" y="701"/>
                      </a:cubicBezTo>
                      <a:cubicBezTo>
                        <a:pt x="293" y="642"/>
                        <a:pt x="234" y="584"/>
                        <a:pt x="234" y="506"/>
                      </a:cubicBezTo>
                      <a:cubicBezTo>
                        <a:pt x="234" y="428"/>
                        <a:pt x="293" y="389"/>
                        <a:pt x="390" y="312"/>
                      </a:cubicBezTo>
                      <a:cubicBezTo>
                        <a:pt x="507" y="234"/>
                        <a:pt x="682" y="214"/>
                        <a:pt x="818" y="214"/>
                      </a:cubicBezTo>
                      <a:close/>
                      <a:moveTo>
                        <a:pt x="701" y="0"/>
                      </a:moveTo>
                      <a:cubicBezTo>
                        <a:pt x="526" y="20"/>
                        <a:pt x="390" y="39"/>
                        <a:pt x="254" y="117"/>
                      </a:cubicBezTo>
                      <a:cubicBezTo>
                        <a:pt x="98" y="214"/>
                        <a:pt x="1" y="351"/>
                        <a:pt x="1" y="506"/>
                      </a:cubicBezTo>
                      <a:cubicBezTo>
                        <a:pt x="1" y="642"/>
                        <a:pt x="98" y="798"/>
                        <a:pt x="254" y="895"/>
                      </a:cubicBezTo>
                      <a:cubicBezTo>
                        <a:pt x="429" y="993"/>
                        <a:pt x="623" y="1031"/>
                        <a:pt x="818" y="1031"/>
                      </a:cubicBezTo>
                      <a:cubicBezTo>
                        <a:pt x="1013" y="1031"/>
                        <a:pt x="1227" y="993"/>
                        <a:pt x="1382" y="895"/>
                      </a:cubicBezTo>
                      <a:cubicBezTo>
                        <a:pt x="1557" y="798"/>
                        <a:pt x="1655" y="642"/>
                        <a:pt x="1655" y="506"/>
                      </a:cubicBezTo>
                      <a:cubicBezTo>
                        <a:pt x="1655" y="351"/>
                        <a:pt x="1557" y="214"/>
                        <a:pt x="1382" y="117"/>
                      </a:cubicBezTo>
                      <a:cubicBezTo>
                        <a:pt x="1246" y="39"/>
                        <a:pt x="1090" y="0"/>
                        <a:pt x="935" y="0"/>
                      </a:cubicBezTo>
                      <a:lnTo>
                        <a:pt x="935" y="39"/>
                      </a:lnTo>
                      <a:cubicBezTo>
                        <a:pt x="935" y="117"/>
                        <a:pt x="896" y="156"/>
                        <a:pt x="818" y="156"/>
                      </a:cubicBezTo>
                      <a:cubicBezTo>
                        <a:pt x="740" y="156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3" name="Google Shape;9643;p70"/>
                <p:cNvSpPr/>
                <p:nvPr/>
              </p:nvSpPr>
              <p:spPr>
                <a:xfrm>
                  <a:off x="1133825" y="673675"/>
                  <a:ext cx="585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347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0" y="3346"/>
                      </a:lnTo>
                      <a:cubicBezTo>
                        <a:pt x="39" y="3327"/>
                        <a:pt x="83" y="3317"/>
                        <a:pt x="124" y="3317"/>
                      </a:cubicBezTo>
                      <a:cubicBezTo>
                        <a:pt x="166" y="3317"/>
                        <a:pt x="205" y="3327"/>
                        <a:pt x="234" y="3346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4" name="Google Shape;9644;p70"/>
                <p:cNvSpPr/>
                <p:nvPr/>
              </p:nvSpPr>
              <p:spPr>
                <a:xfrm>
                  <a:off x="1133825" y="668800"/>
                  <a:ext cx="58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51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34" y="195"/>
                      </a:lnTo>
                      <a:lnTo>
                        <a:pt x="234" y="13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5" name="Google Shape;9645;p70"/>
                <p:cNvSpPr/>
                <p:nvPr/>
              </p:nvSpPr>
              <p:spPr>
                <a:xfrm>
                  <a:off x="1133825" y="756600"/>
                  <a:ext cx="5850" cy="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185" extrusionOk="0">
                      <a:moveTo>
                        <a:pt x="124" y="0"/>
                      </a:moveTo>
                      <a:cubicBezTo>
                        <a:pt x="83" y="0"/>
                        <a:pt x="39" y="10"/>
                        <a:pt x="0" y="29"/>
                      </a:cubicBezTo>
                      <a:lnTo>
                        <a:pt x="0" y="68"/>
                      </a:lnTo>
                      <a:cubicBezTo>
                        <a:pt x="0" y="146"/>
                        <a:pt x="39" y="185"/>
                        <a:pt x="117" y="185"/>
                      </a:cubicBezTo>
                      <a:cubicBezTo>
                        <a:pt x="195" y="185"/>
                        <a:pt x="234" y="146"/>
                        <a:pt x="234" y="68"/>
                      </a:cubicBezTo>
                      <a:lnTo>
                        <a:pt x="234" y="29"/>
                      </a:lnTo>
                      <a:cubicBezTo>
                        <a:pt x="205" y="10"/>
                        <a:pt x="166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46" name="Google Shape;9646;p70"/>
            <p:cNvGrpSpPr/>
            <p:nvPr/>
          </p:nvGrpSpPr>
          <p:grpSpPr>
            <a:xfrm flipH="1">
              <a:off x="832700" y="2673975"/>
              <a:ext cx="1314274" cy="809400"/>
              <a:chOff x="5522300" y="5335650"/>
              <a:chExt cx="1314274" cy="809400"/>
            </a:xfrm>
          </p:grpSpPr>
          <p:sp>
            <p:nvSpPr>
              <p:cNvPr id="9647" name="Google Shape;9647;p7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8" name="Google Shape;9648;p7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9" name="Google Shape;9649;p7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0" name="Google Shape;9650;p7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1" name="Google Shape;9651;p7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2" name="Google Shape;9652;p7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3" name="Google Shape;9653;p7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4" name="Google Shape;9654;p7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5" name="Google Shape;9655;p7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6" name="Google Shape;9656;p7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7" name="Google Shape;9657;p7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8" name="Google Shape;9658;p7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9" name="Google Shape;9659;p7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0" name="Google Shape;9660;p7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1" name="Google Shape;9661;p7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2" name="Google Shape;9662;p7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3" name="Google Shape;9663;p7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4" name="Google Shape;9664;p7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5" name="Google Shape;9665;p7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6" name="Google Shape;9666;p7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7" name="Google Shape;9667;p7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8" name="Google Shape;9668;p7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9" name="Google Shape;9669;p7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0" name="Google Shape;9670;p7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1" name="Google Shape;9671;p7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2" name="Google Shape;9672;p7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3" name="Google Shape;9673;p7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4" name="Google Shape;9674;p7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5" name="Google Shape;9675;p7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6" name="Google Shape;9676;p7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7" name="Google Shape;9677;p7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8" name="Google Shape;9678;p7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9" name="Google Shape;9679;p7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0" name="Google Shape;9680;p7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1" name="Google Shape;9681;p7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2" name="Google Shape;9682;p7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3" name="Google Shape;9683;p7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4" name="Google Shape;9684;p7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5" name="Google Shape;9685;p7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6" name="Google Shape;9686;p7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7" name="Google Shape;9687;p7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8" name="Google Shape;9688;p7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9" name="Google Shape;9689;p7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0" name="Google Shape;9690;p7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1" name="Google Shape;9691;p7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2" name="Google Shape;9692;p7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3" name="Google Shape;9693;p7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4" name="Google Shape;9694;p7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5" name="Google Shape;9695;p7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6" name="Google Shape;9696;p7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7" name="Google Shape;9697;p7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8" name="Google Shape;9698;p7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9" name="Google Shape;9699;p7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0" name="Google Shape;9700;p7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1" name="Google Shape;9701;p7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2" name="Google Shape;9702;p7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3" name="Google Shape;9703;p7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4" name="Google Shape;9704;p7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5" name="Google Shape;9705;p7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6" name="Google Shape;9706;p7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7" name="Google Shape;9707;p7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8" name="Google Shape;9708;p7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9" name="Google Shape;9709;p7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0" name="Google Shape;9710;p7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1" name="Google Shape;9711;p7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2" name="Google Shape;9712;p7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3" name="Google Shape;9713;p7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4" name="Google Shape;9714;p7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5" name="Google Shape;9715;p7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6" name="Google Shape;9716;p7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7" name="Google Shape;9717;p7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8" name="Google Shape;9718;p7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9" name="Google Shape;9719;p7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0" name="Google Shape;9720;p7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1" name="Google Shape;9721;p7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2" name="Google Shape;9722;p7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3" name="Google Shape;9723;p7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4" name="Google Shape;9724;p7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5" name="Google Shape;9725;p7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6" name="Google Shape;9726;p7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7" name="Google Shape;9727;p7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8" name="Google Shape;9728;p7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9" name="Google Shape;9729;p7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0" name="Google Shape;9730;p7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1" name="Google Shape;9731;p7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2" name="Google Shape;9732;p7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3" name="Google Shape;9733;p7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4" name="Google Shape;9734;p7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5" name="Google Shape;9735;p7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6" name="Google Shape;9736;p7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7" name="Google Shape;9737;p70"/>
            <p:cNvGrpSpPr/>
            <p:nvPr/>
          </p:nvGrpSpPr>
          <p:grpSpPr>
            <a:xfrm>
              <a:off x="1744080" y="889627"/>
              <a:ext cx="642501" cy="606585"/>
              <a:chOff x="-4345070" y="3726402"/>
              <a:chExt cx="642501" cy="606585"/>
            </a:xfrm>
          </p:grpSpPr>
          <p:sp>
            <p:nvSpPr>
              <p:cNvPr id="9738" name="Google Shape;9738;p7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9" name="Google Shape;9739;p7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0" name="Google Shape;9740;p7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1" name="Google Shape;9741;p7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2" name="Google Shape;9742;p7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3" name="Google Shape;9743;p7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4" name="Google Shape;9744;p7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5" name="Google Shape;9745;p7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6" name="Google Shape;9746;p7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7" name="Google Shape;9747;p7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8" name="Google Shape;9748;p7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9" name="Google Shape;9749;p7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0" name="Google Shape;9750;p7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1" name="Google Shape;9751;p70"/>
            <p:cNvGrpSpPr/>
            <p:nvPr/>
          </p:nvGrpSpPr>
          <p:grpSpPr>
            <a:xfrm>
              <a:off x="470130" y="4170515"/>
              <a:ext cx="642501" cy="606585"/>
              <a:chOff x="-4345070" y="3726402"/>
              <a:chExt cx="642501" cy="606585"/>
            </a:xfrm>
          </p:grpSpPr>
          <p:sp>
            <p:nvSpPr>
              <p:cNvPr id="9752" name="Google Shape;9752;p7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3" name="Google Shape;9753;p7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4" name="Google Shape;9754;p7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5" name="Google Shape;9755;p7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6" name="Google Shape;9756;p7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7" name="Google Shape;9757;p7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8" name="Google Shape;9758;p7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9" name="Google Shape;9759;p7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0" name="Google Shape;9760;p7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1" name="Google Shape;9761;p7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2" name="Google Shape;9762;p7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3" name="Google Shape;9763;p7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4" name="Google Shape;9764;p7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5" name="Google Shape;9765;p70"/>
            <p:cNvGrpSpPr/>
            <p:nvPr/>
          </p:nvGrpSpPr>
          <p:grpSpPr>
            <a:xfrm>
              <a:off x="545559" y="1231612"/>
              <a:ext cx="491637" cy="986062"/>
              <a:chOff x="4225370" y="-782119"/>
              <a:chExt cx="299250" cy="600196"/>
            </a:xfrm>
          </p:grpSpPr>
          <p:sp>
            <p:nvSpPr>
              <p:cNvPr id="9766" name="Google Shape;9766;p7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7" name="Google Shape;9767;p7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8" name="Google Shape;9768;p7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9" name="Google Shape;9769;p7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0" name="Google Shape;9770;p7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1" name="Google Shape;9771;p7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2" name="Google Shape;9772;p7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3" name="Google Shape;9773;p7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4" name="Google Shape;9774;p7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5" name="Google Shape;9775;p7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6" name="Google Shape;9776;p7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7" name="Google Shape;9777;p7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8" name="Google Shape;9778;p70"/>
            <p:cNvGrpSpPr/>
            <p:nvPr/>
          </p:nvGrpSpPr>
          <p:grpSpPr>
            <a:xfrm>
              <a:off x="2186560" y="3358975"/>
              <a:ext cx="373850" cy="899213"/>
              <a:chOff x="10985382" y="-7411116"/>
              <a:chExt cx="815553" cy="1961633"/>
            </a:xfrm>
          </p:grpSpPr>
          <p:sp>
            <p:nvSpPr>
              <p:cNvPr id="9779" name="Google Shape;9779;p7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0" name="Google Shape;9780;p7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1" name="Google Shape;9781;p7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2" name="Google Shape;9782;p7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3" name="Google Shape;9783;p70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4" name="Google Shape;9784;p7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5" name="Google Shape;9785;p7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6" name="Google Shape;9786;p7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7" name="Google Shape;9787;p7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8" name="Google Shape;9788;p7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9" name="Google Shape;9789;p7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0" name="Google Shape;9790;p7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1" name="Google Shape;9791;p7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2" name="Google Shape;9792;p7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3" name="Google Shape;9793;p7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4" name="Google Shape;9794;p7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5" name="Google Shape;9795;p7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96" name="Google Shape;9796;p70"/>
            <p:cNvGrpSpPr/>
            <p:nvPr/>
          </p:nvGrpSpPr>
          <p:grpSpPr>
            <a:xfrm>
              <a:off x="2015355" y="1934821"/>
              <a:ext cx="486408" cy="985516"/>
              <a:chOff x="-1021989" y="255195"/>
              <a:chExt cx="353263" cy="715750"/>
            </a:xfrm>
          </p:grpSpPr>
          <p:sp>
            <p:nvSpPr>
              <p:cNvPr id="9797" name="Google Shape;9797;p70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8" name="Google Shape;9798;p70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9" name="Google Shape;9799;p70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0" name="Google Shape;9800;p70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1" name="Google Shape;9801;p70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2" name="Google Shape;9802;p70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3" name="Google Shape;9803;p70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4" name="Google Shape;9804;p70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5" name="Google Shape;9805;p70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6" name="Google Shape;9806;p70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7" name="Google Shape;9807;p70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8" name="Google Shape;9808;p70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9" name="Google Shape;9809;p70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0" name="Google Shape;9810;p70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C462433-E89A-DBAF-960B-CC4B6E7DE843}"/>
              </a:ext>
            </a:extLst>
          </p:cNvPr>
          <p:cNvSpPr/>
          <p:nvPr/>
        </p:nvSpPr>
        <p:spPr>
          <a:xfrm>
            <a:off x="2841182" y="3606709"/>
            <a:ext cx="5484382" cy="682667"/>
          </a:xfrm>
          <a:prstGeom prst="rect">
            <a:avLst/>
          </a:prstGeom>
          <a:solidFill>
            <a:srgbClr val="EBEAEA"/>
          </a:solidFill>
          <a:ln>
            <a:solidFill>
              <a:srgbClr val="EBE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0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24" name="Google Shape;3024;p38"/>
          <p:cNvSpPr txBox="1">
            <a:spLocks noGrp="1"/>
          </p:cNvSpPr>
          <p:nvPr>
            <p:ph type="subTitle" idx="1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the Scoreboard</a:t>
            </a:r>
          </a:p>
        </p:txBody>
      </p:sp>
      <p:sp>
        <p:nvSpPr>
          <p:cNvPr id="3025" name="Google Shape;3025;p38"/>
          <p:cNvSpPr txBox="1">
            <a:spLocks noGrp="1"/>
          </p:cNvSpPr>
          <p:nvPr>
            <p:ph type="subTitle" idx="2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I’ve learned and further improvements</a:t>
            </a:r>
          </a:p>
        </p:txBody>
      </p:sp>
      <p:sp>
        <p:nvSpPr>
          <p:cNvPr id="3026" name="Google Shape;3026;p38"/>
          <p:cNvSpPr txBox="1">
            <a:spLocks noGrp="1"/>
          </p:cNvSpPr>
          <p:nvPr>
            <p:ph type="subTitle" idx="3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Remote PCB and Case.</a:t>
            </a:r>
          </a:p>
        </p:txBody>
      </p:sp>
      <p:sp>
        <p:nvSpPr>
          <p:cNvPr id="3027" name="Google Shape;3027;p38"/>
          <p:cNvSpPr txBox="1">
            <a:spLocks noGrp="1"/>
          </p:cNvSpPr>
          <p:nvPr>
            <p:ph type="subTitle" idx="4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 steps to completion</a:t>
            </a:r>
          </a:p>
        </p:txBody>
      </p:sp>
      <p:sp>
        <p:nvSpPr>
          <p:cNvPr id="3028" name="Google Shape;3028;p38"/>
          <p:cNvSpPr txBox="1">
            <a:spLocks noGrp="1"/>
          </p:cNvSpPr>
          <p:nvPr>
            <p:ph type="title" idx="5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9" name="Google Shape;3029;p38"/>
          <p:cNvSpPr txBox="1">
            <a:spLocks noGrp="1"/>
          </p:cNvSpPr>
          <p:nvPr>
            <p:ph type="title" idx="6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30" name="Google Shape;3030;p38"/>
          <p:cNvSpPr txBox="1">
            <a:spLocks noGrp="1"/>
          </p:cNvSpPr>
          <p:nvPr>
            <p:ph type="title" idx="7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31" name="Google Shape;3031;p38"/>
          <p:cNvSpPr txBox="1">
            <a:spLocks noGrp="1"/>
          </p:cNvSpPr>
          <p:nvPr>
            <p:ph type="title" idx="8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2" name="Google Shape;3032;p38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3033" name="Google Shape;3033;p38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Hardware</a:t>
            </a:r>
          </a:p>
        </p:txBody>
      </p:sp>
      <p:sp>
        <p:nvSpPr>
          <p:cNvPr id="3034" name="Google Shape;3034;p38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lang="de-DE" dirty="0"/>
          </a:p>
        </p:txBody>
      </p:sp>
      <p:sp>
        <p:nvSpPr>
          <p:cNvPr id="3035" name="Google Shape;3035;p38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Outlook</a:t>
            </a:r>
          </a:p>
        </p:txBody>
      </p:sp>
      <p:sp>
        <p:nvSpPr>
          <p:cNvPr id="2" name="Google Shape;3024;p38">
            <a:extLst>
              <a:ext uri="{FF2B5EF4-FFF2-40B4-BE49-F238E27FC236}">
                <a16:creationId xmlns:a16="http://schemas.microsoft.com/office/drawing/2014/main" id="{61220D7F-6290-4519-05B0-81305E69B036}"/>
              </a:ext>
            </a:extLst>
          </p:cNvPr>
          <p:cNvSpPr txBox="1">
            <a:spLocks/>
          </p:cNvSpPr>
          <p:nvPr/>
        </p:nvSpPr>
        <p:spPr>
          <a:xfrm>
            <a:off x="256234" y="4782225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GB" sz="1200" dirty="0"/>
              <a:t>PCB = Printed Circuit Board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65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Demonstration</a:t>
            </a:r>
            <a:endParaRPr sz="4000" dirty="0"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14" name="Google Shape;3814;p40"/>
          <p:cNvSpPr txBox="1">
            <a:spLocks noGrp="1"/>
          </p:cNvSpPr>
          <p:nvPr>
            <p:ph type="subTitle" idx="1"/>
          </p:nvPr>
        </p:nvSpPr>
        <p:spPr>
          <a:xfrm>
            <a:off x="725402" y="2621594"/>
            <a:ext cx="37122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the Scoreboard</a:t>
            </a:r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024;p38">
            <a:extLst>
              <a:ext uri="{FF2B5EF4-FFF2-40B4-BE49-F238E27FC236}">
                <a16:creationId xmlns:a16="http://schemas.microsoft.com/office/drawing/2014/main" id="{12FE1E41-5F53-C9F8-DE63-39A1D80913AF}"/>
              </a:ext>
            </a:extLst>
          </p:cNvPr>
          <p:cNvSpPr txBox="1">
            <a:spLocks/>
          </p:cNvSpPr>
          <p:nvPr/>
        </p:nvSpPr>
        <p:spPr>
          <a:xfrm>
            <a:off x="256234" y="4782225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endParaRPr lang="en-GB" sz="1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65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Hardware</a:t>
            </a:r>
            <a:endParaRPr sz="4000" dirty="0"/>
          </a:p>
        </p:txBody>
      </p:sp>
      <p:sp>
        <p:nvSpPr>
          <p:cNvPr id="3813" name="Google Shape;3813;p40"/>
          <p:cNvSpPr txBox="1">
            <a:spLocks noGrp="1"/>
          </p:cNvSpPr>
          <p:nvPr>
            <p:ph type="title" idx="2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14" name="Google Shape;3814;p40"/>
          <p:cNvSpPr txBox="1">
            <a:spLocks noGrp="1"/>
          </p:cNvSpPr>
          <p:nvPr>
            <p:ph type="subTitle" idx="1"/>
          </p:nvPr>
        </p:nvSpPr>
        <p:spPr>
          <a:xfrm>
            <a:off x="725402" y="2621594"/>
            <a:ext cx="37122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Remote PCB and Case.</a:t>
            </a:r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3024;p38">
            <a:extLst>
              <a:ext uri="{FF2B5EF4-FFF2-40B4-BE49-F238E27FC236}">
                <a16:creationId xmlns:a16="http://schemas.microsoft.com/office/drawing/2014/main" id="{12FE1E41-5F53-C9F8-DE63-39A1D80913AF}"/>
              </a:ext>
            </a:extLst>
          </p:cNvPr>
          <p:cNvSpPr txBox="1">
            <a:spLocks/>
          </p:cNvSpPr>
          <p:nvPr/>
        </p:nvSpPr>
        <p:spPr>
          <a:xfrm>
            <a:off x="256234" y="4782225"/>
            <a:ext cx="8465736" cy="2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-GB" sz="1200" dirty="0"/>
              <a:t>PCB = Printed Circuit Board</a:t>
            </a:r>
          </a:p>
        </p:txBody>
      </p:sp>
    </p:spTree>
    <p:extLst>
      <p:ext uri="{BB962C8B-B14F-4D97-AF65-F5344CB8AC3E}">
        <p14:creationId xmlns:p14="http://schemas.microsoft.com/office/powerpoint/2010/main" val="244320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9B73A-F23B-B8FB-02F7-55C6E9ECF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54" b="2394"/>
          <a:stretch/>
        </p:blipFill>
        <p:spPr>
          <a:xfrm>
            <a:off x="2675588" y="566902"/>
            <a:ext cx="3792823" cy="400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B0B389-1D0C-47A7-899C-F726A7AD7E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4301-3889-46DD-8B38-7E24F0F3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11" y="0"/>
            <a:ext cx="71895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6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B0B389-1D0C-47A7-899C-F726A7AD7E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4301-3889-46DD-8B38-7E24F0F3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3760" y="-221245"/>
            <a:ext cx="16818576" cy="1203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3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B0B389-1D0C-47A7-899C-F726A7AD7E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4301-3889-46DD-8B38-7E24F0F3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35747"/>
            <a:ext cx="19998656" cy="143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B0B389-1D0C-47A7-899C-F726A7AD7E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4301-3889-46DD-8B38-7E24F0F3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4656" y="-5239507"/>
            <a:ext cx="19998656" cy="143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4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Bakbak One</vt:lpstr>
      <vt:lpstr>Asap</vt:lpstr>
      <vt:lpstr>Arial</vt:lpstr>
      <vt:lpstr>Anaheim</vt:lpstr>
      <vt:lpstr>Semiconductor Material by Slidesgo</vt:lpstr>
      <vt:lpstr>Wireless Scoreboard</vt:lpstr>
      <vt:lpstr>Table of contents</vt:lpstr>
      <vt:lpstr>Demonstration</vt:lpstr>
      <vt:lpstr>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Outlook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CircuitVoyager Pre 1</dc:title>
  <cp:lastModifiedBy>Joel Schaller</cp:lastModifiedBy>
  <cp:revision>1</cp:revision>
  <dcterms:modified xsi:type="dcterms:W3CDTF">2024-06-28T05:50:37Z</dcterms:modified>
</cp:coreProperties>
</file>