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3" r:id="rId4"/>
    <p:sldId id="261" r:id="rId5"/>
    <p:sldId id="288" r:id="rId6"/>
    <p:sldId id="289" r:id="rId7"/>
    <p:sldId id="297" r:id="rId8"/>
    <p:sldId id="291" r:id="rId9"/>
    <p:sldId id="292" r:id="rId10"/>
    <p:sldId id="293" r:id="rId11"/>
    <p:sldId id="294" r:id="rId12"/>
    <p:sldId id="295" r:id="rId13"/>
    <p:sldId id="28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314" y="318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3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hg1h5j42swfq.cloudfront.net/2018/06/28174439/teruel-evandro-carlo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youtu.be/gj8Bn8YD1z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197881" y="869375"/>
            <a:ext cx="5484547" cy="3866517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411475"/>
            <a:ext cx="361080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Fira Sans SemiBold"/>
                <a:ea typeface="Fira Sans SemiBold"/>
                <a:cs typeface="Fira Sans SemiBold"/>
                <a:sym typeface="Fira Sans SemiBold"/>
              </a:rPr>
              <a:t>Sistemas de auditoria</a:t>
            </a:r>
            <a:endParaRPr sz="4400" dirty="0">
              <a:solidFill>
                <a:srgbClr val="00002A"/>
              </a:solidFill>
              <a:highlight>
                <a:srgbClr val="FFFFFF"/>
              </a:highlight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1996053"/>
            <a:ext cx="23019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"/>
                <a:ea typeface="Fira Sans"/>
                <a:cs typeface="Fira Sans"/>
                <a:sym typeface="Fira Sans"/>
              </a:rPr>
              <a:t>Johnny William 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317918"/>
            <a:ext cx="8006400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3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81462"/>
            <a:ext cx="8071849" cy="40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3" y="275109"/>
            <a:ext cx="8045556" cy="40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Medium"/>
                <a:ea typeface="Fira Sans Medium"/>
                <a:cs typeface="Fira Sans Medium"/>
                <a:sym typeface="Fira Sans Medium"/>
              </a:rPr>
              <a:t>Referências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5488" y="1048512"/>
            <a:ext cx="8302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[1] TERUEL, Evandro Carlos. Principais ferramentas utilizadas na auditoria de sistemas e suas características. Disponível em: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  <a:hlinkClick r:id="rId3"/>
              </a:rPr>
              <a:t>https://dhg1h5j42swfq.cloudfront.net/2018/06/28174439/teruel-evandro-carlos.pdf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. Acesso em: 29 mar 2022.</a:t>
            </a:r>
          </a:p>
          <a:p>
            <a:endParaRPr lang="pt-BR" sz="18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[2] Técnicas de </a:t>
            </a:r>
            <a:r>
              <a:rPr lang="pt-BR" sz="1800" dirty="0" err="1">
                <a:latin typeface="Fira Sans Medium"/>
                <a:ea typeface="Fira Sans Medium"/>
                <a:cs typeface="Fira Sans Medium"/>
                <a:sym typeface="Fira Sans Medium"/>
              </a:rPr>
              <a:t>Analytics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 com o ACL - Parte 1. Disponível em: 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  <a:hlinkClick r:id="rId4"/>
              </a:rPr>
              <a:t>https://youtu.be/gj8Bn8YD1zk</a:t>
            </a:r>
            <a:r>
              <a:rPr lang="pt-BR" sz="1800" dirty="0">
                <a:latin typeface="Fira Sans Medium"/>
                <a:ea typeface="Fira Sans Medium"/>
                <a:cs typeface="Fira Sans Medium"/>
                <a:sym typeface="Fira Sans Medium"/>
              </a:rPr>
              <a:t>. Acesso em: 29 mar 2022.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498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47711" y="198527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Conceito</a:t>
            </a:r>
          </a:p>
        </p:txBody>
      </p:sp>
      <p:sp>
        <p:nvSpPr>
          <p:cNvPr id="172" name="Google Shape;172;p14"/>
          <p:cNvSpPr txBox="1"/>
          <p:nvPr/>
        </p:nvSpPr>
        <p:spPr>
          <a:xfrm>
            <a:off x="1147174" y="3154262"/>
            <a:ext cx="180129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Tipos de ferramentas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Ferramentas de Auditoria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52702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Generalistas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7073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Especializadas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83161" y="384521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Utilidade geral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0"/>
            <a:chOff x="6323089" y="3637093"/>
            <a:chExt cx="630131" cy="630130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69237" y="1813010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69237" y="2950911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473560" y="2582157"/>
            <a:ext cx="1689443" cy="2136147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663211" y="2582157"/>
            <a:ext cx="1660899" cy="2136147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846284" y="2582157"/>
            <a:ext cx="1700820" cy="2136147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956904" y="2582157"/>
            <a:ext cx="1760376" cy="2136147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334569" y="1422070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774742" y="1325030"/>
            <a:ext cx="1028439" cy="1111795"/>
            <a:chOff x="643984" y="1201022"/>
            <a:chExt cx="1312621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231322" y="1410530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2987600" y="1373562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586384" y="2770230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Interactive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Data </a:t>
            </a:r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Extraction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&amp; </a:t>
            </a:r>
            <a:r>
              <a:rPr lang="pt-BR" sz="1500" dirty="0" err="1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Analisys</a:t>
            </a:r>
            <a:r>
              <a:rPr lang="pt-BR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(IDEA)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572880" y="3184943"/>
            <a:ext cx="1518900" cy="122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Extração e análise de dados para controles internos e detecção de fraudes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662562" y="2622543"/>
            <a:ext cx="1661548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/>
              <a:t>IDEA/</a:t>
            </a:r>
            <a:r>
              <a:rPr lang="pt-BR" dirty="0" err="1"/>
              <a:t>Audimation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662778" y="3103792"/>
            <a:ext cx="1661332" cy="1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Versão americana do IDEA, presta serviço de consultoria e dá suporte ao software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846521" y="2690415"/>
            <a:ext cx="170058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err="1"/>
              <a:t>Galileo</a:t>
            </a:r>
            <a:endParaRPr sz="1500" dirty="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846520" y="3171664"/>
            <a:ext cx="1700583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Gestão de risco de auditoria, documentação e emissãode relatórios para auditoria interna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956906" y="2712300"/>
            <a:ext cx="1760374" cy="41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err="1"/>
              <a:t>Pentana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956906" y="3128512"/>
            <a:ext cx="1760374" cy="1480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Fira Sans"/>
                <a:ea typeface="Fira Sans"/>
                <a:cs typeface="Fira Sans"/>
                <a:sym typeface="Fira Sans"/>
              </a:rPr>
              <a:t>Planejamento de auditoria, monitoramento de recursos, controle de horas, registro de check-lists, desenho e gerenciamento de plano de ação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Fira Sans Medium"/>
                <a:ea typeface="Fira Sans Medium"/>
                <a:cs typeface="Fira Sans Medium"/>
                <a:sym typeface="Fira Sans Medium"/>
              </a:rPr>
              <a:t>Ferramentas escolhidas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864577" y="1374914"/>
            <a:ext cx="862347" cy="81129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9" y="1510550"/>
            <a:ext cx="544980" cy="54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Elipse 78"/>
          <p:cNvSpPr/>
          <p:nvPr/>
        </p:nvSpPr>
        <p:spPr>
          <a:xfrm>
            <a:off x="3033888" y="1420682"/>
            <a:ext cx="862347" cy="8112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7379427" y="1467238"/>
            <a:ext cx="862347" cy="81129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Elipse 80"/>
          <p:cNvSpPr/>
          <p:nvPr/>
        </p:nvSpPr>
        <p:spPr>
          <a:xfrm>
            <a:off x="5276995" y="1467626"/>
            <a:ext cx="862347" cy="81129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Analytics Outsourcing - IDEA Software Solutions | Audi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46" y="1459645"/>
            <a:ext cx="744817" cy="6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689" y="1571160"/>
            <a:ext cx="472958" cy="58424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864" y="1609027"/>
            <a:ext cx="531472" cy="538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Audit Command Language - ACL</a:t>
            </a: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68" y="57070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 dirty="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74" y="914109"/>
            <a:ext cx="2781857" cy="67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Ferramenta mais atual para análise de informações em banco de dados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58658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1941792"/>
            <a:ext cx="2781850" cy="63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Grandes quantidades de transações distruiídas em várias operações e sistemas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2100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076204"/>
            <a:ext cx="2781849" cy="64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Identificar e garantir conformidade compadrões organizacionais e regulatórios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61" y="3771459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68" y="4126684"/>
            <a:ext cx="2781863" cy="8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Destaca possíveis áreas de preocupação,possíveis erros e fraudes com finanças, operações,etc.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18" y="914109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1941789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076205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11" y="4126659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Imagem 8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75324"/>
            <a:ext cx="8071849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5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289690"/>
            <a:ext cx="8045556" cy="40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5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4B0F56D6-9D07-4707-8DA6-B79864C4893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3126" y="149977"/>
            <a:ext cx="8051754" cy="42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0" y="277829"/>
            <a:ext cx="8054321" cy="40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2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2373;p28"/>
          <p:cNvGrpSpPr/>
          <p:nvPr/>
        </p:nvGrpSpPr>
        <p:grpSpPr>
          <a:xfrm>
            <a:off x="-2389239" y="-1150373"/>
            <a:ext cx="13627509" cy="7521676"/>
            <a:chOff x="1995750" y="2098600"/>
            <a:chExt cx="3550125" cy="2238225"/>
          </a:xfrm>
        </p:grpSpPr>
        <p:sp>
          <p:nvSpPr>
            <p:cNvPr id="45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6761" y="268751"/>
            <a:ext cx="8006400" cy="40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02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223</Words>
  <Application>Microsoft Office PowerPoint</Application>
  <PresentationFormat>Apresentação na tela (16:9)</PresentationFormat>
  <Paragraphs>31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Fira Sans Extra Condensed Medium</vt:lpstr>
      <vt:lpstr>Arial</vt:lpstr>
      <vt:lpstr>Fira Sans</vt:lpstr>
      <vt:lpstr>Fira Sans Medium</vt:lpstr>
      <vt:lpstr>Fira Sans SemiBold</vt:lpstr>
      <vt:lpstr>Technology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Johnny William severo Dantas Costa Costa</cp:lastModifiedBy>
  <cp:revision>13</cp:revision>
  <dcterms:modified xsi:type="dcterms:W3CDTF">2022-03-31T20:48:55Z</dcterms:modified>
</cp:coreProperties>
</file>