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56" r:id="rId2"/>
    <p:sldId id="355" r:id="rId3"/>
    <p:sldId id="358" r:id="rId4"/>
    <p:sldId id="372" r:id="rId5"/>
    <p:sldId id="373" r:id="rId6"/>
    <p:sldId id="374" r:id="rId7"/>
    <p:sldId id="375" r:id="rId8"/>
    <p:sldId id="376" r:id="rId9"/>
    <p:sldId id="377" r:id="rId10"/>
    <p:sldId id="378" r:id="rId11"/>
    <p:sldId id="379" r:id="rId12"/>
  </p:sldIdLst>
  <p:sldSz cx="12192000" cy="6858000"/>
  <p:notesSz cx="9872663" cy="6742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78" d="100"/>
          <a:sy n="78" d="100"/>
        </p:scale>
        <p:origin x="17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710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92225" y="0"/>
            <a:ext cx="4278154" cy="337105"/>
          </a:xfrm>
          <a:prstGeom prst="rect">
            <a:avLst/>
          </a:prstGeom>
        </p:spPr>
        <p:txBody>
          <a:bodyPr vert="horz" lIns="91440" tIns="45720" rIns="91440" bIns="45720" rtlCol="0"/>
          <a:lstStyle>
            <a:lvl1pPr algn="r">
              <a:defRPr sz="1200"/>
            </a:lvl1pPr>
          </a:lstStyle>
          <a:p>
            <a:fld id="{80ACC532-782A-4267-8BC6-A000A2C356EE}" type="datetimeFigureOut">
              <a:rPr lang="en-GB" smtClean="0"/>
              <a:t>12/03/2017</a:t>
            </a:fld>
            <a:endParaRPr lang="en-GB"/>
          </a:p>
        </p:txBody>
      </p:sp>
      <p:sp>
        <p:nvSpPr>
          <p:cNvPr id="4" name="Footer Placeholder 3"/>
          <p:cNvSpPr>
            <a:spLocks noGrp="1"/>
          </p:cNvSpPr>
          <p:nvPr>
            <p:ph type="ftr" sz="quarter" idx="2"/>
          </p:nvPr>
        </p:nvSpPr>
        <p:spPr>
          <a:xfrm>
            <a:off x="0" y="6403837"/>
            <a:ext cx="4278154" cy="33710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92225" y="6403837"/>
            <a:ext cx="4278154" cy="337105"/>
          </a:xfrm>
          <a:prstGeom prst="rect">
            <a:avLst/>
          </a:prstGeom>
        </p:spPr>
        <p:txBody>
          <a:bodyPr vert="horz" lIns="91440" tIns="45720" rIns="91440" bIns="45720" rtlCol="0" anchor="b"/>
          <a:lstStyle>
            <a:lvl1pPr algn="r">
              <a:defRPr sz="1200"/>
            </a:lvl1pPr>
          </a:lstStyle>
          <a:p>
            <a:fld id="{E745F0D6-9516-4272-8099-C4F9093CF09D}" type="slidenum">
              <a:rPr lang="en-GB" smtClean="0"/>
              <a:t>‹#›</a:t>
            </a:fld>
            <a:endParaRPr lang="en-GB"/>
          </a:p>
        </p:txBody>
      </p:sp>
    </p:spTree>
    <p:extLst>
      <p:ext uri="{BB962C8B-B14F-4D97-AF65-F5344CB8AC3E}">
        <p14:creationId xmlns:p14="http://schemas.microsoft.com/office/powerpoint/2010/main" val="388929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827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2225" y="0"/>
            <a:ext cx="4278154" cy="338277"/>
          </a:xfrm>
          <a:prstGeom prst="rect">
            <a:avLst/>
          </a:prstGeom>
        </p:spPr>
        <p:txBody>
          <a:bodyPr vert="horz" lIns="91440" tIns="45720" rIns="91440" bIns="45720" rtlCol="0"/>
          <a:lstStyle>
            <a:lvl1pPr algn="r">
              <a:defRPr sz="1200"/>
            </a:lvl1pPr>
          </a:lstStyle>
          <a:p>
            <a:fld id="{A3A0884B-A448-CE43-A1EE-0918776A7EF5}" type="datetimeFigureOut">
              <a:rPr lang="en-US" smtClean="0"/>
              <a:t>3/11/2017</a:t>
            </a:fld>
            <a:endParaRPr lang="en-US"/>
          </a:p>
        </p:txBody>
      </p:sp>
      <p:sp>
        <p:nvSpPr>
          <p:cNvPr id="4" name="Slide Image Placeholder 3"/>
          <p:cNvSpPr>
            <a:spLocks noGrp="1" noRot="1" noChangeAspect="1"/>
          </p:cNvSpPr>
          <p:nvPr>
            <p:ph type="sldImg" idx="2"/>
          </p:nvPr>
        </p:nvSpPr>
        <p:spPr>
          <a:xfrm>
            <a:off x="2914650" y="842963"/>
            <a:ext cx="4043363" cy="22748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267" y="3244643"/>
            <a:ext cx="7898130" cy="265470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03838"/>
            <a:ext cx="4278154" cy="33827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2225" y="6403838"/>
            <a:ext cx="4278154" cy="338276"/>
          </a:xfrm>
          <a:prstGeom prst="rect">
            <a:avLst/>
          </a:prstGeom>
        </p:spPr>
        <p:txBody>
          <a:bodyPr vert="horz" lIns="91440" tIns="45720" rIns="91440" bIns="45720" rtlCol="0" anchor="b"/>
          <a:lstStyle>
            <a:lvl1pPr algn="r">
              <a:defRPr sz="1200"/>
            </a:lvl1pPr>
          </a:lstStyle>
          <a:p>
            <a:fld id="{BE36FBA7-49E2-894F-A626-3021FFAA302B}" type="slidenum">
              <a:rPr lang="en-US" smtClean="0"/>
              <a:t>‹#›</a:t>
            </a:fld>
            <a:endParaRPr lang="en-US"/>
          </a:p>
        </p:txBody>
      </p:sp>
    </p:spTree>
    <p:extLst>
      <p:ext uri="{BB962C8B-B14F-4D97-AF65-F5344CB8AC3E}">
        <p14:creationId xmlns:p14="http://schemas.microsoft.com/office/powerpoint/2010/main" val="95142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404594"/>
            <a:ext cx="8361229" cy="2482086"/>
          </a:xfrm>
        </p:spPr>
        <p:txBody>
          <a:bodyPr anchor="b">
            <a:noAutofit/>
          </a:bodyPr>
          <a:lstStyle>
            <a:lvl1pPr algn="ctr">
              <a:defRPr sz="6000" cap="all" baseline="0">
                <a:solidFill>
                  <a:schemeClr val="tx2"/>
                </a:solidFill>
              </a:defRPr>
            </a:lvl1pPr>
          </a:lstStyle>
          <a:p>
            <a:r>
              <a:rPr lang="en-US" dirty="0"/>
              <a:t>Introduction to programming </a:t>
            </a:r>
            <a:r>
              <a:rPr lang="en-US"/>
              <a:t>in python</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 A </a:t>
            </a:r>
            <a:r>
              <a:rPr lang="de-DE" dirty="0" err="1"/>
              <a:t>McMonnies</a:t>
            </a:r>
            <a:r>
              <a:rPr lang="de-DE" dirty="0"/>
              <a:t>, School </a:t>
            </a:r>
            <a:r>
              <a:rPr lang="de-DE" dirty="0" err="1"/>
              <a:t>of</a:t>
            </a:r>
            <a:r>
              <a:rPr lang="de-DE" dirty="0"/>
              <a:t> Engineering </a:t>
            </a:r>
            <a:r>
              <a:rPr lang="de-DE" dirty="0" err="1"/>
              <a:t>and</a:t>
            </a:r>
            <a:r>
              <a:rPr lang="de-DE" dirty="0"/>
              <a:t> Computing, University </a:t>
            </a:r>
            <a:r>
              <a:rPr lang="de-DE" dirty="0" err="1"/>
              <a:t>of</a:t>
            </a:r>
            <a:r>
              <a:rPr lang="de-DE" dirty="0"/>
              <a:t> </a:t>
            </a:r>
            <a:r>
              <a:rPr lang="de-DE" dirty="0" err="1"/>
              <a:t>the</a:t>
            </a:r>
            <a:r>
              <a:rPr lang="de-DE" dirty="0"/>
              <a:t> West </a:t>
            </a:r>
            <a:r>
              <a:rPr lang="de-DE" dirty="0" err="1"/>
              <a:t>of</a:t>
            </a:r>
            <a:r>
              <a:rPr lang="de-DE" dirty="0"/>
              <a:t> Scotland</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0733FD-21AF-AD43-9407-63A66E89A559}" type="datetimeFigureOut">
              <a:rPr lang="en-US" smtClean="0"/>
              <a:t>3/11/2017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B726575-BAF7-7841-8B0F-1B11222F7353}"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7" name="Picture 6"/>
          <p:cNvPicPr>
            <a:picLocks noChangeAspect="1"/>
          </p:cNvPicPr>
          <p:nvPr/>
        </p:nvPicPr>
        <p:blipFill>
          <a:blip r:embed="rId2"/>
          <a:stretch>
            <a:fillRect/>
          </a:stretch>
        </p:blipFill>
        <p:spPr>
          <a:xfrm>
            <a:off x="480437" y="5324377"/>
            <a:ext cx="1037277" cy="710824"/>
          </a:xfrm>
          <a:prstGeom prst="rect">
            <a:avLst/>
          </a:prstGeom>
        </p:spPr>
      </p:pic>
      <p:pic>
        <p:nvPicPr>
          <p:cNvPr id="13" name="Picture 12"/>
          <p:cNvPicPr>
            <a:picLocks noChangeAspect="1"/>
          </p:cNvPicPr>
          <p:nvPr/>
        </p:nvPicPr>
        <p:blipFill>
          <a:blip r:embed="rId3"/>
          <a:stretch>
            <a:fillRect/>
          </a:stretch>
        </p:blipFill>
        <p:spPr>
          <a:xfrm>
            <a:off x="10630708" y="453271"/>
            <a:ext cx="1163425" cy="1163425"/>
          </a:xfrm>
          <a:prstGeom prst="rect">
            <a:avLst/>
          </a:prstGeom>
        </p:spPr>
      </p:pic>
    </p:spTree>
    <p:extLst>
      <p:ext uri="{BB962C8B-B14F-4D97-AF65-F5344CB8AC3E}">
        <p14:creationId xmlns:p14="http://schemas.microsoft.com/office/powerpoint/2010/main" val="28502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733FD-21AF-AD43-9407-63A66E89A559}" type="datetimeFigureOut">
              <a:rPr lang="en-US" smtClean="0"/>
              <a:t>3/11/2017</a:t>
            </a:fld>
            <a:endParaRPr lang="en-US"/>
          </a:p>
        </p:txBody>
      </p:sp>
      <p:sp>
        <p:nvSpPr>
          <p:cNvPr id="5" name="Footer Placeholder 4"/>
          <p:cNvSpPr>
            <a:spLocks noGrp="1"/>
          </p:cNvSpPr>
          <p:nvPr>
            <p:ph type="ftr" sz="quarter" idx="11"/>
          </p:nvPr>
        </p:nvSpPr>
        <p:spPr>
          <a:xfrm>
            <a:off x="2874710" y="6453386"/>
            <a:ext cx="6280830" cy="404614"/>
          </a:xfrm>
        </p:spPr>
        <p:txBody>
          <a:bodyPr/>
          <a:lstStyle>
            <a:lvl1pPr algn="r">
              <a:defRPr/>
            </a:lvl1pPr>
          </a:lstStyle>
          <a:p>
            <a:endParaRPr lang="en-US"/>
          </a:p>
        </p:txBody>
      </p:sp>
      <p:sp>
        <p:nvSpPr>
          <p:cNvPr id="6" name="Slide Number Placeholder 5"/>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209049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733FD-21AF-AD43-9407-63A66E89A559}" type="datetimeFigureOut">
              <a:rPr lang="en-US" smtClean="0"/>
              <a:t>3/11/2017</a:t>
            </a:fld>
            <a:endParaRPr lang="en-US"/>
          </a:p>
        </p:txBody>
      </p:sp>
      <p:sp>
        <p:nvSpPr>
          <p:cNvPr id="5" name="Footer Placeholder 4"/>
          <p:cNvSpPr>
            <a:spLocks noGrp="1"/>
          </p:cNvSpPr>
          <p:nvPr>
            <p:ph type="ftr" sz="quarter" idx="11"/>
          </p:nvPr>
        </p:nvSpPr>
        <p:spPr/>
        <p:txBody>
          <a:bodyPr/>
          <a:lstStyle>
            <a:lvl1pPr algn="r">
              <a:defRPr/>
            </a:lvl1pPr>
          </a:lstStyle>
          <a:p>
            <a:endParaRPr lang="en-US"/>
          </a:p>
        </p:txBody>
      </p:sp>
      <p:sp>
        <p:nvSpPr>
          <p:cNvPr id="6" name="Slide Number Placeholder 5"/>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203348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733FD-21AF-AD43-9407-63A66E89A559}" type="datetimeFigureOut">
              <a:rPr lang="en-US" smtClean="0"/>
              <a:t>3/11/2017</a:t>
            </a:fld>
            <a:endParaRPr lang="en-US"/>
          </a:p>
        </p:txBody>
      </p:sp>
      <p:sp>
        <p:nvSpPr>
          <p:cNvPr id="5" name="Footer Placeholder 4"/>
          <p:cNvSpPr>
            <a:spLocks noGrp="1"/>
          </p:cNvSpPr>
          <p:nvPr>
            <p:ph type="ftr" sz="quarter" idx="11"/>
          </p:nvPr>
        </p:nvSpPr>
        <p:spPr/>
        <p:txBody>
          <a:bodyPr/>
          <a:lstStyle>
            <a:lvl1pPr algn="r">
              <a:defRPr/>
            </a:lvl1pPr>
          </a:lstStyle>
          <a:p>
            <a:endParaRPr lang="en-US"/>
          </a:p>
        </p:txBody>
      </p:sp>
      <p:sp>
        <p:nvSpPr>
          <p:cNvPr id="6" name="Slide Number Placeholder 5"/>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153094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0733FD-21AF-AD43-9407-63A66E89A559}" type="datetimeFigureOut">
              <a:rPr lang="en-US" smtClean="0"/>
              <a:t>3/11/2017</a:t>
            </a:fld>
            <a:endParaRPr lang="en-US"/>
          </a:p>
        </p:txBody>
      </p:sp>
      <p:sp>
        <p:nvSpPr>
          <p:cNvPr id="5" name="Footer Placeholder 4"/>
          <p:cNvSpPr>
            <a:spLocks noGrp="1"/>
          </p:cNvSpPr>
          <p:nvPr>
            <p:ph type="ftr" sz="quarter" idx="11"/>
          </p:nvPr>
        </p:nvSpPr>
        <p:spPr>
          <a:xfrm>
            <a:off x="2536561" y="6453386"/>
            <a:ext cx="7071128"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B726575-BAF7-7841-8B0F-1B11222F735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pic>
        <p:nvPicPr>
          <p:cNvPr id="8" name="Picture 7"/>
          <p:cNvPicPr>
            <a:picLocks noChangeAspect="1"/>
          </p:cNvPicPr>
          <p:nvPr/>
        </p:nvPicPr>
        <p:blipFill>
          <a:blip r:embed="rId2"/>
          <a:stretch>
            <a:fillRect/>
          </a:stretch>
        </p:blipFill>
        <p:spPr>
          <a:xfrm>
            <a:off x="10628829" y="754928"/>
            <a:ext cx="1088010" cy="1088010"/>
          </a:xfrm>
          <a:prstGeom prst="rect">
            <a:avLst/>
          </a:prstGeom>
        </p:spPr>
      </p:pic>
      <p:pic>
        <p:nvPicPr>
          <p:cNvPr id="9" name="Picture 8"/>
          <p:cNvPicPr>
            <a:picLocks noChangeAspect="1"/>
          </p:cNvPicPr>
          <p:nvPr/>
        </p:nvPicPr>
        <p:blipFill>
          <a:blip r:embed="rId3"/>
          <a:stretch>
            <a:fillRect/>
          </a:stretch>
        </p:blipFill>
        <p:spPr>
          <a:xfrm>
            <a:off x="2536561" y="6402865"/>
            <a:ext cx="2101427" cy="505656"/>
          </a:xfrm>
          <a:prstGeom prst="rect">
            <a:avLst/>
          </a:prstGeom>
        </p:spPr>
      </p:pic>
    </p:spTree>
    <p:extLst>
      <p:ext uri="{BB962C8B-B14F-4D97-AF65-F5344CB8AC3E}">
        <p14:creationId xmlns:p14="http://schemas.microsoft.com/office/powerpoint/2010/main" val="15873763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733FD-21AF-AD43-9407-63A66E89A559}" type="datetimeFigureOut">
              <a:rPr lang="en-US" smtClean="0"/>
              <a:t>3/11/2017</a:t>
            </a:fld>
            <a:endParaRPr lang="en-US"/>
          </a:p>
        </p:txBody>
      </p:sp>
      <p:sp>
        <p:nvSpPr>
          <p:cNvPr id="6" name="Footer Placeholder 5"/>
          <p:cNvSpPr>
            <a:spLocks noGrp="1"/>
          </p:cNvSpPr>
          <p:nvPr>
            <p:ph type="ftr" sz="quarter" idx="11"/>
          </p:nvPr>
        </p:nvSpPr>
        <p:spPr/>
        <p:txBody>
          <a:bodyPr/>
          <a:lstStyle>
            <a:lvl1pPr algn="r">
              <a:defRPr/>
            </a:lvl1pPr>
          </a:lstStyle>
          <a:p>
            <a:endParaRPr lang="en-US"/>
          </a:p>
        </p:txBody>
      </p:sp>
      <p:sp>
        <p:nvSpPr>
          <p:cNvPr id="7" name="Slide Number Placeholder 6"/>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84525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733FD-21AF-AD43-9407-63A66E89A559}" type="datetimeFigureOut">
              <a:rPr lang="en-US" smtClean="0"/>
              <a:t>3/11/2017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57104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733FD-21AF-AD43-9407-63A66E89A559}" type="datetimeFigureOut">
              <a:rPr lang="en-US" smtClean="0"/>
              <a:t>3/11/2017</a:t>
            </a:fld>
            <a:endParaRPr lang="en-US"/>
          </a:p>
        </p:txBody>
      </p:sp>
      <p:sp>
        <p:nvSpPr>
          <p:cNvPr id="4" name="Footer Placeholder 3"/>
          <p:cNvSpPr>
            <a:spLocks noGrp="1"/>
          </p:cNvSpPr>
          <p:nvPr>
            <p:ph type="ftr" sz="quarter" idx="11"/>
          </p:nvPr>
        </p:nvSpPr>
        <p:spPr/>
        <p:txBody>
          <a:bodyPr/>
          <a:lstStyle>
            <a:lvl1pPr algn="r">
              <a:defRPr/>
            </a:lvl1pPr>
          </a:lstStyle>
          <a:p>
            <a:endParaRPr lang="en-US"/>
          </a:p>
        </p:txBody>
      </p:sp>
      <p:sp>
        <p:nvSpPr>
          <p:cNvPr id="5" name="Slide Number Placeholder 4"/>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49782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733FD-21AF-AD43-9407-63A66E89A559}" type="datetimeFigureOut">
              <a:rPr lang="en-US" smtClean="0"/>
              <a:t>3/11/2017</a:t>
            </a:fld>
            <a:endParaRPr lang="en-US"/>
          </a:p>
        </p:txBody>
      </p:sp>
      <p:sp>
        <p:nvSpPr>
          <p:cNvPr id="3" name="Footer Placeholder 2"/>
          <p:cNvSpPr>
            <a:spLocks noGrp="1"/>
          </p:cNvSpPr>
          <p:nvPr>
            <p:ph type="ftr" sz="quarter" idx="11"/>
          </p:nvPr>
        </p:nvSpPr>
        <p:spPr/>
        <p:txBody>
          <a:bodyPr/>
          <a:lstStyle>
            <a:lvl1pPr algn="r">
              <a:defRPr/>
            </a:lvl1pPr>
          </a:lstStyle>
          <a:p>
            <a:endParaRPr lang="en-US"/>
          </a:p>
        </p:txBody>
      </p:sp>
      <p:sp>
        <p:nvSpPr>
          <p:cNvPr id="4" name="Slide Number Placeholder 3"/>
          <p:cNvSpPr>
            <a:spLocks noGrp="1"/>
          </p:cNvSpPr>
          <p:nvPr>
            <p:ph type="sldNum" sz="quarter" idx="12"/>
          </p:nvPr>
        </p:nvSpPr>
        <p:spPr/>
        <p:txBody>
          <a:bodyPr/>
          <a:lstStyle/>
          <a:p>
            <a:fld id="{4B726575-BAF7-7841-8B0F-1B11222F7353}" type="slidenum">
              <a:rPr lang="en-US" smtClean="0"/>
              <a:t>‹#›</a:t>
            </a:fld>
            <a:endParaRPr lang="en-US"/>
          </a:p>
        </p:txBody>
      </p:sp>
    </p:spTree>
    <p:extLst>
      <p:ext uri="{BB962C8B-B14F-4D97-AF65-F5344CB8AC3E}">
        <p14:creationId xmlns:p14="http://schemas.microsoft.com/office/powerpoint/2010/main" val="29359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0733FD-21AF-AD43-9407-63A66E89A559}" type="datetimeFigureOut">
              <a:rPr lang="en-US" smtClean="0"/>
              <a:t>3/11/2017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726575-BAF7-7841-8B0F-1B11222F735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494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0733FD-21AF-AD43-9407-63A66E89A559}" type="datetimeFigureOut">
              <a:rPr lang="en-US" smtClean="0"/>
              <a:t>3/11/2017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B726575-BAF7-7841-8B0F-1B11222F735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49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865852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0733FD-21AF-AD43-9407-63A66E89A559}" type="datetimeFigureOut">
              <a:rPr lang="en-US" smtClean="0"/>
              <a:t>3/11/2017</a:t>
            </a:fld>
            <a:endParaRPr lang="en-US"/>
          </a:p>
        </p:txBody>
      </p:sp>
      <p:pic>
        <p:nvPicPr>
          <p:cNvPr id="7" name="Picture 6"/>
          <p:cNvPicPr>
            <a:picLocks noChangeAspect="1"/>
          </p:cNvPicPr>
          <p:nvPr/>
        </p:nvPicPr>
        <p:blipFill>
          <a:blip r:embed="rId13"/>
          <a:stretch>
            <a:fillRect/>
          </a:stretch>
        </p:blipFill>
        <p:spPr>
          <a:xfrm>
            <a:off x="2791085" y="6402865"/>
            <a:ext cx="2101427" cy="505656"/>
          </a:xfrm>
          <a:prstGeom prst="rect">
            <a:avLst/>
          </a:prstGeom>
        </p:spPr>
      </p:pic>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B726575-BAF7-7841-8B0F-1B11222F735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a:blip r:embed="rId14"/>
          <a:stretch>
            <a:fillRect/>
          </a:stretch>
        </p:blipFill>
        <p:spPr>
          <a:xfrm>
            <a:off x="9920133" y="685800"/>
            <a:ext cx="1277708" cy="1277708"/>
          </a:xfrm>
          <a:prstGeom prst="rect">
            <a:avLst/>
          </a:prstGeom>
        </p:spPr>
      </p:pic>
    </p:spTree>
    <p:extLst>
      <p:ext uri="{BB962C8B-B14F-4D97-AF65-F5344CB8AC3E}">
        <p14:creationId xmlns:p14="http://schemas.microsoft.com/office/powerpoint/2010/main" val="715802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Coursework 2016/17 Step 4</a:t>
            </a:r>
          </a:p>
        </p:txBody>
      </p:sp>
    </p:spTree>
    <p:extLst>
      <p:ext uri="{BB962C8B-B14F-4D97-AF65-F5344CB8AC3E}">
        <p14:creationId xmlns:p14="http://schemas.microsoft.com/office/powerpoint/2010/main" val="96016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basic example</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Returns to menu when processing of all matches is complete</a:t>
            </a: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pic>
        <p:nvPicPr>
          <p:cNvPr id="6" name="Picture 5"/>
          <p:cNvPicPr>
            <a:picLocks noChangeAspect="1"/>
          </p:cNvPicPr>
          <p:nvPr/>
        </p:nvPicPr>
        <p:blipFill>
          <a:blip r:embed="rId2"/>
          <a:stretch>
            <a:fillRect/>
          </a:stretch>
        </p:blipFill>
        <p:spPr>
          <a:xfrm>
            <a:off x="2023934" y="2794515"/>
            <a:ext cx="8383670" cy="2877236"/>
          </a:xfrm>
          <a:prstGeom prst="rect">
            <a:avLst/>
          </a:prstGeom>
        </p:spPr>
      </p:pic>
    </p:spTree>
    <p:extLst>
      <p:ext uri="{BB962C8B-B14F-4D97-AF65-F5344CB8AC3E}">
        <p14:creationId xmlns:p14="http://schemas.microsoft.com/office/powerpoint/2010/main" val="185481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basic example</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This example matched on three criteria as follows-</a:t>
            </a:r>
          </a:p>
          <a:p>
            <a:pPr marL="0" lvl="1" indent="0">
              <a:buNone/>
            </a:pPr>
            <a:endParaRPr lang="en-GB" sz="8000" i="0" dirty="0"/>
          </a:p>
          <a:p>
            <a:pPr marL="0" lvl="1" indent="0">
              <a:buNone/>
            </a:pPr>
            <a:r>
              <a:rPr lang="en-GB" sz="8000" i="0" dirty="0"/>
              <a:t>Match found IF module matches AND campus matches AND programme matches.</a:t>
            </a:r>
          </a:p>
          <a:p>
            <a:pPr marL="0" lvl="1" indent="0">
              <a:buNone/>
            </a:pPr>
            <a:endParaRPr lang="en-GB" sz="8000" i="0" dirty="0"/>
          </a:p>
          <a:p>
            <a:pPr marL="0" lvl="1" indent="0">
              <a:buNone/>
            </a:pPr>
            <a:r>
              <a:rPr lang="en-GB" sz="8000" i="0" dirty="0"/>
              <a:t>It did not count the number </a:t>
            </a:r>
            <a:r>
              <a:rPr lang="en-GB" sz="8000" i="0"/>
              <a:t>of  criteria matches </a:t>
            </a:r>
            <a:r>
              <a:rPr lang="en-GB" sz="8000" i="0" dirty="0"/>
              <a:t>(beyond the  chosen3) nor did it rank matches in any specific order.</a:t>
            </a:r>
          </a:p>
          <a:p>
            <a:pPr marL="0" lvl="1" indent="0">
              <a:buNone/>
            </a:pPr>
            <a:endParaRPr lang="en-GB" sz="8000" i="0" dirty="0"/>
          </a:p>
          <a:p>
            <a:pPr marL="0" lvl="1" indent="0">
              <a:buNone/>
            </a:pPr>
            <a:r>
              <a:rPr lang="en-GB" sz="8000" i="0" dirty="0"/>
              <a:t>Whichever matching scheme you chooses it is IMPERATIVE that you fully document (using comments in the code and in your report) how your matching algorithm works (which fields it matches on, does it count the number of criteria matched and does it rank the matches (if so how?).</a:t>
            </a:r>
          </a:p>
          <a:p>
            <a:pPr marL="0" lvl="1" indent="0">
              <a:buNone/>
            </a:pPr>
            <a:endParaRPr lang="en-GB" sz="8000" i="0" dirty="0"/>
          </a:p>
          <a:p>
            <a:pPr marL="0" lvl="1" indent="0">
              <a:buNone/>
            </a:pPr>
            <a:r>
              <a:rPr lang="en-GB" sz="8000" i="0" dirty="0"/>
              <a:t>You MUST, as a minimum match on using module, you should fully justify the approach you take to matching in your critical appraisal</a:t>
            </a: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907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4</a:t>
            </a:r>
            <a:endParaRPr lang="en-US" dirty="0"/>
          </a:p>
        </p:txBody>
      </p:sp>
      <p:sp>
        <p:nvSpPr>
          <p:cNvPr id="5" name="Content Placeholder 2"/>
          <p:cNvSpPr txBox="1">
            <a:spLocks/>
          </p:cNvSpPr>
          <p:nvPr/>
        </p:nvSpPr>
        <p:spPr>
          <a:xfrm>
            <a:off x="1371600" y="1663700"/>
            <a:ext cx="9601200"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15 marks for this step!</a:t>
            </a:r>
          </a:p>
          <a:p>
            <a:pPr marL="0" lvl="1" indent="0">
              <a:buNone/>
            </a:pPr>
            <a:endParaRPr lang="en-GB" sz="8000" i="0" dirty="0"/>
          </a:p>
          <a:p>
            <a:pPr marL="0" lvl="1" indent="0">
              <a:buNone/>
            </a:pPr>
            <a:r>
              <a:rPr lang="en-GB" sz="8000" i="0" dirty="0"/>
              <a:t>You need to implement a matching algorithm</a:t>
            </a:r>
          </a:p>
          <a:p>
            <a:pPr marL="0" lvl="1" indent="0">
              <a:buNone/>
            </a:pPr>
            <a:endParaRPr lang="en-GB" sz="8000" i="0" dirty="0"/>
          </a:p>
          <a:p>
            <a:pPr marL="0" lvl="1" indent="0">
              <a:buNone/>
            </a:pPr>
            <a:r>
              <a:rPr lang="en-GB" sz="8000" i="0" dirty="0"/>
              <a:t>If you provide a working step 4 (including everything from previous steps) and do the testing you should easily manage a B.</a:t>
            </a:r>
          </a:p>
          <a:p>
            <a:pPr marL="0" lvl="1" indent="0">
              <a:buNone/>
            </a:pPr>
            <a:endParaRPr lang="en-GB" sz="8000" i="0" dirty="0"/>
          </a:p>
          <a:p>
            <a:pPr marL="0" lvl="1" indent="0">
              <a:buNone/>
            </a:pPr>
            <a:r>
              <a:rPr lang="en-GB" sz="8000" i="0" dirty="0"/>
              <a:t>With good coding practice, a well written critical appraisal some extra effort on the user interface you could get an A</a:t>
            </a:r>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i="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35984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4</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Whenever a new request is entered in the system (</a:t>
            </a:r>
            <a:r>
              <a:rPr lang="en-GB" sz="8000" dirty="0">
                <a:solidFill>
                  <a:srgbClr val="FF0000"/>
                </a:solidFill>
              </a:rPr>
              <a:t>and prior to looping to the next request</a:t>
            </a:r>
            <a:r>
              <a:rPr lang="en-GB" sz="8000" i="0" dirty="0"/>
              <a:t>)</a:t>
            </a:r>
          </a:p>
          <a:p>
            <a:pPr marL="0" lvl="1" indent="0">
              <a:buNone/>
            </a:pPr>
            <a:endParaRPr lang="en-GB" sz="8000" i="0" dirty="0"/>
          </a:p>
          <a:p>
            <a:pPr marL="0" lvl="1" indent="0">
              <a:buNone/>
            </a:pPr>
            <a:r>
              <a:rPr lang="en-GB" sz="8000" i="0" dirty="0"/>
              <a:t>	Read the index file Requests.txt (either sequential read or unpickle depending 	on how you wrote the file)</a:t>
            </a:r>
          </a:p>
          <a:p>
            <a:pPr marL="0" lvl="1" indent="0">
              <a:buNone/>
            </a:pPr>
            <a:r>
              <a:rPr lang="en-GB" sz="8000" i="0" dirty="0"/>
              <a:t>	</a:t>
            </a:r>
          </a:p>
          <a:p>
            <a:pPr marL="0" lvl="1" indent="0">
              <a:buNone/>
            </a:pPr>
            <a:r>
              <a:rPr lang="en-GB" sz="8000" i="0" dirty="0"/>
              <a:t>	For each request ID in the Requests.txt file </a:t>
            </a:r>
          </a:p>
          <a:p>
            <a:pPr marL="0" lvl="1" indent="0">
              <a:buNone/>
            </a:pPr>
            <a:r>
              <a:rPr lang="en-GB" sz="8000" i="0" dirty="0"/>
              <a:t>		Check that file </a:t>
            </a:r>
            <a:r>
              <a:rPr lang="en-GB" sz="8000" i="0" dirty="0" err="1"/>
              <a:t>xxxxxx.pck</a:t>
            </a:r>
            <a:r>
              <a:rPr lang="en-GB" sz="8000" i="0" dirty="0"/>
              <a:t> exists on the local path</a:t>
            </a:r>
          </a:p>
          <a:p>
            <a:pPr marL="0" lvl="1" indent="0">
              <a:buNone/>
            </a:pPr>
            <a:endParaRPr lang="en-GB" sz="8000" i="0" dirty="0"/>
          </a:p>
          <a:p>
            <a:pPr marL="0" lvl="1" indent="0">
              <a:buNone/>
            </a:pPr>
            <a:r>
              <a:rPr lang="en-GB" sz="8000" i="0" dirty="0"/>
              <a:t>		If not display warning and continue to next request ID</a:t>
            </a:r>
          </a:p>
          <a:p>
            <a:pPr marL="0" lvl="1" indent="0">
              <a:buNone/>
            </a:pPr>
            <a:endParaRPr lang="en-GB" sz="8000" i="0" dirty="0"/>
          </a:p>
          <a:p>
            <a:pPr marL="0" lvl="1" indent="0">
              <a:buNone/>
            </a:pPr>
            <a:r>
              <a:rPr lang="en-GB" sz="8000" i="0" dirty="0"/>
              <a:t>		Unpickle contents of </a:t>
            </a:r>
            <a:r>
              <a:rPr lang="en-GB" sz="8000" i="0" dirty="0" err="1"/>
              <a:t>xxxxxx.pck</a:t>
            </a:r>
            <a:r>
              <a:rPr lang="en-GB" sz="8000" i="0" dirty="0"/>
              <a:t> and compare with current request (in 		memory)</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17747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4</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Things to note:</a:t>
            </a:r>
          </a:p>
          <a:p>
            <a:pPr marL="0" lvl="1" indent="0">
              <a:buNone/>
            </a:pPr>
            <a:endParaRPr lang="en-GB" sz="8000" i="0" dirty="0"/>
          </a:p>
          <a:p>
            <a:pPr marL="0" lvl="1" indent="0">
              <a:buNone/>
            </a:pPr>
            <a:r>
              <a:rPr lang="en-GB" sz="8000" i="0" dirty="0"/>
              <a:t>	It only needs to match on module name to meet minimum requirement</a:t>
            </a:r>
          </a:p>
          <a:p>
            <a:pPr marL="0" lvl="1" indent="0">
              <a:buNone/>
            </a:pPr>
            <a:endParaRPr lang="en-GB" sz="8000" i="0" dirty="0"/>
          </a:p>
          <a:p>
            <a:pPr marL="0" lvl="1" indent="0">
              <a:buNone/>
            </a:pPr>
            <a:r>
              <a:rPr lang="en-GB" sz="8000" i="0" dirty="0"/>
              <a:t>	You can choose which fields to match (</a:t>
            </a:r>
            <a:r>
              <a:rPr lang="en-GB" sz="8000" b="1" i="0" dirty="0"/>
              <a:t>must</a:t>
            </a:r>
            <a:r>
              <a:rPr lang="en-GB" sz="8000" i="0" dirty="0"/>
              <a:t> include module)</a:t>
            </a:r>
          </a:p>
          <a:p>
            <a:pPr marL="0" lvl="1" indent="0">
              <a:buNone/>
            </a:pPr>
            <a:endParaRPr lang="en-GB" sz="8000" i="0" dirty="0"/>
          </a:p>
          <a:p>
            <a:pPr marL="0" lvl="1" indent="0">
              <a:buNone/>
            </a:pPr>
            <a:r>
              <a:rPr lang="en-GB" sz="8000" i="0" dirty="0"/>
              <a:t>	</a:t>
            </a:r>
            <a:r>
              <a:rPr lang="en-GB" sz="8000" b="1" i="0" dirty="0"/>
              <a:t>If</a:t>
            </a:r>
            <a:r>
              <a:rPr lang="en-GB" sz="8000" i="0" dirty="0"/>
              <a:t> you are matching on more than one field keep a note of number of matching  	criteria – brief asks for this but does not say what to do with the information</a:t>
            </a:r>
          </a:p>
          <a:p>
            <a:pPr marL="0" lvl="1" indent="0">
              <a:buNone/>
            </a:pPr>
            <a:endParaRPr lang="en-GB" sz="8000" i="0" dirty="0"/>
          </a:p>
          <a:p>
            <a:pPr marL="0" lvl="1" indent="0">
              <a:buNone/>
            </a:pPr>
            <a:r>
              <a:rPr lang="en-GB" sz="8000" i="0" dirty="0"/>
              <a:t>	Perhaps could use it to rank the matching requests?</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42897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 4</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Inform the user of the number of matches found</a:t>
            </a:r>
          </a:p>
          <a:p>
            <a:pPr marL="0" lvl="1" indent="0">
              <a:buNone/>
            </a:pPr>
            <a:endParaRPr lang="en-GB" sz="8000" i="0" dirty="0"/>
          </a:p>
          <a:p>
            <a:pPr marL="0" lvl="1" indent="0">
              <a:buNone/>
            </a:pPr>
            <a:r>
              <a:rPr lang="en-GB" sz="8000" i="0" dirty="0"/>
              <a:t>Rank them? – number of matched criteria or something else – you decide (this is where you can pick up extra marks)</a:t>
            </a:r>
          </a:p>
          <a:p>
            <a:pPr marL="0" lvl="1" indent="0">
              <a:buNone/>
            </a:pPr>
            <a:endParaRPr lang="en-GB" sz="8000" i="0" dirty="0"/>
          </a:p>
          <a:p>
            <a:pPr marL="0" lvl="1" indent="0">
              <a:buNone/>
            </a:pPr>
            <a:r>
              <a:rPr lang="en-GB" sz="8000" i="0" dirty="0"/>
              <a:t>Provide a means for the user to view each match found</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50056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basic example</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Builds of the STEP 3 GUI program shown last week</a:t>
            </a:r>
          </a:p>
          <a:p>
            <a:pPr marL="0" lvl="1" indent="0">
              <a:buNone/>
            </a:pPr>
            <a:endParaRPr lang="en-GB" sz="8000" i="0" dirty="0"/>
          </a:p>
          <a:p>
            <a:pPr marL="0" lvl="1" indent="0">
              <a:buNone/>
            </a:pPr>
            <a:r>
              <a:rPr lang="en-GB" sz="8000" i="0" dirty="0"/>
              <a:t>After a request has been entered  - Inform user of number of matches found</a:t>
            </a:r>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pic>
        <p:nvPicPr>
          <p:cNvPr id="4" name="Picture 3"/>
          <p:cNvPicPr>
            <a:picLocks noChangeAspect="1"/>
          </p:cNvPicPr>
          <p:nvPr/>
        </p:nvPicPr>
        <p:blipFill>
          <a:blip r:embed="rId2"/>
          <a:stretch>
            <a:fillRect/>
          </a:stretch>
        </p:blipFill>
        <p:spPr>
          <a:xfrm>
            <a:off x="1199731" y="3031868"/>
            <a:ext cx="9002257" cy="3089532"/>
          </a:xfrm>
          <a:prstGeom prst="rect">
            <a:avLst/>
          </a:prstGeom>
        </p:spPr>
      </p:pic>
    </p:spTree>
    <p:extLst>
      <p:ext uri="{BB962C8B-B14F-4D97-AF65-F5344CB8AC3E}">
        <p14:creationId xmlns:p14="http://schemas.microsoft.com/office/powerpoint/2010/main" val="57795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basic example</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After a request has been entered  - File not found  </a:t>
            </a:r>
          </a:p>
          <a:p>
            <a:pPr marL="0" lvl="1" indent="0">
              <a:buNone/>
            </a:pPr>
            <a:r>
              <a:rPr lang="en-GB" sz="8000" i="0" dirty="0"/>
              <a:t>How could this happen?</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pic>
        <p:nvPicPr>
          <p:cNvPr id="3" name="Picture 2"/>
          <p:cNvPicPr>
            <a:picLocks noChangeAspect="1"/>
          </p:cNvPicPr>
          <p:nvPr/>
        </p:nvPicPr>
        <p:blipFill>
          <a:blip r:embed="rId2"/>
          <a:stretch>
            <a:fillRect/>
          </a:stretch>
        </p:blipFill>
        <p:spPr>
          <a:xfrm>
            <a:off x="1149972" y="2997714"/>
            <a:ext cx="9101775" cy="3123686"/>
          </a:xfrm>
          <a:prstGeom prst="rect">
            <a:avLst/>
          </a:prstGeom>
        </p:spPr>
      </p:pic>
    </p:spTree>
    <p:extLst>
      <p:ext uri="{BB962C8B-B14F-4D97-AF65-F5344CB8AC3E}">
        <p14:creationId xmlns:p14="http://schemas.microsoft.com/office/powerpoint/2010/main" val="103930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basic example</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Now ask the user if he wants to view his matches</a:t>
            </a:r>
          </a:p>
          <a:p>
            <a:pPr marL="0" lvl="1" indent="0">
              <a:buNone/>
            </a:pPr>
            <a:r>
              <a:rPr lang="en-GB" sz="8000" i="0" dirty="0"/>
              <a:t>Answering no completes the processing of the current request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pic>
        <p:nvPicPr>
          <p:cNvPr id="4" name="Picture 3"/>
          <p:cNvPicPr>
            <a:picLocks noChangeAspect="1"/>
          </p:cNvPicPr>
          <p:nvPr/>
        </p:nvPicPr>
        <p:blipFill>
          <a:blip r:embed="rId2"/>
          <a:stretch>
            <a:fillRect/>
          </a:stretch>
        </p:blipFill>
        <p:spPr>
          <a:xfrm>
            <a:off x="1136822" y="3003721"/>
            <a:ext cx="9408315" cy="3228889"/>
          </a:xfrm>
          <a:prstGeom prst="rect">
            <a:avLst/>
          </a:prstGeom>
        </p:spPr>
      </p:pic>
    </p:spTree>
    <p:extLst>
      <p:ext uri="{BB962C8B-B14F-4D97-AF65-F5344CB8AC3E}">
        <p14:creationId xmlns:p14="http://schemas.microsoft.com/office/powerpoint/2010/main" val="316138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basic example</a:t>
            </a:r>
            <a:endParaRPr lang="en-US" dirty="0"/>
          </a:p>
        </p:txBody>
      </p:sp>
      <p:sp>
        <p:nvSpPr>
          <p:cNvPr id="5" name="Content Placeholder 2"/>
          <p:cNvSpPr txBox="1">
            <a:spLocks/>
          </p:cNvSpPr>
          <p:nvPr/>
        </p:nvSpPr>
        <p:spPr>
          <a:xfrm>
            <a:off x="1136822" y="1663700"/>
            <a:ext cx="9539416" cy="4457700"/>
          </a:xfrm>
          <a:prstGeom prst="rect">
            <a:avLst/>
          </a:prstGeom>
        </p:spPr>
        <p:txBody>
          <a:bodyPr vert="horz" lIns="91440" tIns="45720" rIns="91440" bIns="45720" rtlCol="0">
            <a:normAutofit fontScale="2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1" indent="0">
              <a:buNone/>
            </a:pPr>
            <a:r>
              <a:rPr lang="en-GB" sz="8000" i="0" dirty="0"/>
              <a:t>Outputs information on a matching request using the </a:t>
            </a:r>
            <a:r>
              <a:rPr lang="en-GB" sz="8000" i="0" dirty="0" err="1"/>
              <a:t>display_restricted</a:t>
            </a:r>
            <a:r>
              <a:rPr lang="en-GB" sz="8000" i="0" dirty="0"/>
              <a:t> instance </a:t>
            </a:r>
          </a:p>
          <a:p>
            <a:pPr marL="0" lvl="1" indent="0">
              <a:buNone/>
            </a:pPr>
            <a:r>
              <a:rPr lang="en-GB" sz="8000" i="0" dirty="0"/>
              <a:t>Method of the Request class</a:t>
            </a:r>
          </a:p>
          <a:p>
            <a:pPr marL="0" lvl="1" indent="0">
              <a:buNone/>
            </a:pPr>
            <a:r>
              <a:rPr lang="en-GB" sz="8000" i="0" dirty="0"/>
              <a:t>User moves to the next request using the button (you could be ambitious and implement back and forward buttons to loop through matches (extra marks if it works)</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p>
          <a:p>
            <a:pPr marL="0" lvl="1" indent="0">
              <a:buNone/>
            </a:pPr>
            <a:endParaRPr lang="en-GB" sz="8000" i="0" dirty="0"/>
          </a:p>
          <a:p>
            <a:pPr marL="0" lvl="1" indent="0">
              <a:buNone/>
            </a:pPr>
            <a:endParaRPr lang="en-GB" sz="8000" i="0" dirty="0"/>
          </a:p>
          <a:p>
            <a:pPr marL="0" lvl="1" indent="0">
              <a:buNone/>
            </a:pPr>
            <a:r>
              <a:rPr lang="en-GB" sz="8000" i="0" dirty="0"/>
              <a:t>	</a:t>
            </a:r>
          </a:p>
          <a:p>
            <a:pPr marL="0" lvl="1" indent="0">
              <a:buNone/>
            </a:pPr>
            <a:r>
              <a:rPr lang="en-GB" sz="8000" i="0" dirty="0"/>
              <a:t>	</a:t>
            </a:r>
            <a:endParaRPr lang="en-GB" sz="8000" dirty="0"/>
          </a:p>
          <a:p>
            <a:pPr marL="0" lvl="1" indent="0">
              <a:buNone/>
            </a:pPr>
            <a:r>
              <a:rPr lang="en-GB" sz="8000" dirty="0"/>
              <a:t>	</a:t>
            </a:r>
          </a:p>
          <a:p>
            <a:pPr marL="0" lvl="1" indent="0">
              <a:buNone/>
            </a:pPr>
            <a:r>
              <a:rPr lang="en-GB" sz="8000" dirty="0"/>
              <a:t>			</a:t>
            </a:r>
          </a:p>
          <a:p>
            <a:pPr marL="0" lvl="1" indent="0">
              <a:buNone/>
            </a:pPr>
            <a:endParaRPr lang="en-GB" sz="8000" dirty="0"/>
          </a:p>
          <a:p>
            <a:pPr marL="0" lvl="1" indent="0">
              <a:buNone/>
            </a:pPr>
            <a:endParaRPr lang="en-GB" sz="8000" dirty="0"/>
          </a:p>
          <a:p>
            <a:pPr marL="0" lvl="1" indent="0">
              <a:buNone/>
            </a:pPr>
            <a:endParaRPr lang="en-GB" sz="8000" dirty="0"/>
          </a:p>
          <a:p>
            <a:pPr marL="0" lvl="1" indent="0">
              <a:buNone/>
            </a:pPr>
            <a:r>
              <a:rPr lang="en-GB" sz="8000" dirty="0"/>
              <a:t>		</a:t>
            </a:r>
          </a:p>
          <a:p>
            <a:pPr marL="0" lvl="1" indent="0">
              <a:buNone/>
            </a:pPr>
            <a:r>
              <a:rPr lang="en-GB" dirty="0"/>
              <a:t>		</a:t>
            </a:r>
          </a:p>
          <a:p>
            <a:pPr marL="0" lvl="1" indent="0">
              <a:buNone/>
            </a:pPr>
            <a:r>
              <a:rPr lang="en-GB" i="0" dirty="0"/>
              <a:t>	</a:t>
            </a:r>
            <a:endParaRPr lang="en-GB" dirty="0"/>
          </a:p>
          <a:p>
            <a:pPr marL="0" lvl="1" indent="0">
              <a:buNone/>
            </a:pPr>
            <a:r>
              <a:rPr lang="en-GB" dirty="0"/>
              <a:t>	</a:t>
            </a:r>
          </a:p>
          <a:p>
            <a:pPr marL="0" lvl="1" indent="0">
              <a:buNone/>
            </a:pPr>
            <a:r>
              <a:rPr lang="en-GB" dirty="0"/>
              <a:t>	</a:t>
            </a:r>
            <a:endParaRPr lang="en-GB" i="0" dirty="0"/>
          </a:p>
          <a:p>
            <a:pPr lvl="1"/>
            <a:endParaRPr lang="en-GB" dirty="0"/>
          </a:p>
          <a:p>
            <a:endParaRPr lang="en-GB" dirty="0"/>
          </a:p>
          <a:p>
            <a:endParaRPr lang="en-GB" dirty="0"/>
          </a:p>
          <a:p>
            <a:endParaRPr lang="en-GB" dirty="0"/>
          </a:p>
          <a:p>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GB" dirty="0"/>
          </a:p>
          <a:p>
            <a:pPr marL="0" indent="0">
              <a:buFont typeface="Franklin Gothic Book" panose="020B0503020102020204" pitchFamily="34" charset="0"/>
              <a:buNone/>
            </a:pPr>
            <a:endParaRPr lang="en-US" dirty="0"/>
          </a:p>
        </p:txBody>
      </p:sp>
      <p:pic>
        <p:nvPicPr>
          <p:cNvPr id="3" name="Picture 2"/>
          <p:cNvPicPr>
            <a:picLocks noChangeAspect="1"/>
          </p:cNvPicPr>
          <p:nvPr/>
        </p:nvPicPr>
        <p:blipFill>
          <a:blip r:embed="rId2"/>
          <a:stretch>
            <a:fillRect/>
          </a:stretch>
        </p:blipFill>
        <p:spPr>
          <a:xfrm>
            <a:off x="2135144" y="2930010"/>
            <a:ext cx="8159341" cy="3500309"/>
          </a:xfrm>
          <a:prstGeom prst="rect">
            <a:avLst/>
          </a:prstGeom>
        </p:spPr>
      </p:pic>
    </p:spTree>
    <p:extLst>
      <p:ext uri="{BB962C8B-B14F-4D97-AF65-F5344CB8AC3E}">
        <p14:creationId xmlns:p14="http://schemas.microsoft.com/office/powerpoint/2010/main" val="4136552980"/>
      </p:ext>
    </p:extLst>
  </p:cSld>
  <p:clrMapOvr>
    <a:masterClrMapping/>
  </p:clrMapOvr>
</p:sld>
</file>

<file path=ppt/theme/theme1.xml><?xml version="1.0" encoding="utf-8"?>
<a:theme xmlns:a="http://schemas.openxmlformats.org/drawingml/2006/main" name="Cro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Styles" id="{394B1C52-323E-054B-BBD0-F3C7D8EBB2FC}" vid="{E334F8BD-A419-C64A-9C07-7343742ECC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Lecture-Styles</Template>
  <TotalTime>30273</TotalTime>
  <Words>398</Words>
  <Application>Microsoft Office PowerPoint</Application>
  <PresentationFormat>Widescreen</PresentationFormat>
  <Paragraphs>318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Franklin Gothic Book</vt:lpstr>
      <vt:lpstr>Crop</vt:lpstr>
      <vt:lpstr>PowerPoint Presentation</vt:lpstr>
      <vt:lpstr>Step 4</vt:lpstr>
      <vt:lpstr>Step 4</vt:lpstr>
      <vt:lpstr>Step 4</vt:lpstr>
      <vt:lpstr>Step 4</vt:lpstr>
      <vt:lpstr>A basic example</vt:lpstr>
      <vt:lpstr>A basic example</vt:lpstr>
      <vt:lpstr>A basic example</vt:lpstr>
      <vt:lpstr>A basic example</vt:lpstr>
      <vt:lpstr>A basic example</vt:lpstr>
      <vt:lpstr>A basic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Alistair McMonnies</dc:creator>
  <cp:lastModifiedBy>James Nightingale</cp:lastModifiedBy>
  <cp:revision>175</cp:revision>
  <cp:lastPrinted>2017-01-17T08:55:59Z</cp:lastPrinted>
  <dcterms:created xsi:type="dcterms:W3CDTF">2016-07-08T16:12:56Z</dcterms:created>
  <dcterms:modified xsi:type="dcterms:W3CDTF">2017-03-12T20:07:55Z</dcterms:modified>
</cp:coreProperties>
</file>