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5" r:id="rId3"/>
    <p:sldId id="358" r:id="rId4"/>
    <p:sldId id="380" r:id="rId5"/>
    <p:sldId id="372" r:id="rId6"/>
    <p:sldId id="381" r:id="rId7"/>
    <p:sldId id="382" r:id="rId8"/>
    <p:sldId id="373" r:id="rId9"/>
    <p:sldId id="383" r:id="rId10"/>
    <p:sldId id="374" r:id="rId11"/>
    <p:sldId id="384" r:id="rId12"/>
  </p:sldIdLst>
  <p:sldSz cx="12192000" cy="6858000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C532-782A-4267-8BC6-A000A2C356EE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F0D6-9516-4272-8099-C4F9093C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9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884B-A448-CE43-A1EE-0918776A7EF5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43363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44643"/>
            <a:ext cx="789813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8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6FBA7-49E2-894F-A626-3021FFAA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404594"/>
            <a:ext cx="8361229" cy="248208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programming </a:t>
            </a:r>
            <a:r>
              <a:rPr lang="en-US"/>
              <a:t>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© A </a:t>
            </a:r>
            <a:r>
              <a:rPr lang="de-DE" dirty="0" err="1"/>
              <a:t>McMonnies</a:t>
            </a:r>
            <a:r>
              <a:rPr lang="de-DE" dirty="0"/>
              <a:t>, School </a:t>
            </a:r>
            <a:r>
              <a:rPr lang="de-DE" dirty="0" err="1"/>
              <a:t>of</a:t>
            </a:r>
            <a:r>
              <a:rPr lang="de-DE" dirty="0"/>
              <a:t> Engineering </a:t>
            </a:r>
            <a:r>
              <a:rPr lang="de-DE" dirty="0" err="1"/>
              <a:t>and</a:t>
            </a:r>
            <a:r>
              <a:rPr lang="de-DE" dirty="0"/>
              <a:t> Computing,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West </a:t>
            </a:r>
            <a:r>
              <a:rPr lang="de-DE" dirty="0" err="1"/>
              <a:t>of</a:t>
            </a:r>
            <a:r>
              <a:rPr lang="de-DE" dirty="0"/>
              <a:t> Scotland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" y="5324377"/>
            <a:ext cx="1037277" cy="710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08" y="453271"/>
            <a:ext cx="1163425" cy="11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4710" y="6453386"/>
            <a:ext cx="6280830" cy="40461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6561" y="6453386"/>
            <a:ext cx="707112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829" y="754928"/>
            <a:ext cx="1088010" cy="108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61" y="6402865"/>
            <a:ext cx="2101427" cy="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9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9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65852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3/12/2017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085" y="6402865"/>
            <a:ext cx="2101427" cy="50565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0133" y="685800"/>
            <a:ext cx="1277708" cy="12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Coursework 2016/17 Step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to preselect with </a:t>
            </a:r>
            <a:r>
              <a:rPr lang="en-GB" b="1" dirty="0" err="1"/>
              <a:t>EasyGUI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1" y="1964724"/>
            <a:ext cx="10886303" cy="4522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 err="1"/>
              <a:t>EasyGUI</a:t>
            </a:r>
            <a:r>
              <a:rPr lang="en-GB" sz="8000" i="0" dirty="0"/>
              <a:t> allows you to choose which option in a </a:t>
            </a:r>
            <a:r>
              <a:rPr lang="en-GB" sz="8000" i="0" dirty="0" err="1"/>
              <a:t>choicebox</a:t>
            </a:r>
            <a:r>
              <a:rPr lang="en-GB" sz="8000" i="0" dirty="0"/>
              <a:t> is highlighted as the default option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def </a:t>
            </a:r>
            <a:r>
              <a:rPr lang="en-GB" sz="6400" i="0" dirty="0" err="1">
                <a:latin typeface="OCR A Extended" panose="02010509020102010303" pitchFamily="50" charset="0"/>
              </a:rPr>
              <a:t>get_model</a:t>
            </a:r>
            <a:r>
              <a:rPr lang="en-GB" sz="6400" i="0" dirty="0">
                <a:latin typeface="OCR A Extended" panose="02010509020102010303" pitchFamily="50" charset="0"/>
              </a:rPr>
              <a:t>(edit):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# If edit = 0, this is a create request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# Else a edit is a string containing the existing value 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choices = [“Fiesta", “Focus", “Mondeo", “Kuga"]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if edit == 0: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preselect = 0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else: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preselect = </a:t>
            </a:r>
            <a:r>
              <a:rPr lang="en-GB" sz="6400" i="0" dirty="0" err="1">
                <a:latin typeface="OCR A Extended" panose="02010509020102010303" pitchFamily="50" charset="0"/>
              </a:rPr>
              <a:t>choices.index</a:t>
            </a:r>
            <a:r>
              <a:rPr lang="en-GB" sz="6400" i="0" dirty="0">
                <a:latin typeface="OCR A Extended" panose="02010509020102010303" pitchFamily="50" charset="0"/>
              </a:rPr>
              <a:t>(edit)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model = </a:t>
            </a:r>
            <a:r>
              <a:rPr lang="en-GB" sz="6400" i="0" dirty="0" err="1">
                <a:latin typeface="OCR A Extended" panose="02010509020102010303" pitchFamily="50" charset="0"/>
              </a:rPr>
              <a:t>choicebox</a:t>
            </a:r>
            <a:r>
              <a:rPr lang="en-GB" sz="6400" i="0" dirty="0">
                <a:latin typeface="OCR A Extended" panose="02010509020102010303" pitchFamily="50" charset="0"/>
              </a:rPr>
              <a:t>(“Select model ", title, choices, preselect)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return model</a:t>
            </a:r>
            <a:endParaRPr lang="en-GB" sz="6400" i="0" dirty="0">
              <a:latin typeface="OCR A Extended" panose="02010509020102010303" pitchFamily="50" charset="0"/>
            </a:endParaRPr>
          </a:p>
          <a:p>
            <a:pPr marL="0" lvl="1" indent="0">
              <a:buNone/>
            </a:pPr>
            <a:r>
              <a:rPr lang="en-GB" sz="8000" i="0" dirty="0"/>
              <a:t>		</a:t>
            </a:r>
          </a:p>
          <a:p>
            <a:pPr marL="0" lvl="1" indent="0">
              <a:buNone/>
            </a:pPr>
            <a:r>
              <a:rPr lang="en-GB" sz="8000" i="0" dirty="0"/>
              <a:t>N.B. preselect is the 4</a:t>
            </a:r>
            <a:r>
              <a:rPr lang="en-GB" sz="8000" i="0" baseline="30000" dirty="0"/>
              <a:t>th</a:t>
            </a:r>
            <a:r>
              <a:rPr lang="en-GB" sz="8000" i="0" dirty="0"/>
              <a:t> argument of a </a:t>
            </a:r>
            <a:r>
              <a:rPr lang="en-GB" sz="8000" i="0" dirty="0" err="1"/>
              <a:t>choicebox</a:t>
            </a:r>
            <a:r>
              <a:rPr lang="en-GB" sz="8000" i="0" dirty="0"/>
              <a:t> or </a:t>
            </a:r>
            <a:r>
              <a:rPr lang="en-GB" sz="8000" i="0" dirty="0" err="1"/>
              <a:t>multchoicebox</a:t>
            </a: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In </a:t>
            </a:r>
            <a:r>
              <a:rPr lang="en-GB" sz="8000" i="0" dirty="0" err="1"/>
              <a:t>choicebox</a:t>
            </a:r>
            <a:r>
              <a:rPr lang="en-GB" sz="8000" i="0" dirty="0"/>
              <a:t> preselect MUST pass an integer (position in choices of default value)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to preselect with </a:t>
            </a:r>
            <a:r>
              <a:rPr lang="en-GB" b="1" dirty="0" err="1"/>
              <a:t>EasyGUI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1" y="1964724"/>
            <a:ext cx="10886303" cy="4522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def </a:t>
            </a:r>
            <a:r>
              <a:rPr lang="en-GB" sz="6400" i="0" dirty="0" err="1">
                <a:latin typeface="OCR A Extended" panose="02010509020102010303" pitchFamily="50" charset="0"/>
              </a:rPr>
              <a:t>get_options</a:t>
            </a:r>
            <a:r>
              <a:rPr lang="en-GB" sz="6400" i="0" dirty="0">
                <a:latin typeface="OCR A Extended" panose="02010509020102010303" pitchFamily="50" charset="0"/>
              </a:rPr>
              <a:t>(edit):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choices = [“Alloys", “Leather", “Bluetooth", “Sunroof"]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if edit == 0: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preselect = 0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else: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preselect = []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for </a:t>
            </a:r>
            <a:r>
              <a:rPr lang="en-GB" sz="6400" i="0" dirty="0" err="1">
                <a:latin typeface="OCR A Extended" panose="02010509020102010303" pitchFamily="50" charset="0"/>
              </a:rPr>
              <a:t>i</a:t>
            </a:r>
            <a:r>
              <a:rPr lang="en-GB" sz="6400" i="0" dirty="0">
                <a:latin typeface="OCR A Extended" panose="02010509020102010303" pitchFamily="50" charset="0"/>
              </a:rPr>
              <a:t> in edit: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    </a:t>
            </a:r>
            <a:r>
              <a:rPr lang="en-GB" sz="6400" i="0" dirty="0" err="1">
                <a:latin typeface="OCR A Extended" panose="02010509020102010303" pitchFamily="50" charset="0"/>
              </a:rPr>
              <a:t>pr</a:t>
            </a:r>
            <a:r>
              <a:rPr lang="en-GB" sz="6400" i="0" dirty="0">
                <a:latin typeface="OCR A Extended" panose="02010509020102010303" pitchFamily="50" charset="0"/>
              </a:rPr>
              <a:t> = </a:t>
            </a:r>
            <a:r>
              <a:rPr lang="en-GB" sz="6400" i="0" dirty="0" err="1">
                <a:latin typeface="OCR A Extended" panose="02010509020102010303" pitchFamily="50" charset="0"/>
              </a:rPr>
              <a:t>choices.index</a:t>
            </a:r>
            <a:r>
              <a:rPr lang="en-GB" sz="6400" i="0" dirty="0">
                <a:latin typeface="OCR A Extended" panose="02010509020102010303" pitchFamily="50" charset="0"/>
              </a:rPr>
              <a:t>(</a:t>
            </a:r>
            <a:r>
              <a:rPr lang="en-GB" sz="6400" i="0" dirty="0" err="1">
                <a:latin typeface="OCR A Extended" panose="02010509020102010303" pitchFamily="50" charset="0"/>
              </a:rPr>
              <a:t>i</a:t>
            </a:r>
            <a:r>
              <a:rPr lang="en-GB" sz="6400" i="0" dirty="0">
                <a:latin typeface="OCR A Extended" panose="02010509020102010303" pitchFamily="50" charset="0"/>
              </a:rPr>
              <a:t>)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        </a:t>
            </a:r>
            <a:r>
              <a:rPr lang="en-GB" sz="6400" i="0" dirty="0" err="1">
                <a:latin typeface="OCR A Extended" panose="02010509020102010303" pitchFamily="50" charset="0"/>
              </a:rPr>
              <a:t>preselect.append</a:t>
            </a:r>
            <a:r>
              <a:rPr lang="en-GB" sz="6400" i="0" dirty="0">
                <a:latin typeface="OCR A Extended" panose="02010509020102010303" pitchFamily="50" charset="0"/>
              </a:rPr>
              <a:t>(</a:t>
            </a:r>
            <a:r>
              <a:rPr lang="en-GB" sz="6400" i="0" dirty="0" err="1">
                <a:latin typeface="OCR A Extended" panose="02010509020102010303" pitchFamily="50" charset="0"/>
              </a:rPr>
              <a:t>pr</a:t>
            </a:r>
            <a:r>
              <a:rPr lang="en-GB" sz="6400" i="0" dirty="0">
                <a:latin typeface="OCR A Extended" panose="02010509020102010303" pitchFamily="50" charset="0"/>
              </a:rPr>
              <a:t>)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options = </a:t>
            </a:r>
            <a:r>
              <a:rPr lang="en-GB" sz="6400" i="0" dirty="0" err="1">
                <a:latin typeface="OCR A Extended" panose="02010509020102010303" pitchFamily="50" charset="0"/>
              </a:rPr>
              <a:t>multchoicebox</a:t>
            </a:r>
            <a:r>
              <a:rPr lang="en-GB" sz="6400" i="0" dirty="0">
                <a:latin typeface="OCR A Extended" panose="02010509020102010303" pitchFamily="50" charset="0"/>
              </a:rPr>
              <a:t>("Select ALL of your </a:t>
            </a:r>
            <a:r>
              <a:rPr lang="en-GB" sz="6400" i="0">
                <a:latin typeface="OCR A Extended" panose="02010509020102010303" pitchFamily="50" charset="0"/>
              </a:rPr>
              <a:t>available options ", </a:t>
            </a:r>
            <a:r>
              <a:rPr lang="en-GB" sz="6400" i="0" dirty="0">
                <a:latin typeface="OCR A Extended" panose="02010509020102010303" pitchFamily="50" charset="0"/>
              </a:rPr>
              <a:t>title, choices, preselect)</a:t>
            </a:r>
          </a:p>
          <a:p>
            <a:pPr marL="0" lvl="1" indent="0">
              <a:buNone/>
            </a:pPr>
            <a:r>
              <a:rPr lang="en-GB" sz="6400" i="0" dirty="0">
                <a:latin typeface="OCR A Extended" panose="02010509020102010303" pitchFamily="50" charset="0"/>
              </a:rPr>
              <a:t>    return options</a:t>
            </a:r>
            <a:r>
              <a:rPr lang="en-GB" sz="8000" i="0" dirty="0"/>
              <a:t>		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In </a:t>
            </a:r>
            <a:r>
              <a:rPr lang="en-GB" sz="8000" i="0" dirty="0" err="1"/>
              <a:t>multchoicebox</a:t>
            </a:r>
            <a:r>
              <a:rPr lang="en-GB" sz="8000" i="0" dirty="0"/>
              <a:t> preselect is a list (of integers) (positions of all selected values)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10 marks for this step!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Builds on all 4 previous steps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Give the user the facility to edit an existing request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If original program well designed should be able to reuse most of the code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470454"/>
            <a:ext cx="9539416" cy="4650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Need a new menu option to edit a request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Either CLI (Example)</a:t>
            </a:r>
          </a:p>
          <a:p>
            <a:pPr marL="0" lvl="1" indent="0">
              <a:buNone/>
            </a:pPr>
            <a:r>
              <a:rPr lang="en-GB" sz="8000" i="0" dirty="0">
                <a:latin typeface="OCR A Extended" panose="02010509020102010303" pitchFamily="50" charset="0"/>
              </a:rPr>
              <a:t>&gt;&gt;&gt;Welcome to UWS Study Buddy</a:t>
            </a:r>
          </a:p>
          <a:p>
            <a:pPr marL="0" lvl="1" indent="0">
              <a:buNone/>
            </a:pPr>
            <a:r>
              <a:rPr lang="en-GB" sz="8000" i="0" dirty="0">
                <a:latin typeface="OCR A Extended" panose="02010509020102010303" pitchFamily="50" charset="0"/>
              </a:rPr>
              <a:t>&gt;&gt;&gt;Enter C to Create, E to Edit or Q to Quit</a:t>
            </a:r>
          </a:p>
          <a:p>
            <a:pPr marL="0" lvl="1" indent="0">
              <a:buNone/>
            </a:pPr>
            <a:endParaRPr lang="en-GB" sz="8000" i="0" dirty="0">
              <a:latin typeface="OCR A Extended" panose="02010509020102010303" pitchFamily="50" charset="0"/>
            </a:endParaRPr>
          </a:p>
          <a:p>
            <a:pPr marL="0" lvl="1" indent="0">
              <a:buNone/>
            </a:pPr>
            <a:r>
              <a:rPr lang="en-GB" sz="8000" i="0" dirty="0"/>
              <a:t>Or GUI (</a:t>
            </a:r>
            <a:r>
              <a:rPr lang="en-GB" sz="8000" i="0" dirty="0" err="1"/>
              <a:t>EasyGUI</a:t>
            </a:r>
            <a:r>
              <a:rPr lang="en-GB" sz="8000" i="0" dirty="0"/>
              <a:t> Example)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90" y="3781168"/>
            <a:ext cx="8605201" cy="30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470454"/>
            <a:ext cx="9539416" cy="4650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User is prompted to enter a valid request ID 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Either CLI (Example)</a:t>
            </a:r>
          </a:p>
          <a:p>
            <a:pPr marL="0" lvl="1" indent="0">
              <a:buNone/>
            </a:pPr>
            <a:r>
              <a:rPr lang="en-GB" sz="8000" i="0" dirty="0">
                <a:latin typeface="OCR A Extended" panose="02010509020102010303" pitchFamily="50" charset="0"/>
              </a:rPr>
              <a:t>&gt;&gt;&gt;Enter a valid Request ID:</a:t>
            </a:r>
          </a:p>
          <a:p>
            <a:pPr marL="0" lvl="1" indent="0">
              <a:buNone/>
            </a:pPr>
            <a:endParaRPr lang="en-GB" sz="8000" i="0" dirty="0">
              <a:latin typeface="OCR A Extended" panose="02010509020102010303" pitchFamily="50" charset="0"/>
            </a:endParaRPr>
          </a:p>
          <a:p>
            <a:pPr marL="0" lvl="1" indent="0">
              <a:buNone/>
            </a:pPr>
            <a:r>
              <a:rPr lang="en-GB" sz="8000" i="0" dirty="0"/>
              <a:t>Or GUI (</a:t>
            </a:r>
            <a:r>
              <a:rPr lang="en-GB" sz="8000" i="0" dirty="0" err="1"/>
              <a:t>EasyGUI</a:t>
            </a:r>
            <a:r>
              <a:rPr lang="en-GB" sz="8000" i="0" dirty="0"/>
              <a:t> Example)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36" y="3598519"/>
            <a:ext cx="6566888" cy="26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663700"/>
            <a:ext cx="9539416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Validation of the user entered Request ID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Is it a six digit integer?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Does it exist in the persistent index of used ID’s (Requests.txt)?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Does the 999999.pck file for this request ID exist on disk?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If no to any of above – generate error message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If yes to all copy the request data from file to memory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	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359243"/>
            <a:ext cx="9539416" cy="4762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User is prompted to enter the password for the request ID he selected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Either CLI (Example)</a:t>
            </a:r>
          </a:p>
          <a:p>
            <a:pPr marL="0" lvl="1" indent="0">
              <a:buNone/>
            </a:pPr>
            <a:r>
              <a:rPr lang="en-GB" sz="8000" i="0" dirty="0">
                <a:latin typeface="OCR A Extended" panose="02010509020102010303" pitchFamily="50" charset="0"/>
              </a:rPr>
              <a:t>&gt;&gt;&gt;Enter the password for Request ID 123456:</a:t>
            </a:r>
          </a:p>
          <a:p>
            <a:pPr marL="0" lvl="1" indent="0">
              <a:buNone/>
            </a:pPr>
            <a:endParaRPr lang="en-GB" sz="8000" i="0" dirty="0">
              <a:latin typeface="OCR A Extended" panose="02010509020102010303" pitchFamily="50" charset="0"/>
            </a:endParaRPr>
          </a:p>
          <a:p>
            <a:pPr marL="0" lvl="1" indent="0">
              <a:buNone/>
            </a:pPr>
            <a:r>
              <a:rPr lang="en-GB" sz="8000" i="0" dirty="0"/>
              <a:t>Or GUI (</a:t>
            </a:r>
            <a:r>
              <a:rPr lang="en-GB" sz="8000" i="0" dirty="0" err="1"/>
              <a:t>EasyGUI</a:t>
            </a:r>
            <a:r>
              <a:rPr lang="en-GB" sz="8000" i="0" dirty="0"/>
              <a:t> Example)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71" y="3612976"/>
            <a:ext cx="6136259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5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322173"/>
            <a:ext cx="9539416" cy="479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Validation of the user entered password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Is it the same as the one in the 999999.pck file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If not you need to decide on a strategy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You might (for example) give three tries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Or you might just say sorry wrong password and return to menu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NO right answer – you decide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	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80" y="4424749"/>
            <a:ext cx="6438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346887"/>
            <a:ext cx="9539416" cy="477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Now loop through every attribute in the same order as “Create a Request”</a:t>
            </a:r>
          </a:p>
          <a:p>
            <a:pPr marL="0" lvl="1" indent="0">
              <a:buNone/>
            </a:pPr>
            <a:r>
              <a:rPr lang="en-GB" sz="8000" i="0" dirty="0"/>
              <a:t>Display the original attribute and prompt the user to update</a:t>
            </a:r>
          </a:p>
          <a:p>
            <a:pPr marL="0" lvl="1" indent="0">
              <a:buNone/>
            </a:pPr>
            <a:r>
              <a:rPr lang="en-GB" sz="8000" i="0" dirty="0"/>
              <a:t>e.g. CLI example</a:t>
            </a:r>
          </a:p>
          <a:p>
            <a:pPr marL="0" lvl="1" indent="0">
              <a:buNone/>
            </a:pPr>
            <a:r>
              <a:rPr lang="en-GB" sz="8000" i="0" dirty="0">
                <a:latin typeface="OCR A Extended" panose="02010509020102010303" pitchFamily="50" charset="0"/>
              </a:rPr>
              <a:t>&gt;&gt;&gt; Campus : Ayr, Enter A to accept or U to Update: U</a:t>
            </a:r>
          </a:p>
          <a:p>
            <a:pPr marL="0" lvl="1" indent="0">
              <a:buNone/>
            </a:pPr>
            <a:r>
              <a:rPr lang="en-GB" sz="8000" i="0" dirty="0">
                <a:latin typeface="OCR A Extended" panose="02010509020102010303" pitchFamily="50" charset="0"/>
              </a:rPr>
              <a:t>&gt;&gt;&gt; Enter new Campus Location A (Ayr), D (Dumfries) or P (Paisley) : P</a:t>
            </a:r>
          </a:p>
          <a:p>
            <a:pPr marL="0" lvl="1" indent="0">
              <a:buNone/>
            </a:pPr>
            <a:r>
              <a:rPr lang="en-GB" sz="8000" i="0" dirty="0"/>
              <a:t>GUI Example (</a:t>
            </a:r>
            <a:r>
              <a:rPr lang="en-GB" sz="8000" i="0" dirty="0" err="1"/>
              <a:t>EasyGUI</a:t>
            </a:r>
            <a:r>
              <a:rPr lang="en-GB" sz="8000" i="0" dirty="0"/>
              <a:t>)	</a:t>
            </a:r>
          </a:p>
          <a:p>
            <a:pPr marL="0" lvl="1" indent="0">
              <a:buNone/>
            </a:pPr>
            <a:r>
              <a:rPr lang="en-GB" sz="8000" i="0" dirty="0"/>
              <a:t>		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74" y="3632886"/>
            <a:ext cx="7102498" cy="32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822" y="1346887"/>
            <a:ext cx="9539416" cy="477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After all attributes are updated</a:t>
            </a:r>
          </a:p>
          <a:p>
            <a:pPr marL="0" lvl="1" indent="0">
              <a:buNone/>
            </a:pPr>
            <a:r>
              <a:rPr lang="en-GB" sz="8000" i="0" dirty="0"/>
              <a:t>	Rerun the matching algorithm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And then proceed as step 4 (show matches etc.)</a:t>
            </a:r>
          </a:p>
          <a:p>
            <a:pPr marL="0" lvl="1" indent="0">
              <a:buNone/>
            </a:pPr>
            <a:r>
              <a:rPr lang="en-GB" sz="8000" i="0" dirty="0"/>
              <a:t>		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56" y="3164359"/>
            <a:ext cx="9286299" cy="3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493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-Styles" id="{394B1C52-323E-054B-BBD0-F3C7D8EBB2FC}" vid="{E334F8BD-A419-C64A-9C07-7343742ECC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Lecture-Styles</Template>
  <TotalTime>30401</TotalTime>
  <Words>437</Words>
  <Application>Microsoft Office PowerPoint</Application>
  <PresentationFormat>Widescreen</PresentationFormat>
  <Paragraphs>331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OCR A Extended</vt:lpstr>
      <vt:lpstr>Crop</vt:lpstr>
      <vt:lpstr>PowerPoint Presentation</vt:lpstr>
      <vt:lpstr>Step 5</vt:lpstr>
      <vt:lpstr>Step 5</vt:lpstr>
      <vt:lpstr>Step 5</vt:lpstr>
      <vt:lpstr>Step 5</vt:lpstr>
      <vt:lpstr>Step 5</vt:lpstr>
      <vt:lpstr>Step 5</vt:lpstr>
      <vt:lpstr>Step 5</vt:lpstr>
      <vt:lpstr>Step 5</vt:lpstr>
      <vt:lpstr>How to preselect with EasyGUI</vt:lpstr>
      <vt:lpstr>How to preselect with EasyGUI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McMonnies</dc:creator>
  <cp:lastModifiedBy>James Nightingale</cp:lastModifiedBy>
  <cp:revision>186</cp:revision>
  <cp:lastPrinted>2017-01-17T08:55:59Z</cp:lastPrinted>
  <dcterms:created xsi:type="dcterms:W3CDTF">2016-07-08T16:12:56Z</dcterms:created>
  <dcterms:modified xsi:type="dcterms:W3CDTF">2017-03-12T22:25:34Z</dcterms:modified>
</cp:coreProperties>
</file>