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71" r:id="rId3"/>
    <p:sldId id="272" r:id="rId4"/>
    <p:sldId id="257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AAD347D-5ACD-4C99-B74B-A9C85AD731AF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Coursework 2016/17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Structure &amp; Logic for Coursework</a:t>
            </a:r>
          </a:p>
        </p:txBody>
      </p:sp>
    </p:spTree>
    <p:extLst>
      <p:ext uri="{BB962C8B-B14F-4D97-AF65-F5344CB8AC3E}">
        <p14:creationId xmlns:p14="http://schemas.microsoft.com/office/powerpoint/2010/main" val="54922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campus() function – example of data acquisition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22" y="1736892"/>
            <a:ext cx="7998631" cy="39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4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5" y="2041070"/>
            <a:ext cx="10002973" cy="3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6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75935"/>
            <a:ext cx="10081409" cy="34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5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Enter 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6" y="1740995"/>
            <a:ext cx="8462007" cy="40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1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Campus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1781980"/>
            <a:ext cx="9028855" cy="40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7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Programme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5" y="1362290"/>
            <a:ext cx="8755758" cy="39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8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Year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0" y="1712568"/>
            <a:ext cx="9290566" cy="42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9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Module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89" y="1613713"/>
            <a:ext cx="8991227" cy="40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7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Time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64" y="1285103"/>
            <a:ext cx="7089289" cy="53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80" y="1619764"/>
            <a:ext cx="10402454" cy="35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5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 Logical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NOT a definitive solution to the coursework problem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Merely an example of how it could be implemented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Some components are not fully worked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Meant to guide you – not the answer to your problems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Some steps are missed out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Validation of data is (mostly) assumed</a:t>
            </a:r>
          </a:p>
          <a:p>
            <a:endParaRPr lang="en-GB" sz="1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white"/>
                </a:solidFill>
                <a:latin typeface="Lucida Console" panose="020B0609040504020204" pitchFamily="49" charset="0"/>
              </a:rPr>
              <a:t>main()</a:t>
            </a:r>
          </a:p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04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 Matches – return to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9" y="1681548"/>
            <a:ext cx="11194565" cy="38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0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79255"/>
            <a:ext cx="11158566" cy="38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8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 Matches – display matches Y/N?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1" y="1891613"/>
            <a:ext cx="10798512" cy="37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0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 Matches – display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587758"/>
            <a:ext cx="10211225" cy="43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Report Matches – display matches done go to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66900"/>
            <a:ext cx="10834515" cy="37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7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enter the request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658508"/>
            <a:ext cx="9190252" cy="37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5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invalid request ID (&gt;999999)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27537"/>
            <a:ext cx="10042405" cy="34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4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re-enter request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448443"/>
            <a:ext cx="9733017" cy="39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2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enter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9" y="1485513"/>
            <a:ext cx="10456702" cy="42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Campus (original choice preselected)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19" y="1503636"/>
            <a:ext cx="10006776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10907456" cy="537518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import statements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Request Class (with __</a:t>
            </a:r>
            <a:r>
              <a:rPr lang="en-GB" sz="2000" dirty="0" err="1">
                <a:latin typeface="Lucida Console" panose="020B0609040504020204" pitchFamily="49" charset="0"/>
              </a:rPr>
              <a:t>init</a:t>
            </a:r>
            <a:r>
              <a:rPr lang="en-GB" sz="2000" dirty="0">
                <a:latin typeface="Lucida Console" panose="020B0609040504020204" pitchFamily="49" charset="0"/>
              </a:rPr>
              <a:t>__, </a:t>
            </a:r>
            <a:r>
              <a:rPr lang="en-GB" sz="2000" dirty="0" err="1">
                <a:latin typeface="Lucida Console" panose="020B0609040504020204" pitchFamily="49" charset="0"/>
              </a:rPr>
              <a:t>displayall</a:t>
            </a:r>
            <a:r>
              <a:rPr lang="en-GB" sz="2000" dirty="0">
                <a:latin typeface="Lucida Console" panose="020B0609040504020204" pitchFamily="49" charset="0"/>
              </a:rPr>
              <a:t> and </a:t>
            </a:r>
            <a:r>
              <a:rPr lang="en-GB" sz="2000" dirty="0" err="1">
                <a:latin typeface="Lucida Console" panose="020B0609040504020204" pitchFamily="49" charset="0"/>
              </a:rPr>
              <a:t>displayrestricted</a:t>
            </a:r>
            <a:r>
              <a:rPr lang="en-GB" sz="2000" dirty="0">
                <a:latin typeface="Lucida Console" panose="020B0609040504020204" pitchFamily="49" charset="0"/>
              </a:rPr>
              <a:t> methods)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main() – the main function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Three primary functions (create, edit and match)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Other functions (</a:t>
            </a:r>
            <a:r>
              <a:rPr lang="en-GB" sz="2000" dirty="0" err="1">
                <a:latin typeface="Lucida Console" panose="020B0609040504020204" pitchFamily="49" charset="0"/>
              </a:rPr>
              <a:t>getrandom</a:t>
            </a:r>
            <a:r>
              <a:rPr lang="en-GB" sz="2000" dirty="0">
                <a:latin typeface="Lucida Console" panose="020B0609040504020204" pitchFamily="49" charset="0"/>
              </a:rPr>
              <a:t>, validate, </a:t>
            </a:r>
            <a:r>
              <a:rPr lang="en-GB" sz="2000" dirty="0" err="1">
                <a:latin typeface="Lucida Console" panose="020B0609040504020204" pitchFamily="49" charset="0"/>
              </a:rPr>
              <a:t>makefile</a:t>
            </a:r>
            <a:r>
              <a:rPr lang="en-GB" sz="2000" dirty="0"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latin typeface="Lucida Console" panose="020B0609040504020204" pitchFamily="49" charset="0"/>
              </a:rPr>
              <a:t>readfile</a:t>
            </a:r>
            <a:r>
              <a:rPr lang="en-GB" sz="2000" dirty="0">
                <a:latin typeface="Lucida Console" panose="020B0609040504020204" pitchFamily="49" charset="0"/>
              </a:rPr>
              <a:t>)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Lucida Console" panose="020B0609040504020204" pitchFamily="49" charset="0"/>
              </a:rPr>
              <a:t>Data </a:t>
            </a:r>
            <a:r>
              <a:rPr lang="en-GB" sz="2000" dirty="0" err="1">
                <a:latin typeface="Lucida Console" panose="020B0609040504020204" pitchFamily="49" charset="0"/>
              </a:rPr>
              <a:t>acquistition</a:t>
            </a:r>
            <a:r>
              <a:rPr lang="en-GB" sz="2000" dirty="0">
                <a:latin typeface="Lucida Console" panose="020B0609040504020204" pitchFamily="49" charset="0"/>
              </a:rPr>
              <a:t> functions (campus, prog, module, year, slots)</a:t>
            </a:r>
          </a:p>
          <a:p>
            <a:endParaRPr lang="en-GB" sz="1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white"/>
                </a:solidFill>
                <a:latin typeface="Lucida Console" panose="020B0609040504020204" pitchFamily="49" charset="0"/>
              </a:rPr>
              <a:t>main()</a:t>
            </a:r>
          </a:p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526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Programme (original choice preselected)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3" y="1491280"/>
            <a:ext cx="9777898" cy="44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Year (new choice 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81" y="1610245"/>
            <a:ext cx="9461481" cy="42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8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Module (original choice preselected)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3" y="1643030"/>
            <a:ext cx="9770261" cy="44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4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Time Slots (original choice preselected)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55" y="1319212"/>
            <a:ext cx="7089289" cy="53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6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Matching rerun after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0700"/>
            <a:ext cx="1099053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8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– back to menu when edit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10916526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4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Quit – Goodbye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5689"/>
            <a:ext cx="11122554" cy="38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– Basic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89" y="1193419"/>
            <a:ext cx="4196347" cy="555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08" y="1285103"/>
            <a:ext cx="8659045" cy="518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103"/>
            <a:ext cx="11582400" cy="51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285103"/>
            <a:ext cx="11462951" cy="47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1434857"/>
            <a:ext cx="11598876" cy="47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4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1285103"/>
            <a:ext cx="8946541" cy="5375189"/>
          </a:xfrm>
        </p:spPr>
        <p:txBody>
          <a:bodyPr>
            <a:normAutofit/>
          </a:bodyPr>
          <a:lstStyle/>
          <a:p>
            <a:pPr lvl="3"/>
            <a:endParaRPr lang="en-GB" sz="2000" dirty="0"/>
          </a:p>
          <a:p>
            <a:pPr marL="1371600" lvl="3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0774"/>
            <a:ext cx="10882184" cy="45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739</TotalTime>
  <Words>287</Words>
  <Application>Microsoft Office PowerPoint</Application>
  <PresentationFormat>Widescreen</PresentationFormat>
  <Paragraphs>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Bookman Old Style</vt:lpstr>
      <vt:lpstr>Gill Sans MT</vt:lpstr>
      <vt:lpstr>Lucida Console</vt:lpstr>
      <vt:lpstr>Wingdings</vt:lpstr>
      <vt:lpstr>Wingdings 3</vt:lpstr>
      <vt:lpstr>Origin</vt:lpstr>
      <vt:lpstr>Coursework 2016/17</vt:lpstr>
      <vt:lpstr>Example Logical Workflow</vt:lpstr>
      <vt:lpstr>Suggested Components</vt:lpstr>
      <vt:lpstr>Overview – Basic Program Structure</vt:lpstr>
      <vt:lpstr>main() function</vt:lpstr>
      <vt:lpstr>create() function</vt:lpstr>
      <vt:lpstr>edit() function</vt:lpstr>
      <vt:lpstr>match() function</vt:lpstr>
      <vt:lpstr>validate() function</vt:lpstr>
      <vt:lpstr>campus() function – example of data acquisition </vt:lpstr>
      <vt:lpstr>menu</vt:lpstr>
      <vt:lpstr>create</vt:lpstr>
      <vt:lpstr>Enter name and password</vt:lpstr>
      <vt:lpstr>Select Campus of Study</vt:lpstr>
      <vt:lpstr>Select Programme of Study</vt:lpstr>
      <vt:lpstr>Select Year of Study</vt:lpstr>
      <vt:lpstr>Select Module of Study</vt:lpstr>
      <vt:lpstr>Select Time Slots</vt:lpstr>
      <vt:lpstr>Report Matches</vt:lpstr>
      <vt:lpstr>No Matches – return to menu</vt:lpstr>
      <vt:lpstr>Report Matches</vt:lpstr>
      <vt:lpstr>Report Matches – display matches Y/N?</vt:lpstr>
      <vt:lpstr>Report Matches – display matches</vt:lpstr>
      <vt:lpstr>Report Matches – display matches done go to menu</vt:lpstr>
      <vt:lpstr>Edit – enter the request ID</vt:lpstr>
      <vt:lpstr>Edit – invalid request ID (&gt;999999)</vt:lpstr>
      <vt:lpstr>Edit – re-enter request ID</vt:lpstr>
      <vt:lpstr>Edit – enter password</vt:lpstr>
      <vt:lpstr>Edit – Campus (original choice preselected)</vt:lpstr>
      <vt:lpstr>Edit – Programme (original choice preselected)</vt:lpstr>
      <vt:lpstr>Edit – Year (new choice selected)</vt:lpstr>
      <vt:lpstr>Edit – Module (original choice preselected)</vt:lpstr>
      <vt:lpstr>Edit – Time Slots (original choice preselected)</vt:lpstr>
      <vt:lpstr>Edit – Matching rerun after edit</vt:lpstr>
      <vt:lpstr>Edit – back to menu when edit done</vt:lpstr>
      <vt:lpstr>Quit – Goodbye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Structure</dc:title>
  <dc:creator>James Nightingale</dc:creator>
  <cp:lastModifiedBy>James Nightingale</cp:lastModifiedBy>
  <cp:revision>41</cp:revision>
  <dcterms:created xsi:type="dcterms:W3CDTF">2017-03-01T20:12:17Z</dcterms:created>
  <dcterms:modified xsi:type="dcterms:W3CDTF">2017-03-13T23:16:02Z</dcterms:modified>
</cp:coreProperties>
</file>