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emf" ContentType="image/x-emf"/>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1"/>
  </p:notesMasterIdLst>
  <p:handoutMasterIdLst>
    <p:handoutMasterId r:id="rId52"/>
  </p:handoutMasterIdLst>
  <p:sldIdLst>
    <p:sldId id="256" r:id="rId3"/>
    <p:sldId id="359" r:id="rId4"/>
    <p:sldId id="258" r:id="rId5"/>
    <p:sldId id="391" r:id="rId6"/>
    <p:sldId id="392" r:id="rId7"/>
    <p:sldId id="429" r:id="rId8"/>
    <p:sldId id="424" r:id="rId9"/>
    <p:sldId id="425" r:id="rId10"/>
    <p:sldId id="426" r:id="rId12"/>
    <p:sldId id="427" r:id="rId13"/>
    <p:sldId id="428" r:id="rId14"/>
    <p:sldId id="423" r:id="rId15"/>
    <p:sldId id="465" r:id="rId16"/>
    <p:sldId id="430" r:id="rId17"/>
    <p:sldId id="431" r:id="rId18"/>
    <p:sldId id="432" r:id="rId19"/>
    <p:sldId id="433" r:id="rId20"/>
    <p:sldId id="434" r:id="rId21"/>
    <p:sldId id="435" r:id="rId22"/>
    <p:sldId id="436" r:id="rId23"/>
    <p:sldId id="437" r:id="rId24"/>
    <p:sldId id="438" r:id="rId25"/>
    <p:sldId id="439" r:id="rId26"/>
    <p:sldId id="440" r:id="rId27"/>
    <p:sldId id="441" r:id="rId28"/>
    <p:sldId id="442" r:id="rId29"/>
    <p:sldId id="443" r:id="rId30"/>
    <p:sldId id="444" r:id="rId31"/>
    <p:sldId id="445" r:id="rId32"/>
    <p:sldId id="447" r:id="rId33"/>
    <p:sldId id="448" r:id="rId34"/>
    <p:sldId id="449" r:id="rId35"/>
    <p:sldId id="450" r:id="rId36"/>
    <p:sldId id="451" r:id="rId37"/>
    <p:sldId id="452" r:id="rId38"/>
    <p:sldId id="453" r:id="rId39"/>
    <p:sldId id="454" r:id="rId40"/>
    <p:sldId id="455" r:id="rId41"/>
    <p:sldId id="456" r:id="rId42"/>
    <p:sldId id="457" r:id="rId43"/>
    <p:sldId id="458" r:id="rId44"/>
    <p:sldId id="459" r:id="rId45"/>
    <p:sldId id="460" r:id="rId46"/>
    <p:sldId id="461" r:id="rId47"/>
    <p:sldId id="462" r:id="rId48"/>
    <p:sldId id="463" r:id="rId49"/>
    <p:sldId id="464" r:id="rId50"/>
    <p:sldId id="446" r:id="rId51"/>
  </p:sldIdLst>
  <p:sldSz cx="9144000" cy="6858000" type="screen4x3"/>
  <p:notesSz cx="6858000" cy="9144000"/>
  <p:defaultTextStyle>
    <a:defPPr>
      <a:defRPr lang="zh-CN"/>
    </a:defPPr>
    <a:lvl1pPr algn="l" rtl="0" fontAlgn="base">
      <a:spcBef>
        <a:spcPct val="0"/>
      </a:spcBef>
      <a:spcAft>
        <a:spcPct val="0"/>
      </a:spcAft>
      <a:defRPr kumimoji="1" b="1"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b="1"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b="1"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b="1"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b="1"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b="1"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b="1"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b="1"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b="1" kern="1200">
        <a:solidFill>
          <a:schemeClr val="tx1"/>
        </a:solidFill>
        <a:latin typeface="Times New Roman" pitchFamily="18"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99"/>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1494" y="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5" Type="http://schemas.openxmlformats.org/officeDocument/2006/relationships/tableStyles" Target="tableStyles.xml"/><Relationship Id="rId54" Type="http://schemas.openxmlformats.org/officeDocument/2006/relationships/viewProps" Target="viewProps.xml"/><Relationship Id="rId53" Type="http://schemas.openxmlformats.org/officeDocument/2006/relationships/presProps" Target="presProps.xml"/><Relationship Id="rId52" Type="http://schemas.openxmlformats.org/officeDocument/2006/relationships/handoutMaster" Target="handoutMasters/handoutMaster1.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notesMaster" Target="notesMasters/notesMaster1.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730"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kumimoji="0" sz="1200" b="0">
                <a:latin typeface="Arial" pitchFamily="34" charset="0"/>
              </a:defRPr>
            </a:lvl1pPr>
          </a:lstStyle>
          <a:p>
            <a:endParaRPr lang="en-US" altLang="zh-CN"/>
          </a:p>
        </p:txBody>
      </p:sp>
      <p:sp>
        <p:nvSpPr>
          <p:cNvPr id="73731"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kumimoji="0" sz="1200" b="0">
                <a:latin typeface="Arial" pitchFamily="34" charset="0"/>
              </a:defRPr>
            </a:lvl1pPr>
          </a:lstStyle>
          <a:p>
            <a:endParaRPr lang="en-US" altLang="zh-CN"/>
          </a:p>
        </p:txBody>
      </p:sp>
      <p:sp>
        <p:nvSpPr>
          <p:cNvPr id="7373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a:effectLst/>
        </p:spPr>
      </p:sp>
      <p:sp>
        <p:nvSpPr>
          <p:cNvPr id="73733"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73734"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kumimoji="0" sz="1200" b="0">
                <a:latin typeface="Arial" pitchFamily="34" charset="0"/>
              </a:defRPr>
            </a:lvl1pPr>
          </a:lstStyle>
          <a:p>
            <a:endParaRPr lang="en-US" altLang="zh-CN"/>
          </a:p>
        </p:txBody>
      </p:sp>
      <p:sp>
        <p:nvSpPr>
          <p:cNvPr id="73735"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kumimoji="0" sz="1200" b="0">
                <a:latin typeface="Arial" pitchFamily="34" charset="0"/>
              </a:defRPr>
            </a:lvl1pPr>
          </a:lstStyle>
          <a:p>
            <a:fld id="{D8B30D35-D3C5-4BC2-8781-E83307F4A09E}" type="slidenum">
              <a:rPr lang="en-US" altLang="zh-CN"/>
            </a:fld>
            <a:endParaRPr lang="en-US" altLang="zh-CN"/>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itchFamily="34" charset="0"/>
        <a:ea typeface="宋体" pitchFamily="2" charset="-122"/>
        <a:cs typeface="+mn-cs"/>
      </a:defRPr>
    </a:lvl1pPr>
    <a:lvl2pPr marL="457200" algn="l" rtl="0" fontAlgn="base">
      <a:spcBef>
        <a:spcPct val="30000"/>
      </a:spcBef>
      <a:spcAft>
        <a:spcPct val="0"/>
      </a:spcAft>
      <a:defRPr sz="1200" kern="1200">
        <a:solidFill>
          <a:schemeClr val="tx1"/>
        </a:solidFill>
        <a:latin typeface="Arial" pitchFamily="34" charset="0"/>
        <a:ea typeface="宋体" pitchFamily="2" charset="-122"/>
        <a:cs typeface="+mn-cs"/>
      </a:defRPr>
    </a:lvl2pPr>
    <a:lvl3pPr marL="914400" algn="l" rtl="0" fontAlgn="base">
      <a:spcBef>
        <a:spcPct val="30000"/>
      </a:spcBef>
      <a:spcAft>
        <a:spcPct val="0"/>
      </a:spcAft>
      <a:defRPr sz="1200" kern="1200">
        <a:solidFill>
          <a:schemeClr val="tx1"/>
        </a:solidFill>
        <a:latin typeface="Arial" pitchFamily="34" charset="0"/>
        <a:ea typeface="宋体" pitchFamily="2" charset="-122"/>
        <a:cs typeface="+mn-cs"/>
      </a:defRPr>
    </a:lvl3pPr>
    <a:lvl4pPr marL="1371600" algn="l" rtl="0" fontAlgn="base">
      <a:spcBef>
        <a:spcPct val="30000"/>
      </a:spcBef>
      <a:spcAft>
        <a:spcPct val="0"/>
      </a:spcAft>
      <a:defRPr sz="1200" kern="1200">
        <a:solidFill>
          <a:schemeClr val="tx1"/>
        </a:solidFill>
        <a:latin typeface="Arial" pitchFamily="34" charset="0"/>
        <a:ea typeface="宋体" pitchFamily="2" charset="-122"/>
        <a:cs typeface="+mn-cs"/>
      </a:defRPr>
    </a:lvl4pPr>
    <a:lvl5pPr marL="1828800" algn="l" rtl="0" fontAlgn="base">
      <a:spcBef>
        <a:spcPct val="3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p:sp>
        <p:nvSpPr>
          <p:cNvPr id="87042" name="幻灯片图像占位符 1"/>
          <p:cNvSpPr>
            <a:spLocks noGrp="1" noRot="1" noChangeAspect="1" noTextEdit="1"/>
          </p:cNvSpPr>
          <p:nvPr>
            <p:ph type="sldImg"/>
          </p:nvPr>
        </p:nvSpPr>
        <p:spPr/>
        <p:txBody>
          <a:bodyPr/>
          <a:p>
            <a:endParaRPr lang="zh-CN" altLang="en-US"/>
          </a:p>
        </p:txBody>
      </p:sp>
      <p:sp>
        <p:nvSpPr>
          <p:cNvPr id="87043" name="备注占位符 2"/>
          <p:cNvSpPr>
            <a:spLocks noGrp="1"/>
          </p:cNvSpPr>
          <p:nvPr>
            <p:ph type="body"/>
          </p:nvPr>
        </p:nvSpPr>
        <p:spPr/>
        <p:txBody>
          <a:bodyPr wrap="square" anchor="t"/>
          <a:p>
            <a:pPr lvl="0"/>
            <a:r>
              <a:rPr lang="zh-CN" altLang="en-US" dirty="0"/>
              <a:t>输入时：</a:t>
            </a:r>
            <a:endParaRPr lang="en-US" altLang="x-none" dirty="0"/>
          </a:p>
          <a:p>
            <a:pPr lvl="0"/>
            <a:r>
              <a:rPr lang="zh-CN" altLang="en-US" dirty="0"/>
              <a:t>数据之间的分隔符</a:t>
            </a:r>
            <a:endParaRPr lang="en-US" altLang="x-none" dirty="0"/>
          </a:p>
          <a:p>
            <a:pPr lvl="0"/>
            <a:r>
              <a:rPr lang="zh-CN" altLang="en-US" dirty="0"/>
              <a:t>数据允许的范围</a:t>
            </a:r>
            <a:endParaRPr lang="en-US" altLang="x-none" dirty="0"/>
          </a:p>
          <a:p>
            <a:pPr lvl="0"/>
            <a:r>
              <a:rPr lang="zh-CN" altLang="en-US" dirty="0"/>
              <a:t>数据的单位（如厘米还是米）</a:t>
            </a:r>
            <a:endParaRPr lang="en-US" altLang="x-none" dirty="0"/>
          </a:p>
          <a:p>
            <a:pPr lvl="0"/>
            <a:r>
              <a:rPr lang="zh-CN" altLang="en-US" dirty="0"/>
              <a:t>允许使用缺省值</a:t>
            </a:r>
            <a:endParaRPr lang="zh-CN" altLang="en-US" dirty="0"/>
          </a:p>
        </p:txBody>
      </p:sp>
      <p:sp>
        <p:nvSpPr>
          <p:cNvPr id="87044" name="灯片编号占位符 3"/>
          <p:cNvSpPr txBox="1">
            <a:spLocks noGrp="1"/>
          </p:cNvSpPr>
          <p:nvPr/>
        </p:nvSpPr>
        <p:spPr>
          <a:xfrm>
            <a:off x="3884613" y="8685213"/>
            <a:ext cx="2971800" cy="457200"/>
          </a:xfrm>
          <a:prstGeom prst="rect">
            <a:avLst/>
          </a:prstGeom>
          <a:noFill/>
          <a:ln w="9525">
            <a:noFill/>
            <a:miter/>
          </a:ln>
        </p:spPr>
        <p:txBody>
          <a:bodyPr anchor="b"/>
          <a:p>
            <a:pPr lvl="0" algn="r"/>
            <a:fld id="{9A0DB2DC-4C9A-4742-B13C-FB6460FD3503}" type="slidenum">
              <a:rPr lang="en-US" altLang="x-none" sz="1200" b="0" dirty="0">
                <a:latin typeface="Arial" charset="0"/>
              </a:rPr>
            </a:fld>
            <a:endParaRPr lang="en-US" altLang="x-none" sz="1200" b="0" dirty="0">
              <a:latin typeface="Arial" charset="0"/>
            </a:endParaRPr>
          </a:p>
        </p:txBody>
      </p:sp>
    </p:spTree>
  </p:cSld>
  <p:clrMapOvr>
    <a:overrideClrMapping bg1="lt1" tx1="dk1" bg2="lt2" tx2="dk2" accent1="accent1" accent2="accent2" accent3="accent3" accent4="accent4" accent5="accent5" accent6="accent6" hlink="hlink" folHlink="folHlink"/>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4324FD28-0BC8-4791-89BD-384C31403B9B}" type="slidenum">
              <a:rPr lang="en-US" altLang="zh-CN"/>
            </a:fld>
            <a:endParaRPr lang="en-US" altLang="zh-CN"/>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ABE38FBB-4367-4BB3-BFD9-D84C14DDDB24}" type="slidenum">
              <a:rPr lang="en-US" altLang="zh-CN"/>
            </a:fld>
            <a:endParaRPr lang="en-US" altLang="zh-CN"/>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48488" y="404813"/>
            <a:ext cx="2087562" cy="5526087"/>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404813"/>
            <a:ext cx="6110288" cy="5526087"/>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9035A4B1-D373-40D4-9F52-598A8562F921}" type="slidenum">
              <a:rPr lang="en-US" altLang="zh-CN"/>
            </a:fld>
            <a:endParaRPr lang="en-US" altLang="zh-CN"/>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263650" y="404813"/>
            <a:ext cx="7772400" cy="72072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85800" y="1319213"/>
            <a:ext cx="3810000" cy="4611687"/>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319213"/>
            <a:ext cx="3810000" cy="4611687"/>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a:xfrm>
            <a:off x="685800" y="6083300"/>
            <a:ext cx="1905000" cy="457200"/>
          </a:xfrm>
        </p:spPr>
        <p:txBody>
          <a:bodyPr/>
          <a:lstStyle>
            <a:lvl1pPr>
              <a:defRPr/>
            </a:lvl1pPr>
          </a:lstStyle>
          <a:p>
            <a:endParaRPr lang="en-US" altLang="zh-CN"/>
          </a:p>
        </p:txBody>
      </p:sp>
      <p:sp>
        <p:nvSpPr>
          <p:cNvPr id="6" name="页脚占位符 5"/>
          <p:cNvSpPr>
            <a:spLocks noGrp="1"/>
          </p:cNvSpPr>
          <p:nvPr>
            <p:ph type="ftr" sz="quarter" idx="11"/>
          </p:nvPr>
        </p:nvSpPr>
        <p:spPr>
          <a:xfrm>
            <a:off x="3124200" y="6083300"/>
            <a:ext cx="2895600" cy="457200"/>
          </a:xfrm>
        </p:spPr>
        <p:txBody>
          <a:bodyPr/>
          <a:lstStyle>
            <a:lvl1pPr>
              <a:defRPr/>
            </a:lvl1pPr>
          </a:lstStyle>
          <a:p>
            <a:endParaRPr lang="en-US" altLang="zh-CN"/>
          </a:p>
        </p:txBody>
      </p:sp>
      <p:sp>
        <p:nvSpPr>
          <p:cNvPr id="7" name="灯片编号占位符 6"/>
          <p:cNvSpPr>
            <a:spLocks noGrp="1"/>
          </p:cNvSpPr>
          <p:nvPr>
            <p:ph type="sldNum" sz="quarter" idx="12"/>
          </p:nvPr>
        </p:nvSpPr>
        <p:spPr>
          <a:xfrm>
            <a:off x="6934200" y="6324600"/>
            <a:ext cx="1905000" cy="457200"/>
          </a:xfrm>
        </p:spPr>
        <p:txBody>
          <a:bodyPr/>
          <a:lstStyle>
            <a:lvl1pPr>
              <a:defRPr/>
            </a:lvl1pPr>
          </a:lstStyle>
          <a:p>
            <a:fld id="{EE787815-BBE9-4787-93E5-2FB40F2172F0}" type="slidenum">
              <a:rPr lang="en-US" altLang="zh-CN"/>
            </a:fld>
            <a:endParaRPr lang="en-US" altLang="zh-CN"/>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1BD9E107-7CBE-4420-B8A8-046F950C4F52}" type="slidenum">
              <a:rPr lang="en-US" altLang="zh-CN"/>
            </a:fld>
            <a:endParaRPr lang="en-US" altLang="zh-CN"/>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E7CAE55A-102E-4B1F-B4B9-44296CC3B026}" type="slidenum">
              <a:rPr lang="en-US" altLang="zh-CN"/>
            </a:fld>
            <a:endParaRPr lang="en-US" altLang="zh-CN"/>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319213"/>
            <a:ext cx="3810000" cy="46116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319213"/>
            <a:ext cx="3810000" cy="46116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66BBE79B-AC07-4E9E-ABB6-3F65A68FBB55}" type="slidenum">
              <a:rPr lang="en-US" altLang="zh-CN"/>
            </a:fld>
            <a:endParaRPr lang="en-US" altLang="zh-CN"/>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555ECD18-2692-46EB-AFBB-26EDEAD2BB60}" type="slidenum">
              <a:rPr lang="en-US" altLang="zh-CN"/>
            </a:fld>
            <a:endParaRPr lang="en-US" altLang="zh-CN"/>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A81942B2-F0E5-4726-819D-E2324929C7F5}" type="slidenum">
              <a:rPr lang="en-US" altLang="zh-CN"/>
            </a:fld>
            <a:endParaRPr lang="en-US" altLang="zh-CN"/>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71960098-0B5C-4B60-8013-B04E0E4727FB}" type="slidenum">
              <a:rPr lang="en-US" altLang="zh-CN"/>
            </a:fld>
            <a:endParaRPr lang="en-US" altLang="zh-CN"/>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D88BCAC9-E5E0-414B-A18D-1B840B543209}" type="slidenum">
              <a:rPr lang="en-US" altLang="zh-CN"/>
            </a:fld>
            <a:endParaRPr lang="en-US" altLang="zh-CN"/>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BA478D77-C6DB-4422-BAD0-70B218FAF289}" type="slidenum">
              <a:rPr lang="en-US" altLang="zh-CN"/>
            </a:fld>
            <a:endParaRPr lang="en-US" altLang="zh-CN"/>
          </a:p>
        </p:txBody>
      </p:sp>
    </p:spTree>
  </p:cSld>
  <p:clrMapOvr>
    <a:masterClrMapping/>
  </p:clrMapOvr>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1.pn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1263650" y="404813"/>
            <a:ext cx="7772400" cy="720725"/>
          </a:xfrm>
          <a:prstGeom prst="rect">
            <a:avLst/>
          </a:prstGeom>
          <a:noFill/>
          <a:ln w="9525">
            <a:noFill/>
            <a:miter lim="800000"/>
          </a:ln>
        </p:spPr>
        <p:txBody>
          <a:bodyPr vert="horz" wrap="square" lIns="91440" tIns="45720" rIns="91440" bIns="45720" numCol="1" anchor="ctr" anchorCtr="0" compatLnSpc="1"/>
          <a:lstStyle/>
          <a:p>
            <a:pPr lvl="0"/>
            <a:r>
              <a:rPr lang="zh-CN" altLang="zh-CN" smtClean="0"/>
              <a:t>单击以编辑</a:t>
            </a:r>
            <a:r>
              <a:rPr lang="zh-CN" altLang="en-US" smtClean="0"/>
              <a:t>母版标题样式</a:t>
            </a:r>
            <a:endParaRPr lang="zh-CN" altLang="en-US" smtClean="0"/>
          </a:p>
        </p:txBody>
      </p:sp>
      <p:sp>
        <p:nvSpPr>
          <p:cNvPr id="4099" name="Rectangle 3"/>
          <p:cNvSpPr>
            <a:spLocks noGrp="1" noChangeArrowheads="1"/>
          </p:cNvSpPr>
          <p:nvPr>
            <p:ph type="body" idx="1"/>
          </p:nvPr>
        </p:nvSpPr>
        <p:spPr bwMode="auto">
          <a:xfrm>
            <a:off x="685800" y="1319213"/>
            <a:ext cx="7772400" cy="4611687"/>
          </a:xfrm>
          <a:prstGeom prst="rect">
            <a:avLst/>
          </a:prstGeom>
          <a:noFill/>
          <a:ln w="9525">
            <a:noFill/>
            <a:miter lim="800000"/>
          </a:ln>
        </p:spPr>
        <p:txBody>
          <a:bodyPr vert="horz" wrap="square" lIns="91440" tIns="45720" rIns="91440" bIns="45720" numCol="1" anchor="t" anchorCtr="0" compatLnSpc="1"/>
          <a:lstStyle/>
          <a:p>
            <a:pPr lvl="0"/>
            <a:r>
              <a:rPr lang="zh-CN" altLang="en-US" smtClean="0"/>
              <a:t>单击以编辑母版文本样式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4100" name="Rectangle 4"/>
          <p:cNvSpPr>
            <a:spLocks noGrp="1" noChangeArrowheads="1"/>
          </p:cNvSpPr>
          <p:nvPr>
            <p:ph type="dt" sz="half" idx="2"/>
          </p:nvPr>
        </p:nvSpPr>
        <p:spPr bwMode="auto">
          <a:xfrm>
            <a:off x="685800" y="6083300"/>
            <a:ext cx="1905000" cy="457200"/>
          </a:xfrm>
          <a:prstGeom prst="rect">
            <a:avLst/>
          </a:prstGeom>
          <a:noFill/>
          <a:ln w="9525">
            <a:noFill/>
            <a:miter lim="800000"/>
          </a:ln>
        </p:spPr>
        <p:txBody>
          <a:bodyPr vert="horz" wrap="square" lIns="91440" tIns="45720" rIns="91440" bIns="45720" numCol="1" anchor="t" anchorCtr="0" compatLnSpc="1"/>
          <a:lstStyle>
            <a:lvl1pPr>
              <a:spcBef>
                <a:spcPct val="50000"/>
              </a:spcBef>
              <a:defRPr sz="1400" b="0"/>
            </a:lvl1pPr>
          </a:lstStyle>
          <a:p>
            <a:endParaRPr lang="en-US" altLang="zh-CN"/>
          </a:p>
        </p:txBody>
      </p:sp>
      <p:sp>
        <p:nvSpPr>
          <p:cNvPr id="4101" name="Rectangle 5"/>
          <p:cNvSpPr>
            <a:spLocks noGrp="1" noChangeArrowheads="1"/>
          </p:cNvSpPr>
          <p:nvPr>
            <p:ph type="ftr" sz="quarter" idx="3"/>
          </p:nvPr>
        </p:nvSpPr>
        <p:spPr bwMode="auto">
          <a:xfrm>
            <a:off x="3124200" y="6083300"/>
            <a:ext cx="2895600" cy="457200"/>
          </a:xfrm>
          <a:prstGeom prst="rect">
            <a:avLst/>
          </a:prstGeom>
          <a:noFill/>
          <a:ln w="9525">
            <a:noFill/>
            <a:miter lim="800000"/>
          </a:ln>
        </p:spPr>
        <p:txBody>
          <a:bodyPr vert="horz" wrap="square" lIns="91440" tIns="45720" rIns="91440" bIns="45720" numCol="1" anchor="t" anchorCtr="0" compatLnSpc="1"/>
          <a:lstStyle>
            <a:lvl1pPr algn="ctr">
              <a:spcBef>
                <a:spcPct val="50000"/>
              </a:spcBef>
              <a:defRPr sz="1400" b="0"/>
            </a:lvl1pPr>
          </a:lstStyle>
          <a:p>
            <a:endParaRPr lang="en-US" altLang="zh-CN"/>
          </a:p>
        </p:txBody>
      </p:sp>
      <p:sp>
        <p:nvSpPr>
          <p:cNvPr id="4102" name="Rectangle 6"/>
          <p:cNvSpPr>
            <a:spLocks noGrp="1" noChangeArrowheads="1"/>
          </p:cNvSpPr>
          <p:nvPr>
            <p:ph type="sldNum" sz="quarter" idx="4"/>
          </p:nvPr>
        </p:nvSpPr>
        <p:spPr bwMode="auto">
          <a:xfrm>
            <a:off x="6934200" y="6324600"/>
            <a:ext cx="1905000" cy="457200"/>
          </a:xfrm>
          <a:prstGeom prst="rect">
            <a:avLst/>
          </a:prstGeom>
          <a:noFill/>
          <a:ln w="9525">
            <a:noFill/>
            <a:miter lim="800000"/>
          </a:ln>
        </p:spPr>
        <p:txBody>
          <a:bodyPr vert="horz" wrap="square" lIns="91440" tIns="45720" rIns="91440" bIns="45720" numCol="1" anchor="t" anchorCtr="0" compatLnSpc="1"/>
          <a:lstStyle>
            <a:lvl1pPr algn="r">
              <a:spcBef>
                <a:spcPct val="50000"/>
              </a:spcBef>
              <a:defRPr sz="1400"/>
            </a:lvl1pPr>
          </a:lstStyle>
          <a:p>
            <a:fld id="{BEC3F92F-6BCA-489E-AF9E-3806E3C91804}" type="slidenum">
              <a:rPr lang="en-US" altLang="zh-CN"/>
            </a:fld>
            <a:endParaRPr lang="en-US" altLang="zh-CN"/>
          </a:p>
        </p:txBody>
      </p:sp>
      <p:grpSp>
        <p:nvGrpSpPr>
          <p:cNvPr id="4103" name="Group 7"/>
          <p:cNvGrpSpPr/>
          <p:nvPr/>
        </p:nvGrpSpPr>
        <p:grpSpPr bwMode="auto">
          <a:xfrm>
            <a:off x="0" y="6553200"/>
            <a:ext cx="9144000" cy="301625"/>
            <a:chOff x="0" y="4032"/>
            <a:chExt cx="5760" cy="288"/>
          </a:xfrm>
        </p:grpSpPr>
        <p:sp>
          <p:nvSpPr>
            <p:cNvPr id="4104" name="Rectangle 8"/>
            <p:cNvSpPr>
              <a:spLocks noChangeArrowheads="1"/>
            </p:cNvSpPr>
            <p:nvPr/>
          </p:nvSpPr>
          <p:spPr bwMode="auto">
            <a:xfrm>
              <a:off x="0" y="4032"/>
              <a:ext cx="5760" cy="288"/>
            </a:xfrm>
            <a:prstGeom prst="rect">
              <a:avLst/>
            </a:prstGeom>
            <a:solidFill>
              <a:srgbClr val="33CCCC"/>
            </a:solidFill>
            <a:ln w="9525">
              <a:solidFill>
                <a:srgbClr val="33CCCC"/>
              </a:solidFill>
              <a:miter lim="800000"/>
            </a:ln>
          </p:spPr>
          <p:txBody>
            <a:bodyPr/>
            <a:lstStyle/>
            <a:p>
              <a:r>
                <a:rPr lang="en-US" altLang="zh-CN" sz="2400" b="0"/>
                <a:t>                  </a:t>
              </a:r>
              <a:endParaRPr lang="en-US" altLang="zh-CN" sz="2400" b="0"/>
            </a:p>
          </p:txBody>
        </p:sp>
        <p:sp>
          <p:nvSpPr>
            <p:cNvPr id="4105" name="Line 9"/>
            <p:cNvSpPr>
              <a:spLocks noChangeShapeType="1"/>
            </p:cNvSpPr>
            <p:nvPr/>
          </p:nvSpPr>
          <p:spPr bwMode="auto">
            <a:xfrm>
              <a:off x="4464" y="4032"/>
              <a:ext cx="288" cy="288"/>
            </a:xfrm>
            <a:prstGeom prst="line">
              <a:avLst/>
            </a:prstGeom>
            <a:noFill/>
            <a:ln w="57150">
              <a:solidFill>
                <a:srgbClr val="FFFFFF"/>
              </a:solidFill>
              <a:round/>
            </a:ln>
            <a:effectLst/>
          </p:spPr>
          <p:txBody>
            <a:bodyPr wrap="none" anchor="ctr"/>
            <a:lstStyle/>
            <a:p>
              <a:endParaRPr lang="zh-CN" altLang="en-US"/>
            </a:p>
          </p:txBody>
        </p:sp>
        <p:sp>
          <p:nvSpPr>
            <p:cNvPr id="4106" name="Line 10"/>
            <p:cNvSpPr>
              <a:spLocks noChangeShapeType="1"/>
            </p:cNvSpPr>
            <p:nvPr/>
          </p:nvSpPr>
          <p:spPr bwMode="auto">
            <a:xfrm>
              <a:off x="4176" y="4032"/>
              <a:ext cx="336" cy="288"/>
            </a:xfrm>
            <a:prstGeom prst="line">
              <a:avLst/>
            </a:prstGeom>
            <a:noFill/>
            <a:ln w="57150">
              <a:solidFill>
                <a:srgbClr val="FFFFFF"/>
              </a:solidFill>
              <a:round/>
            </a:ln>
            <a:effectLst/>
          </p:spPr>
          <p:txBody>
            <a:bodyPr wrap="none" anchor="ctr"/>
            <a:lstStyle/>
            <a:p>
              <a:endParaRPr lang="zh-CN" altLang="en-US"/>
            </a:p>
          </p:txBody>
        </p:sp>
        <p:sp>
          <p:nvSpPr>
            <p:cNvPr id="4107" name="Line 11"/>
            <p:cNvSpPr>
              <a:spLocks noChangeShapeType="1"/>
            </p:cNvSpPr>
            <p:nvPr/>
          </p:nvSpPr>
          <p:spPr bwMode="auto">
            <a:xfrm>
              <a:off x="4704" y="4032"/>
              <a:ext cx="336" cy="288"/>
            </a:xfrm>
            <a:prstGeom prst="line">
              <a:avLst/>
            </a:prstGeom>
            <a:noFill/>
            <a:ln w="57150">
              <a:solidFill>
                <a:srgbClr val="FFFFFF"/>
              </a:solidFill>
              <a:round/>
            </a:ln>
            <a:effectLst/>
          </p:spPr>
          <p:txBody>
            <a:bodyPr wrap="none" anchor="ctr"/>
            <a:lstStyle/>
            <a:p>
              <a:endParaRPr lang="zh-CN" altLang="en-US"/>
            </a:p>
          </p:txBody>
        </p:sp>
        <p:sp>
          <p:nvSpPr>
            <p:cNvPr id="4108" name="Line 12"/>
            <p:cNvSpPr>
              <a:spLocks noChangeShapeType="1"/>
            </p:cNvSpPr>
            <p:nvPr/>
          </p:nvSpPr>
          <p:spPr bwMode="auto">
            <a:xfrm>
              <a:off x="5376" y="4032"/>
              <a:ext cx="384" cy="288"/>
            </a:xfrm>
            <a:prstGeom prst="line">
              <a:avLst/>
            </a:prstGeom>
            <a:noFill/>
            <a:ln w="57150">
              <a:solidFill>
                <a:srgbClr val="FFFFFF"/>
              </a:solidFill>
              <a:round/>
            </a:ln>
            <a:effectLst/>
          </p:spPr>
          <p:txBody>
            <a:bodyPr wrap="none" anchor="ctr"/>
            <a:lstStyle/>
            <a:p>
              <a:endParaRPr lang="zh-CN" altLang="en-US"/>
            </a:p>
          </p:txBody>
        </p:sp>
        <p:sp>
          <p:nvSpPr>
            <p:cNvPr id="4109" name="Line 13"/>
            <p:cNvSpPr>
              <a:spLocks noChangeShapeType="1"/>
            </p:cNvSpPr>
            <p:nvPr/>
          </p:nvSpPr>
          <p:spPr bwMode="auto">
            <a:xfrm>
              <a:off x="5184" y="4032"/>
              <a:ext cx="384" cy="288"/>
            </a:xfrm>
            <a:prstGeom prst="line">
              <a:avLst/>
            </a:prstGeom>
            <a:noFill/>
            <a:ln w="57150">
              <a:solidFill>
                <a:srgbClr val="FFFFFF"/>
              </a:solidFill>
              <a:round/>
            </a:ln>
            <a:effectLst/>
          </p:spPr>
          <p:txBody>
            <a:bodyPr wrap="none" anchor="ctr"/>
            <a:lstStyle/>
            <a:p>
              <a:endParaRPr lang="zh-CN" altLang="en-US"/>
            </a:p>
          </p:txBody>
        </p:sp>
        <p:sp>
          <p:nvSpPr>
            <p:cNvPr id="4110" name="Line 14"/>
            <p:cNvSpPr>
              <a:spLocks noChangeShapeType="1"/>
            </p:cNvSpPr>
            <p:nvPr/>
          </p:nvSpPr>
          <p:spPr bwMode="auto">
            <a:xfrm>
              <a:off x="5568" y="4032"/>
              <a:ext cx="192" cy="144"/>
            </a:xfrm>
            <a:prstGeom prst="line">
              <a:avLst/>
            </a:prstGeom>
            <a:noFill/>
            <a:ln w="57150">
              <a:solidFill>
                <a:srgbClr val="FFFFFF"/>
              </a:solidFill>
              <a:round/>
            </a:ln>
            <a:effectLst/>
          </p:spPr>
          <p:txBody>
            <a:bodyPr wrap="none" anchor="ctr"/>
            <a:lstStyle/>
            <a:p>
              <a:endParaRPr lang="zh-CN" altLang="en-US"/>
            </a:p>
          </p:txBody>
        </p:sp>
        <p:sp>
          <p:nvSpPr>
            <p:cNvPr id="4111" name="Line 15"/>
            <p:cNvSpPr>
              <a:spLocks noChangeShapeType="1"/>
            </p:cNvSpPr>
            <p:nvPr/>
          </p:nvSpPr>
          <p:spPr bwMode="auto">
            <a:xfrm>
              <a:off x="4992" y="4032"/>
              <a:ext cx="336" cy="288"/>
            </a:xfrm>
            <a:prstGeom prst="line">
              <a:avLst/>
            </a:prstGeom>
            <a:noFill/>
            <a:ln w="57150">
              <a:solidFill>
                <a:srgbClr val="FFFFFF"/>
              </a:solidFill>
              <a:round/>
            </a:ln>
            <a:effectLst/>
          </p:spPr>
          <p:txBody>
            <a:bodyPr wrap="none" anchor="ctr"/>
            <a:lstStyle/>
            <a:p>
              <a:endParaRPr lang="zh-CN" altLang="en-US"/>
            </a:p>
          </p:txBody>
        </p:sp>
      </p:grpSp>
      <p:sp>
        <p:nvSpPr>
          <p:cNvPr id="4112" name="Line 16"/>
          <p:cNvSpPr>
            <a:spLocks noChangeShapeType="1"/>
          </p:cNvSpPr>
          <p:nvPr/>
        </p:nvSpPr>
        <p:spPr bwMode="auto">
          <a:xfrm>
            <a:off x="468313" y="1176338"/>
            <a:ext cx="8458200" cy="0"/>
          </a:xfrm>
          <a:prstGeom prst="line">
            <a:avLst/>
          </a:prstGeom>
          <a:noFill/>
          <a:ln w="57150">
            <a:solidFill>
              <a:srgbClr val="33CCCC"/>
            </a:solidFill>
            <a:round/>
          </a:ln>
          <a:effectLst/>
        </p:spPr>
        <p:txBody>
          <a:bodyPr wrap="none" lIns="90000" tIns="46800" rIns="90000" bIns="46800" anchor="ctr"/>
          <a:lstStyle/>
          <a:p>
            <a:endParaRPr lang="zh-CN" altLang="en-US"/>
          </a:p>
        </p:txBody>
      </p:sp>
      <p:sp>
        <p:nvSpPr>
          <p:cNvPr id="4113" name="Text Box 17"/>
          <p:cNvSpPr txBox="1">
            <a:spLocks noChangeArrowheads="1"/>
          </p:cNvSpPr>
          <p:nvPr/>
        </p:nvSpPr>
        <p:spPr bwMode="auto">
          <a:xfrm>
            <a:off x="457200" y="2514600"/>
            <a:ext cx="8305800" cy="3506788"/>
          </a:xfrm>
          <a:prstGeom prst="rect">
            <a:avLst/>
          </a:prstGeom>
          <a:noFill/>
          <a:ln w="9525">
            <a:noFill/>
            <a:miter lim="800000"/>
          </a:ln>
          <a:effectLst/>
        </p:spPr>
        <p:txBody>
          <a:bodyPr>
            <a:spAutoFit/>
          </a:bodyPr>
          <a:lstStyle/>
          <a:p>
            <a:pPr>
              <a:spcBef>
                <a:spcPct val="50000"/>
              </a:spcBef>
            </a:pPr>
            <a:endParaRPr lang="en-US" altLang="zh-CN" sz="3200">
              <a:solidFill>
                <a:srgbClr val="FFFFFF"/>
              </a:solidFill>
            </a:endParaRPr>
          </a:p>
          <a:p>
            <a:pPr>
              <a:spcBef>
                <a:spcPct val="50000"/>
              </a:spcBef>
            </a:pPr>
            <a:endParaRPr lang="en-US" altLang="zh-CN" sz="3200">
              <a:solidFill>
                <a:srgbClr val="FFFFFF"/>
              </a:solidFill>
            </a:endParaRPr>
          </a:p>
          <a:p>
            <a:pPr>
              <a:spcBef>
                <a:spcPct val="50000"/>
              </a:spcBef>
            </a:pPr>
            <a:endParaRPr lang="en-US" altLang="zh-CN" sz="3200">
              <a:solidFill>
                <a:srgbClr val="FFFFFF"/>
              </a:solidFill>
            </a:endParaRPr>
          </a:p>
          <a:p>
            <a:pPr>
              <a:spcBef>
                <a:spcPct val="50000"/>
              </a:spcBef>
            </a:pPr>
            <a:endParaRPr lang="en-US" altLang="zh-CN" sz="3200">
              <a:solidFill>
                <a:srgbClr val="FFFFFF"/>
              </a:solidFill>
            </a:endParaRPr>
          </a:p>
          <a:p>
            <a:pPr>
              <a:spcBef>
                <a:spcPct val="50000"/>
              </a:spcBef>
            </a:pPr>
            <a:endParaRPr lang="en-US" altLang="zh-CN" sz="3200">
              <a:solidFill>
                <a:srgbClr val="FFFFFF"/>
              </a:solidFill>
            </a:endParaRPr>
          </a:p>
        </p:txBody>
      </p:sp>
      <p:pic>
        <p:nvPicPr>
          <p:cNvPr id="4114" name="Picture 18" descr="bupt"/>
          <p:cNvPicPr>
            <a:picLocks noChangeAspect="1" noChangeArrowheads="1"/>
          </p:cNvPicPr>
          <p:nvPr/>
        </p:nvPicPr>
        <p:blipFill>
          <a:blip r:embed="rId13" cstate="print"/>
          <a:srcRect/>
          <a:stretch>
            <a:fillRect/>
          </a:stretch>
        </p:blipFill>
        <p:spPr bwMode="auto">
          <a:xfrm>
            <a:off x="211138" y="228600"/>
            <a:ext cx="1970087" cy="661988"/>
          </a:xfrm>
          <a:prstGeom prst="rect">
            <a:avLst/>
          </a:prstGeom>
          <a:solidFill>
            <a:srgbClr val="438ACB"/>
          </a:solidFill>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p:timing>
    <p:tnLst>
      <p:par>
        <p:cTn id="1" dur="indefinite" restart="never" nodeType="tmRoot"/>
      </p:par>
    </p:tnLst>
  </p:timing>
  <p:hf hdr="0" ftr="0" dt="0"/>
  <p:txStyles>
    <p:titleStyle>
      <a:lvl1pPr algn="r" rtl="0" fontAlgn="base">
        <a:spcBef>
          <a:spcPct val="0"/>
        </a:spcBef>
        <a:spcAft>
          <a:spcPct val="0"/>
        </a:spcAft>
        <a:defRPr kumimoji="1" sz="3200">
          <a:solidFill>
            <a:srgbClr val="FF3300"/>
          </a:solidFill>
          <a:latin typeface="+mj-lt"/>
          <a:ea typeface="+mj-ea"/>
          <a:cs typeface="+mj-cs"/>
        </a:defRPr>
      </a:lvl1pPr>
      <a:lvl2pPr algn="r" rtl="0" fontAlgn="base">
        <a:spcBef>
          <a:spcPct val="0"/>
        </a:spcBef>
        <a:spcAft>
          <a:spcPct val="0"/>
        </a:spcAft>
        <a:defRPr kumimoji="1" sz="3200">
          <a:solidFill>
            <a:srgbClr val="FF3300"/>
          </a:solidFill>
          <a:latin typeface="Times New Roman" pitchFamily="18" charset="0"/>
          <a:ea typeface="宋体" pitchFamily="2" charset="-122"/>
        </a:defRPr>
      </a:lvl2pPr>
      <a:lvl3pPr algn="r" rtl="0" fontAlgn="base">
        <a:spcBef>
          <a:spcPct val="0"/>
        </a:spcBef>
        <a:spcAft>
          <a:spcPct val="0"/>
        </a:spcAft>
        <a:defRPr kumimoji="1" sz="3200">
          <a:solidFill>
            <a:srgbClr val="FF3300"/>
          </a:solidFill>
          <a:latin typeface="Times New Roman" pitchFamily="18" charset="0"/>
          <a:ea typeface="宋体" pitchFamily="2" charset="-122"/>
        </a:defRPr>
      </a:lvl3pPr>
      <a:lvl4pPr algn="r" rtl="0" fontAlgn="base">
        <a:spcBef>
          <a:spcPct val="0"/>
        </a:spcBef>
        <a:spcAft>
          <a:spcPct val="0"/>
        </a:spcAft>
        <a:defRPr kumimoji="1" sz="3200">
          <a:solidFill>
            <a:srgbClr val="FF3300"/>
          </a:solidFill>
          <a:latin typeface="Times New Roman" pitchFamily="18" charset="0"/>
          <a:ea typeface="宋体" pitchFamily="2" charset="-122"/>
        </a:defRPr>
      </a:lvl4pPr>
      <a:lvl5pPr algn="r" rtl="0" fontAlgn="base">
        <a:spcBef>
          <a:spcPct val="0"/>
        </a:spcBef>
        <a:spcAft>
          <a:spcPct val="0"/>
        </a:spcAft>
        <a:defRPr kumimoji="1" sz="3200">
          <a:solidFill>
            <a:srgbClr val="FF3300"/>
          </a:solidFill>
          <a:latin typeface="Times New Roman" pitchFamily="18" charset="0"/>
          <a:ea typeface="宋体" pitchFamily="2" charset="-122"/>
        </a:defRPr>
      </a:lvl5pPr>
      <a:lvl6pPr marL="457200" algn="r" rtl="0" fontAlgn="base">
        <a:spcBef>
          <a:spcPct val="0"/>
        </a:spcBef>
        <a:spcAft>
          <a:spcPct val="0"/>
        </a:spcAft>
        <a:defRPr kumimoji="1" sz="3200">
          <a:solidFill>
            <a:srgbClr val="FF3300"/>
          </a:solidFill>
          <a:latin typeface="Times New Roman" pitchFamily="18" charset="0"/>
          <a:ea typeface="宋体" pitchFamily="2" charset="-122"/>
        </a:defRPr>
      </a:lvl6pPr>
      <a:lvl7pPr marL="914400" algn="r" rtl="0" fontAlgn="base">
        <a:spcBef>
          <a:spcPct val="0"/>
        </a:spcBef>
        <a:spcAft>
          <a:spcPct val="0"/>
        </a:spcAft>
        <a:defRPr kumimoji="1" sz="3200">
          <a:solidFill>
            <a:srgbClr val="FF3300"/>
          </a:solidFill>
          <a:latin typeface="Times New Roman" pitchFamily="18" charset="0"/>
          <a:ea typeface="宋体" pitchFamily="2" charset="-122"/>
        </a:defRPr>
      </a:lvl7pPr>
      <a:lvl8pPr marL="1371600" algn="r" rtl="0" fontAlgn="base">
        <a:spcBef>
          <a:spcPct val="0"/>
        </a:spcBef>
        <a:spcAft>
          <a:spcPct val="0"/>
        </a:spcAft>
        <a:defRPr kumimoji="1" sz="3200">
          <a:solidFill>
            <a:srgbClr val="FF3300"/>
          </a:solidFill>
          <a:latin typeface="Times New Roman" pitchFamily="18" charset="0"/>
          <a:ea typeface="宋体" pitchFamily="2" charset="-122"/>
        </a:defRPr>
      </a:lvl8pPr>
      <a:lvl9pPr marL="1828800" algn="r" rtl="0" fontAlgn="base">
        <a:spcBef>
          <a:spcPct val="0"/>
        </a:spcBef>
        <a:spcAft>
          <a:spcPct val="0"/>
        </a:spcAft>
        <a:defRPr kumimoji="1" sz="3200">
          <a:solidFill>
            <a:srgbClr val="FF3300"/>
          </a:solidFill>
          <a:latin typeface="Times New Roman" pitchFamily="18" charset="0"/>
          <a:ea typeface="宋体" pitchFamily="2" charset="-122"/>
        </a:defRPr>
      </a:lvl9pPr>
    </p:titleStyle>
    <p:bodyStyle>
      <a:lvl1pPr marL="342900" indent="-342900" algn="l" rtl="0" fontAlgn="base">
        <a:spcBef>
          <a:spcPct val="20000"/>
        </a:spcBef>
        <a:spcAft>
          <a:spcPct val="0"/>
        </a:spcAft>
        <a:buChar char="•"/>
        <a:defRPr kumimoji="1" sz="2800">
          <a:solidFill>
            <a:schemeClr val="tx1"/>
          </a:solidFill>
          <a:latin typeface="+mn-lt"/>
          <a:ea typeface="+mn-ea"/>
          <a:cs typeface="+mn-cs"/>
        </a:defRPr>
      </a:lvl1pPr>
      <a:lvl2pPr marL="742950" indent="-285750" algn="l" rtl="0" fontAlgn="base">
        <a:spcBef>
          <a:spcPct val="20000"/>
        </a:spcBef>
        <a:spcAft>
          <a:spcPct val="0"/>
        </a:spcAft>
        <a:buChar char="–"/>
        <a:defRPr kumimoji="1" sz="2800">
          <a:solidFill>
            <a:schemeClr val="tx1"/>
          </a:solidFill>
          <a:latin typeface="+mn-lt"/>
          <a:ea typeface="+mn-ea"/>
        </a:defRPr>
      </a:lvl2pPr>
      <a:lvl3pPr marL="1143000" indent="-228600" algn="l" rtl="0" fontAlgn="base">
        <a:spcBef>
          <a:spcPct val="20000"/>
        </a:spcBef>
        <a:spcAft>
          <a:spcPct val="0"/>
        </a:spcAft>
        <a:buSzPct val="65000"/>
        <a:buFont typeface="Wingdings" pitchFamily="2" charset="2"/>
        <a:buChar char="n"/>
        <a:defRPr kumimoji="1" sz="2800">
          <a:solidFill>
            <a:schemeClr val="tx1"/>
          </a:solidFill>
          <a:latin typeface="+mn-lt"/>
          <a:ea typeface="+mn-ea"/>
        </a:defRPr>
      </a:lvl3pPr>
      <a:lvl4pPr marL="1600200" indent="-228600" algn="l" rtl="0" fontAlgn="base">
        <a:spcBef>
          <a:spcPct val="20000"/>
        </a:spcBef>
        <a:spcAft>
          <a:spcPct val="0"/>
        </a:spcAft>
        <a:buChar char="–"/>
        <a:defRPr kumimoji="1" sz="2800">
          <a:solidFill>
            <a:schemeClr val="tx1"/>
          </a:solidFill>
          <a:latin typeface="+mn-lt"/>
          <a:ea typeface="+mn-ea"/>
        </a:defRPr>
      </a:lvl4pPr>
      <a:lvl5pPr marL="2057400" indent="-228600" algn="l" rtl="0" fontAlgn="base">
        <a:spcBef>
          <a:spcPct val="20000"/>
        </a:spcBef>
        <a:spcAft>
          <a:spcPct val="0"/>
        </a:spcAft>
        <a:buChar char="»"/>
        <a:defRPr kumimoji="1" sz="2800">
          <a:solidFill>
            <a:schemeClr val="tx1"/>
          </a:solidFill>
          <a:latin typeface="+mn-lt"/>
          <a:ea typeface="+mn-ea"/>
        </a:defRPr>
      </a:lvl5pPr>
      <a:lvl6pPr marL="2514600" indent="-228600" algn="l" rtl="0" fontAlgn="base">
        <a:spcBef>
          <a:spcPct val="20000"/>
        </a:spcBef>
        <a:spcAft>
          <a:spcPct val="0"/>
        </a:spcAft>
        <a:buChar char="»"/>
        <a:defRPr kumimoji="1" sz="2800">
          <a:solidFill>
            <a:schemeClr val="tx1"/>
          </a:solidFill>
          <a:latin typeface="+mn-lt"/>
          <a:ea typeface="+mn-ea"/>
        </a:defRPr>
      </a:lvl6pPr>
      <a:lvl7pPr marL="2971800" indent="-228600" algn="l" rtl="0" fontAlgn="base">
        <a:spcBef>
          <a:spcPct val="20000"/>
        </a:spcBef>
        <a:spcAft>
          <a:spcPct val="0"/>
        </a:spcAft>
        <a:buChar char="»"/>
        <a:defRPr kumimoji="1" sz="2800">
          <a:solidFill>
            <a:schemeClr val="tx1"/>
          </a:solidFill>
          <a:latin typeface="+mn-lt"/>
          <a:ea typeface="+mn-ea"/>
        </a:defRPr>
      </a:lvl7pPr>
      <a:lvl8pPr marL="3429000" indent="-228600" algn="l" rtl="0" fontAlgn="base">
        <a:spcBef>
          <a:spcPct val="20000"/>
        </a:spcBef>
        <a:spcAft>
          <a:spcPct val="0"/>
        </a:spcAft>
        <a:buChar char="»"/>
        <a:defRPr kumimoji="1" sz="2800">
          <a:solidFill>
            <a:schemeClr val="tx1"/>
          </a:solidFill>
          <a:latin typeface="+mn-lt"/>
          <a:ea typeface="+mn-ea"/>
        </a:defRPr>
      </a:lvl8pPr>
      <a:lvl9pPr marL="3886200" indent="-228600" algn="l" rtl="0" fontAlgn="base">
        <a:spcBef>
          <a:spcPct val="20000"/>
        </a:spcBef>
        <a:spcAft>
          <a:spcPct val="0"/>
        </a:spcAft>
        <a:buChar char="»"/>
        <a:defRPr kumimoji="1" sz="28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wmf"/></Relationships>
</file>

<file path=ppt/slides/_rels/slide10.xml.rels><?xml version="1.0" encoding="UTF-8" standalone="yes"?>
<Relationships xmlns="http://schemas.openxmlformats.org/package/2006/relationships"><Relationship Id="rId5" Type="http://schemas.openxmlformats.org/officeDocument/2006/relationships/vmlDrawing" Target="../drawings/vmlDrawing1.vml"/><Relationship Id="rId4" Type="http://schemas.openxmlformats.org/officeDocument/2006/relationships/slideLayout" Target="../slideLayouts/slideLayout7.xml"/><Relationship Id="rId3" Type="http://schemas.openxmlformats.org/officeDocument/2006/relationships/image" Target="../media/image5.emf"/><Relationship Id="rId2" Type="http://schemas.openxmlformats.org/officeDocument/2006/relationships/oleObject" Target="../embeddings/oleObject1.bin"/><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7.png"/><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7.xml"/><Relationship Id="rId2" Type="http://schemas.openxmlformats.org/officeDocument/2006/relationships/image" Target="../media/image14.emf"/><Relationship Id="rId1" Type="http://schemas.openxmlformats.org/officeDocument/2006/relationships/oleObject" Target="../embeddings/oleObject2.bin"/></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7.png"/></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8.png"/></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9.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0.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52" name="Group 4"/>
          <p:cNvGrpSpPr/>
          <p:nvPr/>
        </p:nvGrpSpPr>
        <p:grpSpPr bwMode="auto">
          <a:xfrm>
            <a:off x="1619250" y="1917700"/>
            <a:ext cx="5903913" cy="863600"/>
            <a:chOff x="1488" y="1152"/>
            <a:chExt cx="2736" cy="624"/>
          </a:xfrm>
        </p:grpSpPr>
        <p:sp>
          <p:nvSpPr>
            <p:cNvPr id="2053" name="Rectangle 5"/>
            <p:cNvSpPr>
              <a:spLocks noChangeArrowheads="1"/>
            </p:cNvSpPr>
            <p:nvPr/>
          </p:nvSpPr>
          <p:spPr bwMode="auto">
            <a:xfrm>
              <a:off x="1488" y="1152"/>
              <a:ext cx="2736" cy="624"/>
            </a:xfrm>
            <a:prstGeom prst="rect">
              <a:avLst/>
            </a:prstGeom>
            <a:gradFill rotWithShape="0">
              <a:gsLst>
                <a:gs pos="0">
                  <a:srgbClr val="CF0E30">
                    <a:gamma/>
                    <a:shade val="29804"/>
                    <a:invGamma/>
                  </a:srgbClr>
                </a:gs>
                <a:gs pos="50000">
                  <a:srgbClr val="CF0E30"/>
                </a:gs>
                <a:gs pos="100000">
                  <a:srgbClr val="CF0E30">
                    <a:gamma/>
                    <a:shade val="29804"/>
                    <a:invGamma/>
                  </a:srgbClr>
                </a:gs>
              </a:gsLst>
              <a:lin ang="2700000" scaled="1"/>
            </a:gradFill>
            <a:ln w="28575">
              <a:solidFill>
                <a:srgbClr val="F68295"/>
              </a:solidFill>
              <a:miter lim="800000"/>
            </a:ln>
            <a:effectLst/>
          </p:spPr>
          <p:txBody>
            <a:bodyPr wrap="none" anchor="ctr"/>
            <a:lstStyle/>
            <a:p>
              <a:endParaRPr lang="zh-CN" altLang="en-US"/>
            </a:p>
          </p:txBody>
        </p:sp>
        <p:sp>
          <p:nvSpPr>
            <p:cNvPr id="2054" name="Text Box 6"/>
            <p:cNvSpPr txBox="1">
              <a:spLocks noChangeArrowheads="1"/>
            </p:cNvSpPr>
            <p:nvPr/>
          </p:nvSpPr>
          <p:spPr bwMode="auto">
            <a:xfrm>
              <a:off x="1536" y="1200"/>
              <a:ext cx="2612" cy="462"/>
            </a:xfrm>
            <a:prstGeom prst="rect">
              <a:avLst/>
            </a:prstGeom>
            <a:noFill/>
            <a:ln w="9525">
              <a:noFill/>
              <a:miter lim="800000"/>
            </a:ln>
            <a:effectLst/>
          </p:spPr>
          <p:txBody>
            <a:bodyPr>
              <a:spAutoFit/>
            </a:bodyPr>
            <a:lstStyle/>
            <a:p>
              <a:pPr algn="ctr" eaLnBrk="0" hangingPunct="0">
                <a:spcBef>
                  <a:spcPct val="50000"/>
                </a:spcBef>
              </a:pPr>
              <a:r>
                <a:rPr lang="zh-CN" altLang="en-US" sz="3600">
                  <a:solidFill>
                    <a:schemeClr val="bg1"/>
                  </a:solidFill>
                </a:rPr>
                <a:t>版本二</a:t>
              </a:r>
              <a:endParaRPr lang="zh-CN" altLang="en-US" sz="3600">
                <a:solidFill>
                  <a:schemeClr val="bg1"/>
                </a:solidFill>
              </a:endParaRPr>
            </a:p>
          </p:txBody>
        </p:sp>
      </p:grpSp>
      <p:pic>
        <p:nvPicPr>
          <p:cNvPr id="2055" name="Picture 7" descr="地球"/>
          <p:cNvPicPr>
            <a:picLocks noChangeAspect="1" noChangeArrowheads="1"/>
          </p:cNvPicPr>
          <p:nvPr/>
        </p:nvPicPr>
        <p:blipFill>
          <a:blip r:embed="rId1" cstate="print"/>
          <a:srcRect/>
          <a:stretch>
            <a:fillRect/>
          </a:stretch>
        </p:blipFill>
        <p:spPr bwMode="auto">
          <a:xfrm>
            <a:off x="7091363" y="4940300"/>
            <a:ext cx="1584325" cy="1514475"/>
          </a:xfrm>
          <a:prstGeom prst="rect">
            <a:avLst/>
          </a:prstGeom>
          <a:noFill/>
        </p:spPr>
      </p:pic>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9089" name="Rectangle 24"/>
          <p:cNvSpPr>
            <a:spLocks noGrp="1"/>
          </p:cNvSpPr>
          <p:nvPr>
            <p:ph type="title"/>
          </p:nvPr>
        </p:nvSpPr>
        <p:spPr/>
        <p:txBody>
          <a:bodyPr wrap="square" anchor="ctr"/>
          <a:p>
            <a:pPr lvl="0" algn="l" eaLnBrk="1" hangingPunct="1"/>
            <a:r>
              <a:rPr lang="en-US" altLang="x-none" b="1" dirty="0"/>
              <a:t>         3-1 </a:t>
            </a:r>
            <a:r>
              <a:rPr lang="zh-CN" altLang="en-US" b="1" dirty="0"/>
              <a:t>用户界面（</a:t>
            </a:r>
            <a:r>
              <a:rPr lang="en-US" altLang="x-none" b="1" dirty="0"/>
              <a:t>1</a:t>
            </a:r>
            <a:r>
              <a:rPr lang="zh-CN" altLang="en-US" b="1" dirty="0"/>
              <a:t>）</a:t>
            </a:r>
            <a:endParaRPr lang="zh-CN" altLang="en-US" b="1" dirty="0">
              <a:solidFill>
                <a:schemeClr val="tx1"/>
              </a:solidFill>
            </a:endParaRPr>
          </a:p>
        </p:txBody>
      </p:sp>
      <p:sp>
        <p:nvSpPr>
          <p:cNvPr id="89090" name="Rectangle 3"/>
          <p:cNvSpPr>
            <a:spLocks noGrp="1"/>
          </p:cNvSpPr>
          <p:nvPr>
            <p:ph type="body" sz="half"/>
          </p:nvPr>
        </p:nvSpPr>
        <p:spPr>
          <a:xfrm>
            <a:off x="685800" y="1319213"/>
            <a:ext cx="3810000" cy="4611687"/>
          </a:xfrm>
        </p:spPr>
        <p:txBody>
          <a:bodyPr wrap="square" anchor="t"/>
          <a:lstStyle>
            <a:lvl1pPr lvl="0">
              <a:defRPr sz="2800" kern="1200"/>
            </a:lvl1pPr>
            <a:lvl2pPr lvl="1">
              <a:defRPr sz="2400" kern="1200"/>
            </a:lvl2pPr>
            <a:lvl3pPr lvl="2">
              <a:defRPr sz="2000" kern="1200"/>
            </a:lvl3pPr>
            <a:lvl4pPr lvl="3">
              <a:defRPr sz="1800" kern="1200"/>
            </a:lvl4pPr>
            <a:lvl5pPr lvl="4">
              <a:defRPr sz="1800" kern="1200"/>
            </a:lvl5pPr>
          </a:lstStyle>
          <a:p>
            <a:pPr lvl="0" eaLnBrk="1" hangingPunct="1"/>
            <a:endParaRPr sz="2400" b="1"/>
          </a:p>
        </p:txBody>
      </p:sp>
      <p:pic>
        <p:nvPicPr>
          <p:cNvPr id="89091" name="Picture 4"/>
          <p:cNvPicPr>
            <a:picLocks noChangeAspect="1"/>
          </p:cNvPicPr>
          <p:nvPr/>
        </p:nvPicPr>
        <p:blipFill>
          <a:blip r:embed="rId1"/>
          <a:stretch>
            <a:fillRect/>
          </a:stretch>
        </p:blipFill>
        <p:spPr>
          <a:xfrm>
            <a:off x="684213" y="1268413"/>
            <a:ext cx="5545137" cy="4052887"/>
          </a:xfrm>
          <a:prstGeom prst="rect">
            <a:avLst/>
          </a:prstGeom>
          <a:noFill/>
          <a:ln w="9525">
            <a:noFill/>
            <a:miter/>
          </a:ln>
        </p:spPr>
      </p:pic>
      <p:grpSp>
        <p:nvGrpSpPr>
          <p:cNvPr id="83973" name="Group 26"/>
          <p:cNvGrpSpPr/>
          <p:nvPr/>
        </p:nvGrpSpPr>
        <p:grpSpPr>
          <a:xfrm>
            <a:off x="7164388" y="2492375"/>
            <a:ext cx="1368425" cy="2592388"/>
            <a:chOff x="0" y="0"/>
            <a:chExt cx="862" cy="1633"/>
          </a:xfrm>
        </p:grpSpPr>
        <p:grpSp>
          <p:nvGrpSpPr>
            <p:cNvPr id="89093" name="Group 5"/>
            <p:cNvGrpSpPr/>
            <p:nvPr/>
          </p:nvGrpSpPr>
          <p:grpSpPr>
            <a:xfrm>
              <a:off x="0" y="0"/>
              <a:ext cx="862" cy="1633"/>
              <a:chOff x="0" y="0"/>
              <a:chExt cx="1096" cy="2312"/>
            </a:xfrm>
          </p:grpSpPr>
          <p:sp>
            <p:nvSpPr>
              <p:cNvPr id="89094" name="AutoShape 6"/>
              <p:cNvSpPr/>
              <p:nvPr/>
            </p:nvSpPr>
            <p:spPr>
              <a:xfrm>
                <a:off x="313" y="0"/>
                <a:ext cx="470" cy="328"/>
              </a:xfrm>
              <a:custGeom>
                <a:avLst/>
                <a:gdLst/>
                <a:ahLst/>
                <a:cxnLst>
                  <a:cxn ang="0">
                    <a:pos x="0" y="125"/>
                  </a:cxn>
                  <a:cxn ang="0">
                    <a:pos x="180" y="125"/>
                  </a:cxn>
                  <a:cxn ang="0">
                    <a:pos x="235" y="0"/>
                  </a:cxn>
                  <a:cxn ang="0">
                    <a:pos x="290" y="125"/>
                  </a:cxn>
                  <a:cxn ang="0">
                    <a:pos x="470" y="125"/>
                  </a:cxn>
                  <a:cxn ang="0">
                    <a:pos x="325" y="203"/>
                  </a:cxn>
                  <a:cxn ang="0">
                    <a:pos x="380" y="328"/>
                  </a:cxn>
                  <a:cxn ang="0">
                    <a:pos x="235" y="251"/>
                  </a:cxn>
                  <a:cxn ang="0">
                    <a:pos x="90" y="328"/>
                  </a:cxn>
                  <a:cxn ang="0">
                    <a:pos x="145" y="203"/>
                  </a:cxn>
                  <a:cxn ang="0">
                    <a:pos x="0" y="125"/>
                  </a:cxn>
                </a:cxnLst>
                <a:pathLst>
                  <a:path w="10000" h="10000">
                    <a:moveTo>
                      <a:pt x="0" y="3811"/>
                    </a:moveTo>
                    <a:lnTo>
                      <a:pt x="3830" y="3811"/>
                    </a:lnTo>
                    <a:lnTo>
                      <a:pt x="5000" y="0"/>
                    </a:lnTo>
                    <a:lnTo>
                      <a:pt x="6170" y="3811"/>
                    </a:lnTo>
                    <a:lnTo>
                      <a:pt x="10000" y="3811"/>
                    </a:lnTo>
                    <a:lnTo>
                      <a:pt x="6915" y="6189"/>
                    </a:lnTo>
                    <a:lnTo>
                      <a:pt x="8085" y="10000"/>
                    </a:lnTo>
                    <a:lnTo>
                      <a:pt x="5000" y="7652"/>
                    </a:lnTo>
                    <a:lnTo>
                      <a:pt x="1915" y="10000"/>
                    </a:lnTo>
                    <a:lnTo>
                      <a:pt x="3085" y="6189"/>
                    </a:lnTo>
                    <a:lnTo>
                      <a:pt x="0" y="3811"/>
                    </a:lnTo>
                    <a:close/>
                  </a:path>
                </a:pathLst>
              </a:custGeom>
              <a:solidFill>
                <a:srgbClr val="FFFFFF"/>
              </a:solidFill>
              <a:ln w="38100" cap="flat" cmpd="sng">
                <a:solidFill>
                  <a:srgbClr val="00FFFF"/>
                </a:solidFill>
                <a:prstDash val="solid"/>
                <a:round/>
                <a:headEnd type="none" w="med" len="med"/>
                <a:tailEnd type="none" w="med" len="med"/>
              </a:ln>
            </p:spPr>
            <p:txBody>
              <a:bodyPr/>
              <a:p>
                <a:endParaRPr lang="zh-CN" altLang="en-US"/>
              </a:p>
            </p:txBody>
          </p:sp>
          <p:grpSp>
            <p:nvGrpSpPr>
              <p:cNvPr id="89095" name="Group 7"/>
              <p:cNvGrpSpPr/>
              <p:nvPr/>
            </p:nvGrpSpPr>
            <p:grpSpPr>
              <a:xfrm>
                <a:off x="0" y="271"/>
                <a:ext cx="1096" cy="2041"/>
                <a:chOff x="0" y="0"/>
                <a:chExt cx="1096" cy="2039"/>
              </a:xfrm>
            </p:grpSpPr>
            <p:grpSp>
              <p:nvGrpSpPr>
                <p:cNvPr id="89096" name="Group 8"/>
                <p:cNvGrpSpPr/>
                <p:nvPr/>
              </p:nvGrpSpPr>
              <p:grpSpPr>
                <a:xfrm>
                  <a:off x="0" y="0"/>
                  <a:ext cx="1096" cy="859"/>
                  <a:chOff x="0" y="0"/>
                  <a:chExt cx="1096" cy="859"/>
                </a:xfrm>
              </p:grpSpPr>
              <p:sp>
                <p:nvSpPr>
                  <p:cNvPr id="89097" name="Rectangle 9"/>
                  <p:cNvSpPr/>
                  <p:nvPr/>
                </p:nvSpPr>
                <p:spPr>
                  <a:xfrm>
                    <a:off x="0" y="408"/>
                    <a:ext cx="1096" cy="136"/>
                  </a:xfrm>
                  <a:prstGeom prst="rect">
                    <a:avLst/>
                  </a:prstGeom>
                  <a:solidFill>
                    <a:srgbClr val="FFFFFF"/>
                  </a:solidFill>
                  <a:ln w="38100" cap="flat" cmpd="sng">
                    <a:solidFill>
                      <a:srgbClr val="00FFFF"/>
                    </a:solidFill>
                    <a:prstDash val="solid"/>
                    <a:miter/>
                    <a:headEnd type="none" w="med" len="med"/>
                    <a:tailEnd type="none" w="med" len="med"/>
                  </a:ln>
                </p:spPr>
                <p:txBody>
                  <a:bodyPr anchor="t"/>
                  <a:p>
                    <a:pPr lvl="0"/>
                    <a:endParaRPr lang="zh-CN" altLang="en-US" dirty="0">
                      <a:latin typeface="Times New Roman" pitchFamily="18" charset="0"/>
                      <a:ea typeface="宋体" charset="-122"/>
                    </a:endParaRPr>
                  </a:p>
                </p:txBody>
              </p:sp>
              <p:sp>
                <p:nvSpPr>
                  <p:cNvPr id="89098" name="AutoShape 10"/>
                  <p:cNvSpPr/>
                  <p:nvPr/>
                </p:nvSpPr>
                <p:spPr>
                  <a:xfrm>
                    <a:off x="0" y="0"/>
                    <a:ext cx="1095" cy="859"/>
                  </a:xfrm>
                  <a:custGeom>
                    <a:avLst/>
                    <a:gdLst/>
                    <a:ahLst/>
                    <a:cxnLst>
                      <a:cxn ang="0">
                        <a:pos x="0" y="0"/>
                      </a:cxn>
                      <a:cxn ang="0">
                        <a:pos x="0" y="0"/>
                      </a:cxn>
                      <a:cxn ang="0">
                        <a:pos x="0" y="0"/>
                      </a:cxn>
                      <a:cxn ang="0">
                        <a:pos x="0" y="0"/>
                      </a:cxn>
                    </a:cxnLst>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lnTo>
                          <a:pt x="5400" y="10800"/>
                        </a:lnTo>
                        <a:close/>
                      </a:path>
                    </a:pathLst>
                  </a:custGeom>
                  <a:solidFill>
                    <a:srgbClr val="FFFFFF"/>
                  </a:solidFill>
                  <a:ln w="38100" cap="flat" cmpd="sng">
                    <a:solidFill>
                      <a:srgbClr val="00FFFF"/>
                    </a:solidFill>
                    <a:prstDash val="solid"/>
                    <a:round/>
                    <a:headEnd type="none" w="med" len="med"/>
                    <a:tailEnd type="none" w="med" len="med"/>
                  </a:ln>
                </p:spPr>
                <p:txBody>
                  <a:bodyPr/>
                  <a:p>
                    <a:endParaRPr lang="zh-CN" altLang="en-US"/>
                  </a:p>
                </p:txBody>
              </p:sp>
            </p:grpSp>
            <p:grpSp>
              <p:nvGrpSpPr>
                <p:cNvPr id="89099" name="Group 11"/>
                <p:cNvGrpSpPr/>
                <p:nvPr/>
              </p:nvGrpSpPr>
              <p:grpSpPr>
                <a:xfrm>
                  <a:off x="156" y="544"/>
                  <a:ext cx="783" cy="1360"/>
                  <a:chOff x="0" y="0"/>
                  <a:chExt cx="783" cy="1359"/>
                </a:xfrm>
              </p:grpSpPr>
              <p:sp>
                <p:nvSpPr>
                  <p:cNvPr id="89100" name="Rectangle 12"/>
                  <p:cNvSpPr/>
                  <p:nvPr/>
                </p:nvSpPr>
                <p:spPr>
                  <a:xfrm>
                    <a:off x="0" y="0"/>
                    <a:ext cx="783" cy="1359"/>
                  </a:xfrm>
                  <a:prstGeom prst="rect">
                    <a:avLst/>
                  </a:prstGeom>
                  <a:solidFill>
                    <a:srgbClr val="FFFFFF"/>
                  </a:solidFill>
                  <a:ln w="38100" cap="flat" cmpd="sng">
                    <a:solidFill>
                      <a:srgbClr val="00FFFF"/>
                    </a:solidFill>
                    <a:prstDash val="solid"/>
                    <a:miter/>
                    <a:headEnd type="none" w="med" len="med"/>
                    <a:tailEnd type="none" w="med" len="med"/>
                  </a:ln>
                </p:spPr>
                <p:txBody>
                  <a:bodyPr anchor="t"/>
                  <a:p>
                    <a:pPr lvl="0"/>
                    <a:endParaRPr lang="zh-CN" altLang="en-US" dirty="0">
                      <a:latin typeface="Times New Roman" pitchFamily="18" charset="0"/>
                      <a:ea typeface="宋体" charset="-122"/>
                    </a:endParaRPr>
                  </a:p>
                </p:txBody>
              </p:sp>
              <p:sp>
                <p:nvSpPr>
                  <p:cNvPr id="89101" name="Line 13"/>
                  <p:cNvSpPr/>
                  <p:nvPr/>
                </p:nvSpPr>
                <p:spPr>
                  <a:xfrm>
                    <a:off x="0" y="271"/>
                    <a:ext cx="783" cy="1"/>
                  </a:xfrm>
                  <a:prstGeom prst="line">
                    <a:avLst/>
                  </a:prstGeom>
                  <a:ln w="38100" cap="flat" cmpd="sng">
                    <a:solidFill>
                      <a:srgbClr val="00FFFF"/>
                    </a:solidFill>
                    <a:prstDash val="solid"/>
                    <a:round/>
                    <a:headEnd type="none" w="med" len="med"/>
                    <a:tailEnd type="none" w="med" len="med"/>
                  </a:ln>
                </p:spPr>
                <p:txBody>
                  <a:bodyPr anchor="t"/>
                  <a:p>
                    <a:pPr lvl="0" eaLnBrk="0" hangingPunct="0"/>
                    <a:endParaRPr lang="zh-CN" altLang="en-US">
                      <a:latin typeface="Times New Roman" pitchFamily="18" charset="0"/>
                      <a:ea typeface="宋体" charset="-122"/>
                    </a:endParaRPr>
                  </a:p>
                </p:txBody>
              </p:sp>
              <p:sp>
                <p:nvSpPr>
                  <p:cNvPr id="89102" name="Line 14"/>
                  <p:cNvSpPr/>
                  <p:nvPr/>
                </p:nvSpPr>
                <p:spPr>
                  <a:xfrm>
                    <a:off x="0" y="543"/>
                    <a:ext cx="783" cy="0"/>
                  </a:xfrm>
                  <a:prstGeom prst="line">
                    <a:avLst/>
                  </a:prstGeom>
                  <a:ln w="38100" cap="flat" cmpd="sng">
                    <a:solidFill>
                      <a:srgbClr val="00FFFF"/>
                    </a:solidFill>
                    <a:prstDash val="solid"/>
                    <a:round/>
                    <a:headEnd type="none" w="med" len="med"/>
                    <a:tailEnd type="none" w="med" len="med"/>
                  </a:ln>
                </p:spPr>
                <p:txBody>
                  <a:bodyPr anchor="t"/>
                  <a:p>
                    <a:pPr lvl="0" eaLnBrk="0" hangingPunct="0"/>
                    <a:endParaRPr lang="zh-CN" altLang="en-US">
                      <a:latin typeface="Times New Roman" pitchFamily="18" charset="0"/>
                      <a:ea typeface="宋体" charset="-122"/>
                    </a:endParaRPr>
                  </a:p>
                </p:txBody>
              </p:sp>
              <p:sp>
                <p:nvSpPr>
                  <p:cNvPr id="89103" name="Line 15"/>
                  <p:cNvSpPr/>
                  <p:nvPr/>
                </p:nvSpPr>
                <p:spPr>
                  <a:xfrm>
                    <a:off x="0" y="815"/>
                    <a:ext cx="783" cy="0"/>
                  </a:xfrm>
                  <a:prstGeom prst="line">
                    <a:avLst/>
                  </a:prstGeom>
                  <a:ln w="38100" cap="flat" cmpd="sng">
                    <a:solidFill>
                      <a:srgbClr val="00FFFF"/>
                    </a:solidFill>
                    <a:prstDash val="solid"/>
                    <a:round/>
                    <a:headEnd type="none" w="med" len="med"/>
                    <a:tailEnd type="none" w="med" len="med"/>
                  </a:ln>
                </p:spPr>
                <p:txBody>
                  <a:bodyPr anchor="t"/>
                  <a:p>
                    <a:pPr lvl="0" eaLnBrk="0" hangingPunct="0"/>
                    <a:endParaRPr lang="zh-CN" altLang="en-US">
                      <a:latin typeface="Times New Roman" pitchFamily="18" charset="0"/>
                      <a:ea typeface="宋体" charset="-122"/>
                    </a:endParaRPr>
                  </a:p>
                </p:txBody>
              </p:sp>
              <p:sp>
                <p:nvSpPr>
                  <p:cNvPr id="89104" name="Line 16"/>
                  <p:cNvSpPr/>
                  <p:nvPr/>
                </p:nvSpPr>
                <p:spPr>
                  <a:xfrm>
                    <a:off x="0" y="1087"/>
                    <a:ext cx="783" cy="0"/>
                  </a:xfrm>
                  <a:prstGeom prst="line">
                    <a:avLst/>
                  </a:prstGeom>
                  <a:ln w="38100" cap="flat" cmpd="sng">
                    <a:solidFill>
                      <a:srgbClr val="00FFFF"/>
                    </a:solidFill>
                    <a:prstDash val="solid"/>
                    <a:round/>
                    <a:headEnd type="none" w="med" len="med"/>
                    <a:tailEnd type="none" w="med" len="med"/>
                  </a:ln>
                </p:spPr>
                <p:txBody>
                  <a:bodyPr anchor="t"/>
                  <a:p>
                    <a:pPr lvl="0" eaLnBrk="0" hangingPunct="0"/>
                    <a:endParaRPr lang="zh-CN" altLang="en-US">
                      <a:latin typeface="Times New Roman" pitchFamily="18" charset="0"/>
                      <a:ea typeface="宋体" charset="-122"/>
                    </a:endParaRPr>
                  </a:p>
                </p:txBody>
              </p:sp>
            </p:grpSp>
            <p:sp>
              <p:nvSpPr>
                <p:cNvPr id="89105" name="Rectangle 17"/>
                <p:cNvSpPr/>
                <p:nvPr/>
              </p:nvSpPr>
              <p:spPr>
                <a:xfrm>
                  <a:off x="0" y="1903"/>
                  <a:ext cx="1095" cy="136"/>
                </a:xfrm>
                <a:prstGeom prst="rect">
                  <a:avLst/>
                </a:prstGeom>
                <a:solidFill>
                  <a:srgbClr val="FFFFFF"/>
                </a:solidFill>
                <a:ln w="38100" cap="flat" cmpd="sng">
                  <a:solidFill>
                    <a:srgbClr val="00FFFF"/>
                  </a:solidFill>
                  <a:prstDash val="solid"/>
                  <a:miter/>
                  <a:headEnd type="none" w="med" len="med"/>
                  <a:tailEnd type="none" w="med" len="med"/>
                </a:ln>
              </p:spPr>
              <p:txBody>
                <a:bodyPr anchor="t"/>
                <a:p>
                  <a:pPr lvl="0"/>
                  <a:endParaRPr lang="zh-CN" altLang="en-US" dirty="0">
                    <a:latin typeface="Times New Roman" pitchFamily="18" charset="0"/>
                    <a:ea typeface="宋体" charset="-122"/>
                  </a:endParaRPr>
                </a:p>
              </p:txBody>
            </p:sp>
          </p:grpSp>
        </p:grpSp>
        <p:sp>
          <p:nvSpPr>
            <p:cNvPr id="89106" name="AutoShape 18"/>
            <p:cNvSpPr/>
            <p:nvPr/>
          </p:nvSpPr>
          <p:spPr>
            <a:xfrm>
              <a:off x="317" y="1180"/>
              <a:ext cx="182" cy="136"/>
            </a:xfrm>
            <a:prstGeom prst="smileyFace">
              <a:avLst>
                <a:gd name="adj" fmla="val 4653"/>
              </a:avLst>
            </a:prstGeom>
            <a:solidFill>
              <a:srgbClr val="FFCC99"/>
            </a:solidFill>
            <a:ln w="9525" cap="flat" cmpd="sng">
              <a:solidFill>
                <a:srgbClr val="000000"/>
              </a:solidFill>
              <a:prstDash val="solid"/>
              <a:round/>
              <a:headEnd type="none" w="med" len="med"/>
              <a:tailEnd type="none" w="med" len="med"/>
            </a:ln>
          </p:spPr>
          <p:txBody>
            <a:bodyPr anchor="t"/>
            <a:p>
              <a:pPr lvl="0"/>
              <a:endParaRPr lang="zh-CN" altLang="en-US" dirty="0">
                <a:latin typeface="Times New Roman" pitchFamily="18" charset="0"/>
                <a:ea typeface="宋体" charset="-122"/>
              </a:endParaRPr>
            </a:p>
          </p:txBody>
        </p:sp>
      </p:grpSp>
      <p:sp>
        <p:nvSpPr>
          <p:cNvPr id="89107" name="Text Box 19"/>
          <p:cNvSpPr txBox="1"/>
          <p:nvPr/>
        </p:nvSpPr>
        <p:spPr>
          <a:xfrm>
            <a:off x="611188" y="4941888"/>
            <a:ext cx="8064500" cy="1187450"/>
          </a:xfrm>
          <a:prstGeom prst="rect">
            <a:avLst/>
          </a:prstGeom>
          <a:noFill/>
          <a:ln w="9525">
            <a:noFill/>
            <a:miter/>
          </a:ln>
          <a:effectLst>
            <a:prstShdw prst="shdw17" dist="17961" dir="13499999">
              <a:srgbClr val="999999"/>
            </a:prstShdw>
          </a:effectLst>
        </p:spPr>
        <p:txBody>
          <a:bodyPr anchor="t">
            <a:spAutoFit/>
          </a:bodyPr>
          <a:p>
            <a:pPr lvl="0">
              <a:spcBef>
                <a:spcPct val="50000"/>
              </a:spcBef>
            </a:pPr>
            <a:r>
              <a:rPr lang="zh-CN" altLang="en-US" sz="2400" dirty="0">
                <a:latin typeface="Times New Roman" pitchFamily="18" charset="0"/>
                <a:ea typeface="宋体" charset="-122"/>
              </a:rPr>
              <a:t>点评：界面上增加各层向上向下请求对应的字符，以便于操作；电梯请求展示区需要再细化，分别显示：向上请求、向下请求，电梯内请求。 </a:t>
            </a:r>
            <a:endParaRPr lang="zh-CN" altLang="en-US" sz="2400" dirty="0">
              <a:latin typeface="Times New Roman" pitchFamily="18" charset="0"/>
              <a:ea typeface="宋体" charset="-122"/>
            </a:endParaRPr>
          </a:p>
        </p:txBody>
      </p:sp>
      <p:sp>
        <p:nvSpPr>
          <p:cNvPr id="89108" name="AutoShape 20"/>
          <p:cNvSpPr/>
          <p:nvPr/>
        </p:nvSpPr>
        <p:spPr>
          <a:xfrm>
            <a:off x="1763713" y="4797425"/>
            <a:ext cx="215900" cy="287338"/>
          </a:xfrm>
          <a:prstGeom prst="upArrow">
            <a:avLst>
              <a:gd name="adj1" fmla="val 50000"/>
              <a:gd name="adj2" fmla="val 33253"/>
            </a:avLst>
          </a:prstGeom>
          <a:solidFill>
            <a:srgbClr val="FF3300"/>
          </a:solidFill>
          <a:ln w="9525">
            <a:noFill/>
            <a:miter/>
          </a:ln>
          <a:effectLst>
            <a:prstShdw prst="shdw17" dist="17961" dir="13499999">
              <a:srgbClr val="991F00"/>
            </a:prstShdw>
          </a:effectLst>
        </p:spPr>
        <p:txBody>
          <a:bodyPr wrap="none" anchor="ctr"/>
          <a:p>
            <a:pPr lvl="0" algn="ctr"/>
            <a:endParaRPr lang="zh-CN" altLang="en-US" dirty="0">
              <a:solidFill>
                <a:srgbClr val="FF3300"/>
              </a:solidFill>
              <a:latin typeface="Times New Roman" pitchFamily="18" charset="0"/>
              <a:ea typeface="宋体" charset="-122"/>
            </a:endParaRPr>
          </a:p>
        </p:txBody>
      </p:sp>
      <p:grpSp>
        <p:nvGrpSpPr>
          <p:cNvPr id="83990" name="Group 27"/>
          <p:cNvGrpSpPr/>
          <p:nvPr/>
        </p:nvGrpSpPr>
        <p:grpSpPr>
          <a:xfrm>
            <a:off x="4932363" y="404813"/>
            <a:ext cx="4284662" cy="2016125"/>
            <a:chOff x="0" y="0"/>
            <a:chExt cx="2699" cy="1270"/>
          </a:xfrm>
        </p:grpSpPr>
        <p:sp>
          <p:nvSpPr>
            <p:cNvPr id="89110" name="Text Box 21"/>
            <p:cNvSpPr txBox="1"/>
            <p:nvPr/>
          </p:nvSpPr>
          <p:spPr>
            <a:xfrm>
              <a:off x="0" y="771"/>
              <a:ext cx="2699" cy="288"/>
            </a:xfrm>
            <a:prstGeom prst="rect">
              <a:avLst/>
            </a:prstGeom>
            <a:noFill/>
            <a:ln w="9525">
              <a:noFill/>
              <a:miter/>
            </a:ln>
            <a:effectLst>
              <a:prstShdw prst="shdw17" dist="17961" dir="13499999">
                <a:srgbClr val="999999"/>
              </a:prstShdw>
            </a:effectLst>
          </p:spPr>
          <p:txBody>
            <a:bodyPr anchor="t">
              <a:spAutoFit/>
            </a:bodyPr>
            <a:p>
              <a:pPr lvl="0">
                <a:spcBef>
                  <a:spcPct val="50000"/>
                </a:spcBef>
              </a:pPr>
              <a:r>
                <a:rPr lang="zh-CN" altLang="en-US" sz="2400" dirty="0">
                  <a:latin typeface="Times New Roman" pitchFamily="18" charset="0"/>
                  <a:ea typeface="宋体" charset="-122"/>
                </a:rPr>
                <a:t>很漂亮，不过展示的信息太少</a:t>
              </a:r>
              <a:endParaRPr lang="zh-CN" altLang="en-US" sz="2400" dirty="0">
                <a:latin typeface="Times New Roman" pitchFamily="18" charset="0"/>
                <a:ea typeface="宋体" charset="-122"/>
              </a:endParaRPr>
            </a:p>
          </p:txBody>
        </p:sp>
        <p:sp>
          <p:nvSpPr>
            <p:cNvPr id="89111" name="AutoShape 22"/>
            <p:cNvSpPr/>
            <p:nvPr/>
          </p:nvSpPr>
          <p:spPr>
            <a:xfrm>
              <a:off x="1724" y="1088"/>
              <a:ext cx="136" cy="182"/>
            </a:xfrm>
            <a:prstGeom prst="downArrow">
              <a:avLst>
                <a:gd name="adj1" fmla="val 50000"/>
                <a:gd name="adj2" fmla="val 33437"/>
              </a:avLst>
            </a:prstGeom>
            <a:solidFill>
              <a:srgbClr val="FF3300"/>
            </a:solidFill>
            <a:ln w="9525">
              <a:noFill/>
              <a:miter/>
            </a:ln>
            <a:effectLst>
              <a:prstShdw prst="shdw17" dist="17961" dir="13499999">
                <a:srgbClr val="991F00"/>
              </a:prstShdw>
            </a:effectLst>
          </p:spPr>
          <p:txBody>
            <a:bodyPr wrap="none" anchor="ctr"/>
            <a:p>
              <a:pPr lvl="0"/>
              <a:endParaRPr lang="zh-CN" altLang="en-US" dirty="0">
                <a:latin typeface="Times New Roman" pitchFamily="18" charset="0"/>
                <a:ea typeface="宋体" charset="-122"/>
              </a:endParaRPr>
            </a:p>
          </p:txBody>
        </p:sp>
        <p:graphicFrame>
          <p:nvGraphicFramePr>
            <p:cNvPr id="89112" name="Object 23"/>
            <p:cNvGraphicFramePr>
              <a:graphicFrameLocks noChangeAspect="1"/>
            </p:cNvGraphicFramePr>
            <p:nvPr/>
          </p:nvGraphicFramePr>
          <p:xfrm>
            <a:off x="1089" y="0"/>
            <a:ext cx="766" cy="722"/>
          </p:xfrm>
          <a:graphic>
            <a:graphicData uri="http://schemas.openxmlformats.org/presentationml/2006/ole">
              <mc:AlternateContent xmlns:mc="http://schemas.openxmlformats.org/markup-compatibility/2006">
                <mc:Choice xmlns:v="urn:schemas-microsoft-com:vml" Requires="v">
                  <p:oleObj spid="_x0000_s3079" name="" r:id="rId2" imgW="2552065" imgH="2411730" progId="">
                    <p:embed/>
                  </p:oleObj>
                </mc:Choice>
                <mc:Fallback>
                  <p:oleObj name="" r:id="rId2" imgW="2552065" imgH="2411730" progId="">
                    <p:embed/>
                    <p:pic>
                      <p:nvPicPr>
                        <p:cNvPr id="0" name="图片 3078"/>
                        <p:cNvPicPr/>
                        <p:nvPr/>
                      </p:nvPicPr>
                      <p:blipFill>
                        <a:blip r:embed="rId3"/>
                        <a:stretch>
                          <a:fillRect/>
                        </a:stretch>
                      </p:blipFill>
                      <p:spPr>
                        <a:xfrm>
                          <a:off x="1089" y="0"/>
                          <a:ext cx="766" cy="722"/>
                        </a:xfrm>
                        <a:prstGeom prst="rect">
                          <a:avLst/>
                        </a:prstGeom>
                        <a:noFill/>
                        <a:ln w="38100">
                          <a:noFill/>
                          <a:miter/>
                        </a:ln>
                      </p:spPr>
                    </p:pic>
                  </p:oleObj>
                </mc:Fallback>
              </mc:AlternateContent>
            </a:graphicData>
          </a:graphic>
        </p:graphicFrame>
      </p:grpSp>
      <p:sp>
        <p:nvSpPr>
          <p:cNvPr id="89113" name="灯片编号占位符 25"/>
          <p:cNvSpPr txBox="1">
            <a:spLocks noGrp="1"/>
          </p:cNvSpPr>
          <p:nvPr/>
        </p:nvSpPr>
        <p:spPr>
          <a:xfrm>
            <a:off x="6934200" y="6324600"/>
            <a:ext cx="1905000" cy="457200"/>
          </a:xfrm>
          <a:prstGeom prst="rect">
            <a:avLst/>
          </a:prstGeom>
          <a:noFill/>
          <a:ln w="9525">
            <a:noFill/>
            <a:miter/>
          </a:ln>
        </p:spPr>
        <p:txBody>
          <a:bodyPr anchor="t"/>
          <a:p>
            <a:pPr lvl="0" algn="r">
              <a:spcBef>
                <a:spcPct val="50000"/>
              </a:spcBef>
            </a:pPr>
            <a:fld id="{9A0DB2DC-4C9A-4742-B13C-FB6460FD3503}" type="slidenum">
              <a:rPr lang="en-US" altLang="x-none" sz="1400" dirty="0">
                <a:latin typeface="Times New Roman" pitchFamily="18" charset="0"/>
                <a:ea typeface="宋体" charset="-122"/>
              </a:rPr>
            </a:fld>
            <a:endParaRPr lang="en-US" altLang="x-none" sz="1400" dirty="0">
              <a:latin typeface="Times New Roman" pitchFamily="18" charset="0"/>
              <a:ea typeface="宋体"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3973"/>
                                        </p:tgtEl>
                                        <p:attrNameLst>
                                          <p:attrName>style.visibility</p:attrName>
                                        </p:attrNameLst>
                                      </p:cBhvr>
                                      <p:to>
                                        <p:strVal val="visible"/>
                                      </p:to>
                                    </p:set>
                                    <p:animEffect transition="in" filter="dissolve">
                                      <p:cBhvr>
                                        <p:cTn id="7" dur="500"/>
                                        <p:tgtEl>
                                          <p:spTgt spid="8397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83990"/>
                                        </p:tgtEl>
                                        <p:attrNameLst>
                                          <p:attrName>style.visibility</p:attrName>
                                        </p:attrNameLst>
                                      </p:cBhvr>
                                      <p:to>
                                        <p:strVal val="visible"/>
                                      </p:to>
                                    </p:set>
                                    <p:animEffect transition="in" filter="dissolve">
                                      <p:cBhvr>
                                        <p:cTn id="12" dur="500"/>
                                        <p:tgtEl>
                                          <p:spTgt spid="839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0113" name="Rectangle 2"/>
          <p:cNvSpPr>
            <a:spLocks noGrp="1"/>
          </p:cNvSpPr>
          <p:nvPr>
            <p:ph type="title"/>
          </p:nvPr>
        </p:nvSpPr>
        <p:spPr/>
        <p:txBody>
          <a:bodyPr wrap="square" anchor="ctr"/>
          <a:p>
            <a:pPr lvl="0" eaLnBrk="1" hangingPunct="1"/>
            <a:r>
              <a:rPr lang="en-US" altLang="x-none" b="1" dirty="0"/>
              <a:t>3-1 </a:t>
            </a:r>
            <a:r>
              <a:rPr lang="zh-CN" altLang="en-US" b="1" dirty="0"/>
              <a:t>用户界面（</a:t>
            </a:r>
            <a:r>
              <a:rPr lang="en-US" altLang="x-none" b="1" dirty="0"/>
              <a:t>2</a:t>
            </a:r>
            <a:r>
              <a:rPr lang="zh-CN" altLang="en-US" b="1" dirty="0"/>
              <a:t>）</a:t>
            </a:r>
            <a:endParaRPr lang="zh-CN" altLang="en-US" b="1" dirty="0"/>
          </a:p>
        </p:txBody>
      </p:sp>
      <p:sp>
        <p:nvSpPr>
          <p:cNvPr id="90114" name="Rectangle 3"/>
          <p:cNvSpPr>
            <a:spLocks noGrp="1"/>
          </p:cNvSpPr>
          <p:nvPr>
            <p:ph type="body"/>
          </p:nvPr>
        </p:nvSpPr>
        <p:spPr/>
        <p:txBody>
          <a:bodyPr wrap="square" anchor="t"/>
          <a:p>
            <a:pPr lvl="0" eaLnBrk="1" hangingPunct="1"/>
          </a:p>
        </p:txBody>
      </p:sp>
      <p:pic>
        <p:nvPicPr>
          <p:cNvPr id="90115" name="Picture 4"/>
          <p:cNvPicPr>
            <a:picLocks noChangeAspect="1"/>
          </p:cNvPicPr>
          <p:nvPr/>
        </p:nvPicPr>
        <p:blipFill>
          <a:blip r:embed="rId1"/>
          <a:stretch>
            <a:fillRect/>
          </a:stretch>
        </p:blipFill>
        <p:spPr>
          <a:xfrm>
            <a:off x="323850" y="981075"/>
            <a:ext cx="5105400" cy="5505450"/>
          </a:xfrm>
          <a:prstGeom prst="rect">
            <a:avLst/>
          </a:prstGeom>
          <a:noFill/>
          <a:ln w="9525">
            <a:noFill/>
            <a:miter/>
          </a:ln>
        </p:spPr>
      </p:pic>
      <p:pic>
        <p:nvPicPr>
          <p:cNvPr id="90116" name="Picture 5"/>
          <p:cNvPicPr>
            <a:picLocks noChangeAspect="1"/>
          </p:cNvPicPr>
          <p:nvPr/>
        </p:nvPicPr>
        <p:blipFill>
          <a:blip r:embed="rId2"/>
          <a:stretch>
            <a:fillRect/>
          </a:stretch>
        </p:blipFill>
        <p:spPr>
          <a:xfrm>
            <a:off x="6084888" y="1268413"/>
            <a:ext cx="2533650" cy="4476750"/>
          </a:xfrm>
          <a:prstGeom prst="rect">
            <a:avLst/>
          </a:prstGeom>
          <a:noFill/>
          <a:ln w="9525">
            <a:noFill/>
            <a:miter/>
          </a:ln>
        </p:spPr>
      </p:pic>
      <p:sp>
        <p:nvSpPr>
          <p:cNvPr id="90117" name="Text Box 6"/>
          <p:cNvSpPr txBox="1"/>
          <p:nvPr/>
        </p:nvSpPr>
        <p:spPr>
          <a:xfrm>
            <a:off x="6300788" y="5734050"/>
            <a:ext cx="3025775" cy="366713"/>
          </a:xfrm>
          <a:prstGeom prst="rect">
            <a:avLst/>
          </a:prstGeom>
          <a:noFill/>
          <a:ln w="9525">
            <a:noFill/>
            <a:miter/>
          </a:ln>
          <a:effectLst>
            <a:prstShdw prst="shdw17" dist="17961" dir="13499999">
              <a:srgbClr val="999999"/>
            </a:prstShdw>
          </a:effectLst>
        </p:spPr>
        <p:txBody>
          <a:bodyPr anchor="t">
            <a:spAutoFit/>
          </a:bodyPr>
          <a:p>
            <a:pPr lvl="0">
              <a:spcBef>
                <a:spcPct val="50000"/>
              </a:spcBef>
            </a:pPr>
            <a:r>
              <a:rPr lang="zh-CN" altLang="en-US" dirty="0">
                <a:latin typeface="Times New Roman" pitchFamily="18" charset="0"/>
                <a:ea typeface="宋体" charset="-122"/>
              </a:rPr>
              <a:t>电梯内部描述</a:t>
            </a:r>
            <a:endParaRPr lang="zh-CN" altLang="en-US" dirty="0">
              <a:latin typeface="Times New Roman" pitchFamily="18" charset="0"/>
              <a:ea typeface="宋体" charset="-122"/>
            </a:endParaRPr>
          </a:p>
        </p:txBody>
      </p:sp>
      <p:sp>
        <p:nvSpPr>
          <p:cNvPr id="90118" name="灯片编号占位符 6"/>
          <p:cNvSpPr txBox="1">
            <a:spLocks noGrp="1"/>
          </p:cNvSpPr>
          <p:nvPr/>
        </p:nvSpPr>
        <p:spPr>
          <a:xfrm>
            <a:off x="6934200" y="6324600"/>
            <a:ext cx="1905000" cy="457200"/>
          </a:xfrm>
          <a:prstGeom prst="rect">
            <a:avLst/>
          </a:prstGeom>
          <a:noFill/>
          <a:ln w="9525">
            <a:noFill/>
            <a:miter/>
          </a:ln>
        </p:spPr>
        <p:txBody>
          <a:bodyPr anchor="t"/>
          <a:p>
            <a:pPr lvl="0" algn="r">
              <a:spcBef>
                <a:spcPct val="50000"/>
              </a:spcBef>
            </a:pPr>
            <a:fld id="{9A0DB2DC-4C9A-4742-B13C-FB6460FD3503}" type="slidenum">
              <a:rPr lang="en-US" altLang="x-none" sz="1400" dirty="0">
                <a:latin typeface="Times New Roman" pitchFamily="18" charset="0"/>
                <a:ea typeface="宋体" charset="-122"/>
              </a:rPr>
            </a:fld>
            <a:endParaRPr lang="en-US" altLang="x-none" sz="1400" dirty="0">
              <a:latin typeface="Times New Roman" pitchFamily="18" charset="0"/>
              <a:ea typeface="宋体" charset="-122"/>
            </a:endParaRPr>
          </a:p>
        </p:txBody>
      </p:sp>
      <p:sp>
        <p:nvSpPr>
          <p:cNvPr id="90119" name="文本框 1"/>
          <p:cNvSpPr txBox="1"/>
          <p:nvPr/>
        </p:nvSpPr>
        <p:spPr>
          <a:xfrm>
            <a:off x="5651500" y="6092825"/>
            <a:ext cx="3187700" cy="461963"/>
          </a:xfrm>
          <a:prstGeom prst="rect">
            <a:avLst/>
          </a:prstGeom>
          <a:gradFill>
            <a:gsLst>
              <a:gs pos="0">
                <a:srgbClr val="FECF40"/>
              </a:gs>
              <a:gs pos="100000">
                <a:srgbClr val="846C21"/>
              </a:gs>
            </a:gsLst>
            <a:lin ang="5400000" scaled="0"/>
          </a:gradFill>
          <a:ln w="9525">
            <a:noFill/>
            <a:miter/>
          </a:ln>
        </p:spPr>
        <p:txBody>
          <a:bodyPr anchor="t">
            <a:spAutoFit/>
          </a:bodyPr>
          <a:p>
            <a:pPr lvl="0"/>
            <a:r>
              <a:rPr lang="zh-CN" altLang="en-US" sz="2400" dirty="0">
                <a:solidFill>
                  <a:schemeClr val="tx1"/>
                </a:solidFill>
                <a:latin typeface="Times New Roman" pitchFamily="18" charset="0"/>
                <a:ea typeface="宋体" charset="-122"/>
              </a:rPr>
              <a:t>信息展示全面</a:t>
            </a:r>
            <a:endParaRPr lang="zh-CN" altLang="en-US" sz="2400" dirty="0">
              <a:solidFill>
                <a:schemeClr val="tx1"/>
              </a:solidFill>
              <a:latin typeface="Times New Roman" pitchFamily="18" charset="0"/>
              <a:ea typeface="宋体" charset="-122"/>
            </a:endParaRP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关于程序调试</a:t>
            </a:r>
            <a:endParaRPr lang="zh-CN" altLang="en-US"/>
          </a:p>
        </p:txBody>
      </p:sp>
      <p:sp>
        <p:nvSpPr>
          <p:cNvPr id="3" name="内容占位符 2"/>
          <p:cNvSpPr>
            <a:spLocks noGrp="1"/>
          </p:cNvSpPr>
          <p:nvPr>
            <p:ph idx="1"/>
          </p:nvPr>
        </p:nvSpPr>
        <p:spPr/>
        <p:txBody>
          <a:bodyPr/>
          <a:p>
            <a:r>
              <a:rPr lang="zh-CN" altLang="en-US"/>
              <a:t>程序状态</a:t>
            </a:r>
            <a:endParaRPr lang="zh-CN" altLang="en-US"/>
          </a:p>
          <a:p>
            <a:pPr lvl="1"/>
            <a:r>
              <a:rPr lang="zh-CN" altLang="en-US"/>
              <a:t>程序执行过程中给定点上所有变量的取值。</a:t>
            </a:r>
            <a:endParaRPr lang="zh-CN" altLang="en-US"/>
          </a:p>
          <a:p>
            <a:r>
              <a:rPr lang="zh-CN" altLang="en-US"/>
              <a:t>程序调试</a:t>
            </a:r>
            <a:endParaRPr lang="zh-CN" altLang="en-US"/>
          </a:p>
          <a:p>
            <a:pPr lvl="1"/>
            <a:r>
              <a:rPr lang="zh-CN" altLang="en-US"/>
              <a:t>使用</a:t>
            </a:r>
            <a:r>
              <a:rPr lang="en-US" altLang="zh-CN"/>
              <a:t>printf</a:t>
            </a:r>
            <a:r>
              <a:rPr lang="zh-CN" altLang="en-US"/>
              <a:t>语句打印关键变量的取值。</a:t>
            </a:r>
            <a:endParaRPr lang="zh-CN" altLang="en-US"/>
          </a:p>
          <a:p>
            <a:pPr lvl="1"/>
            <a:r>
              <a:rPr lang="zh-CN" altLang="en-US">
                <a:sym typeface="+mn-ea"/>
              </a:rPr>
              <a:t>使用调试器，单步执行，监控变量值。</a:t>
            </a:r>
            <a:endParaRPr lang="zh-CN" altLang="en-US"/>
          </a:p>
          <a:p>
            <a:pPr lvl="1"/>
            <a:endParaRPr lang="zh-CN" altLang="en-US"/>
          </a:p>
          <a:p>
            <a:pPr lvl="1"/>
            <a:endParaRPr lang="zh-CN" altLang="en-US"/>
          </a:p>
        </p:txBody>
      </p:sp>
      <p:sp>
        <p:nvSpPr>
          <p:cNvPr id="4" name="灯片编号占位符 3"/>
          <p:cNvSpPr>
            <a:spLocks noGrp="1"/>
          </p:cNvSpPr>
          <p:nvPr>
            <p:ph type="sldNum" sz="quarter" idx="12"/>
          </p:nvPr>
        </p:nvSpPr>
        <p:spPr/>
        <p:txBody>
          <a:bodyPr/>
          <a:p>
            <a:fld id="{1BD9E107-7CBE-4420-B8A8-046F950C4F52}" type="slidenum">
              <a:rPr lang="en-US" altLang="zh-CN"/>
            </a:fld>
            <a:endParaRPr lang="en-US" altLang="zh-CN"/>
          </a:p>
        </p:txBody>
      </p:sp>
      <p:sp>
        <p:nvSpPr>
          <p:cNvPr id="5" name="文本框 4"/>
          <p:cNvSpPr txBox="1"/>
          <p:nvPr/>
        </p:nvSpPr>
        <p:spPr>
          <a:xfrm>
            <a:off x="2642870" y="4851400"/>
            <a:ext cx="5651500" cy="944880"/>
          </a:xfrm>
          <a:prstGeom prst="rect">
            <a:avLst/>
          </a:prstGeom>
          <a:noFill/>
        </p:spPr>
        <p:txBody>
          <a:bodyPr wrap="square" rtlCol="0">
            <a:spAutoFit/>
          </a:bodyPr>
          <a:p>
            <a:r>
              <a:rPr lang="zh-CN" altLang="en-US" sz="2800"/>
              <a:t>一定要先设计算法，再设计程序，这样可以减少错误率！</a:t>
            </a:r>
            <a:endParaRPr lang="zh-CN" altLang="en-US" sz="2800"/>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pPr marL="0" indent="0">
              <a:buNone/>
            </a:pPr>
            <a:endParaRPr lang="zh-CN" altLang="en-US" sz="4400"/>
          </a:p>
          <a:p>
            <a:pPr marL="0" indent="0">
              <a:buNone/>
            </a:pPr>
            <a:endParaRPr lang="zh-CN" altLang="en-US" sz="4400"/>
          </a:p>
          <a:p>
            <a:pPr marL="0" indent="0">
              <a:buNone/>
            </a:pPr>
            <a:r>
              <a:rPr lang="zh-CN" altLang="en-US" sz="4400"/>
              <a:t>         软件测试</a:t>
            </a:r>
            <a:endParaRPr lang="zh-CN" altLang="en-US" sz="4400"/>
          </a:p>
        </p:txBody>
      </p:sp>
      <p:sp>
        <p:nvSpPr>
          <p:cNvPr id="4" name="灯片编号占位符 3"/>
          <p:cNvSpPr>
            <a:spLocks noGrp="1"/>
          </p:cNvSpPr>
          <p:nvPr>
            <p:ph type="sldNum" sz="quarter" idx="12"/>
          </p:nvPr>
        </p:nvSpPr>
        <p:spPr/>
        <p:txBody>
          <a:bodyPr/>
          <a:p>
            <a:fld id="{1BD9E107-7CBE-4420-B8A8-046F950C4F52}" type="slidenum">
              <a:rPr lang="en-US" altLang="zh-CN"/>
            </a:fld>
            <a:endParaRPr lang="en-US" altLang="zh-CN"/>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4" name="灯片编号占位符 3"/>
          <p:cNvSpPr>
            <a:spLocks noGrp="1"/>
          </p:cNvSpPr>
          <p:nvPr>
            <p:ph type="sldNum" sz="quarter" idx="12"/>
          </p:nvPr>
        </p:nvSpPr>
        <p:spPr/>
        <p:txBody>
          <a:bodyPr/>
          <a:p>
            <a:fld id="{1BD9E107-7CBE-4420-B8A8-046F950C4F52}" type="slidenum">
              <a:rPr lang="en-US" altLang="zh-CN"/>
            </a:fld>
            <a:endParaRPr lang="en-US" altLang="zh-CN"/>
          </a:p>
        </p:txBody>
      </p:sp>
      <p:grpSp>
        <p:nvGrpSpPr>
          <p:cNvPr id="5123" name="Group 5"/>
          <p:cNvGrpSpPr/>
          <p:nvPr/>
        </p:nvGrpSpPr>
        <p:grpSpPr>
          <a:xfrm>
            <a:off x="533400" y="1773238"/>
            <a:ext cx="8235950" cy="4343400"/>
            <a:chOff x="0" y="0"/>
            <a:chExt cx="5044" cy="2448"/>
          </a:xfrm>
        </p:grpSpPr>
        <p:grpSp>
          <p:nvGrpSpPr>
            <p:cNvPr id="5124" name="Group 6"/>
            <p:cNvGrpSpPr/>
            <p:nvPr/>
          </p:nvGrpSpPr>
          <p:grpSpPr>
            <a:xfrm>
              <a:off x="0" y="0"/>
              <a:ext cx="5044" cy="2448"/>
              <a:chOff x="0" y="0"/>
              <a:chExt cx="7560" cy="4056"/>
            </a:xfrm>
          </p:grpSpPr>
          <p:sp>
            <p:nvSpPr>
              <p:cNvPr id="5125" name="Text Box 7"/>
              <p:cNvSpPr txBox="1"/>
              <p:nvPr/>
            </p:nvSpPr>
            <p:spPr>
              <a:xfrm>
                <a:off x="3629" y="3588"/>
                <a:ext cx="900" cy="468"/>
              </a:xfrm>
              <a:prstGeom prst="rect">
                <a:avLst/>
              </a:prstGeom>
              <a:noFill/>
              <a:ln w="9525">
                <a:noFill/>
                <a:miter/>
              </a:ln>
            </p:spPr>
            <p:txBody>
              <a:bodyPr/>
              <a:p>
                <a:pPr lvl="0" algn="ctr" eaLnBrk="1" hangingPunct="1"/>
                <a:r>
                  <a:rPr lang="zh-CN" altLang="en-US" sz="2000" b="1" dirty="0">
                    <a:latin typeface="Times New Roman" pitchFamily="18" charset="0"/>
                    <a:ea typeface="楷体_GB2312" pitchFamily="49" charset="-122"/>
                  </a:rPr>
                  <a:t>维 护</a:t>
                </a:r>
                <a:endParaRPr lang="zh-CN" altLang="en-US" sz="1200" b="1" dirty="0">
                  <a:latin typeface="Times New Roman" pitchFamily="18" charset="0"/>
                  <a:ea typeface="楷体_GB2312" pitchFamily="49" charset="-122"/>
                </a:endParaRPr>
              </a:p>
            </p:txBody>
          </p:sp>
          <p:sp>
            <p:nvSpPr>
              <p:cNvPr id="5126" name="Text Box 8"/>
              <p:cNvSpPr txBox="1"/>
              <p:nvPr/>
            </p:nvSpPr>
            <p:spPr>
              <a:xfrm>
                <a:off x="1800" y="2028"/>
                <a:ext cx="540" cy="1092"/>
              </a:xfrm>
              <a:prstGeom prst="rect">
                <a:avLst/>
              </a:prstGeom>
              <a:noFill/>
              <a:ln w="9525">
                <a:noFill/>
                <a:miter/>
              </a:ln>
            </p:spPr>
            <p:txBody>
              <a:bodyPr/>
              <a:p>
                <a:pPr lvl="0" algn="just" eaLnBrk="1" hangingPunct="1"/>
                <a:r>
                  <a:rPr lang="zh-CN" altLang="en-US" sz="2000" b="1" dirty="0">
                    <a:latin typeface="Times New Roman" pitchFamily="18" charset="0"/>
                    <a:ea typeface="楷体_GB2312" pitchFamily="49" charset="-122"/>
                  </a:rPr>
                  <a:t>开</a:t>
                </a:r>
                <a:endParaRPr lang="zh-CN" altLang="en-US" sz="2000" b="1" dirty="0">
                  <a:latin typeface="Times New Roman" pitchFamily="18" charset="0"/>
                  <a:ea typeface="楷体_GB2312" pitchFamily="49" charset="-122"/>
                </a:endParaRPr>
              </a:p>
              <a:p>
                <a:pPr lvl="0" algn="just" eaLnBrk="1" hangingPunct="1"/>
                <a:endParaRPr lang="zh-CN" altLang="en-US" sz="2000" b="1" dirty="0">
                  <a:latin typeface="Times New Roman" pitchFamily="18" charset="0"/>
                  <a:ea typeface="楷体_GB2312" pitchFamily="49" charset="-122"/>
                </a:endParaRPr>
              </a:p>
              <a:p>
                <a:pPr lvl="0" algn="just" eaLnBrk="1" hangingPunct="1"/>
                <a:r>
                  <a:rPr lang="zh-CN" altLang="en-US" sz="2000" b="1" dirty="0">
                    <a:latin typeface="Times New Roman" pitchFamily="18" charset="0"/>
                    <a:ea typeface="楷体_GB2312" pitchFamily="49" charset="-122"/>
                  </a:rPr>
                  <a:t>发</a:t>
                </a:r>
                <a:endParaRPr lang="zh-CN" altLang="en-US" sz="2000" dirty="0">
                  <a:latin typeface="Times New Roman" pitchFamily="18" charset="0"/>
                  <a:ea typeface="宋体" charset="-122"/>
                </a:endParaRPr>
              </a:p>
            </p:txBody>
          </p:sp>
          <p:sp>
            <p:nvSpPr>
              <p:cNvPr id="5127" name="Text Box 9"/>
              <p:cNvSpPr txBox="1"/>
              <p:nvPr/>
            </p:nvSpPr>
            <p:spPr>
              <a:xfrm>
                <a:off x="0" y="156"/>
                <a:ext cx="540" cy="1092"/>
              </a:xfrm>
              <a:prstGeom prst="rect">
                <a:avLst/>
              </a:prstGeom>
              <a:noFill/>
              <a:ln w="9525">
                <a:noFill/>
                <a:miter/>
              </a:ln>
            </p:spPr>
            <p:txBody>
              <a:bodyPr/>
              <a:p>
                <a:pPr lvl="0" algn="just" eaLnBrk="1" hangingPunct="1"/>
                <a:r>
                  <a:rPr lang="zh-CN" altLang="en-US" sz="2000" b="1" dirty="0">
                    <a:latin typeface="Times New Roman" pitchFamily="18" charset="0"/>
                    <a:ea typeface="楷体_GB2312" pitchFamily="49" charset="-122"/>
                  </a:rPr>
                  <a:t>定</a:t>
                </a:r>
                <a:endParaRPr lang="zh-CN" altLang="en-US" sz="1200" b="1" dirty="0">
                  <a:latin typeface="Times New Roman" pitchFamily="18" charset="0"/>
                  <a:ea typeface="楷体_GB2312" pitchFamily="49" charset="-122"/>
                </a:endParaRPr>
              </a:p>
              <a:p>
                <a:pPr lvl="0" algn="just" eaLnBrk="1" hangingPunct="1"/>
                <a:endParaRPr lang="zh-CN" altLang="en-US" sz="1200" b="1" dirty="0">
                  <a:latin typeface="Times New Roman" pitchFamily="18" charset="0"/>
                  <a:ea typeface="楷体_GB2312" pitchFamily="49" charset="-122"/>
                </a:endParaRPr>
              </a:p>
              <a:p>
                <a:pPr lvl="0" algn="just" eaLnBrk="1" hangingPunct="1"/>
                <a:r>
                  <a:rPr lang="zh-CN" altLang="en-US" sz="2000" b="1" dirty="0">
                    <a:latin typeface="Times New Roman" pitchFamily="18" charset="0"/>
                    <a:ea typeface="楷体_GB2312" pitchFamily="49" charset="-122"/>
                  </a:rPr>
                  <a:t>义</a:t>
                </a:r>
                <a:endParaRPr lang="zh-CN" altLang="en-US" sz="1200" b="1" dirty="0">
                  <a:latin typeface="Times New Roman" pitchFamily="18" charset="0"/>
                  <a:ea typeface="宋体" charset="-122"/>
                </a:endParaRPr>
              </a:p>
            </p:txBody>
          </p:sp>
          <p:grpSp>
            <p:nvGrpSpPr>
              <p:cNvPr id="5128" name="Group 10"/>
              <p:cNvGrpSpPr/>
              <p:nvPr/>
            </p:nvGrpSpPr>
            <p:grpSpPr>
              <a:xfrm>
                <a:off x="540" y="0"/>
                <a:ext cx="7020" cy="4056"/>
                <a:chOff x="0" y="0"/>
                <a:chExt cx="7020" cy="4056"/>
              </a:xfrm>
            </p:grpSpPr>
            <p:sp>
              <p:nvSpPr>
                <p:cNvPr id="5129" name="Text Box 11"/>
                <p:cNvSpPr txBox="1"/>
                <p:nvPr/>
              </p:nvSpPr>
              <p:spPr>
                <a:xfrm>
                  <a:off x="0" y="0"/>
                  <a:ext cx="1440" cy="468"/>
                </a:xfrm>
                <a:prstGeom prst="rect">
                  <a:avLst/>
                </a:prstGeom>
                <a:solidFill>
                  <a:srgbClr val="FFFFFF"/>
                </a:solidFill>
                <a:ln w="9525" cap="flat" cmpd="sng">
                  <a:solidFill>
                    <a:srgbClr val="000000"/>
                  </a:solidFill>
                  <a:prstDash val="solid"/>
                  <a:miter/>
                  <a:headEnd type="none" w="med" len="med"/>
                  <a:tailEnd type="none" w="med" len="med"/>
                </a:ln>
              </p:spPr>
              <p:txBody>
                <a:bodyPr/>
                <a:p>
                  <a:pPr lvl="0" algn="ctr" eaLnBrk="1" hangingPunct="1"/>
                  <a:r>
                    <a:rPr lang="zh-CN" altLang="en-US" sz="2000" b="1" dirty="0">
                      <a:latin typeface="Times New Roman" pitchFamily="18" charset="0"/>
                      <a:ea typeface="宋体" charset="-122"/>
                    </a:rPr>
                    <a:t>问题定义</a:t>
                  </a:r>
                  <a:endParaRPr lang="zh-CN" altLang="en-US" sz="1200" b="1" dirty="0">
                    <a:latin typeface="Times New Roman" pitchFamily="18" charset="0"/>
                    <a:ea typeface="宋体" charset="-122"/>
                  </a:endParaRPr>
                </a:p>
              </p:txBody>
            </p:sp>
            <p:sp>
              <p:nvSpPr>
                <p:cNvPr id="5130" name="Text Box 12"/>
                <p:cNvSpPr txBox="1"/>
                <p:nvPr/>
              </p:nvSpPr>
              <p:spPr>
                <a:xfrm>
                  <a:off x="0" y="510"/>
                  <a:ext cx="2163" cy="468"/>
                </a:xfrm>
                <a:prstGeom prst="rect">
                  <a:avLst/>
                </a:prstGeom>
                <a:solidFill>
                  <a:srgbClr val="FFFFFF"/>
                </a:solidFill>
                <a:ln w="9525" cap="flat" cmpd="sng">
                  <a:solidFill>
                    <a:srgbClr val="000000"/>
                  </a:solidFill>
                  <a:prstDash val="solid"/>
                  <a:miter/>
                  <a:headEnd type="none" w="med" len="med"/>
                  <a:tailEnd type="none" w="med" len="med"/>
                </a:ln>
              </p:spPr>
              <p:txBody>
                <a:bodyPr/>
                <a:p>
                  <a:pPr lvl="0" algn="ctr" eaLnBrk="1" hangingPunct="1"/>
                  <a:r>
                    <a:rPr lang="zh-CN" altLang="en-US" sz="2000" b="1" dirty="0">
                      <a:latin typeface="Times New Roman" pitchFamily="18" charset="0"/>
                      <a:ea typeface="宋体" charset="-122"/>
                    </a:rPr>
                    <a:t>可行性研究</a:t>
                  </a:r>
                  <a:endParaRPr lang="zh-CN" altLang="en-US" sz="1200" b="1" dirty="0">
                    <a:latin typeface="Times New Roman" pitchFamily="18" charset="0"/>
                    <a:ea typeface="宋体" charset="-122"/>
                  </a:endParaRPr>
                </a:p>
              </p:txBody>
            </p:sp>
            <p:sp>
              <p:nvSpPr>
                <p:cNvPr id="5131" name="Text Box 13"/>
                <p:cNvSpPr txBox="1"/>
                <p:nvPr/>
              </p:nvSpPr>
              <p:spPr>
                <a:xfrm>
                  <a:off x="177" y="1021"/>
                  <a:ext cx="2700" cy="468"/>
                </a:xfrm>
                <a:prstGeom prst="rect">
                  <a:avLst/>
                </a:prstGeom>
                <a:solidFill>
                  <a:srgbClr val="FFFFFF"/>
                </a:solidFill>
                <a:ln w="9525" cap="flat" cmpd="sng">
                  <a:solidFill>
                    <a:srgbClr val="000000"/>
                  </a:solidFill>
                  <a:prstDash val="solid"/>
                  <a:miter/>
                  <a:headEnd type="none" w="med" len="med"/>
                  <a:tailEnd type="none" w="med" len="med"/>
                </a:ln>
              </p:spPr>
              <p:txBody>
                <a:bodyPr/>
                <a:p>
                  <a:pPr lvl="0" algn="ctr" eaLnBrk="1" hangingPunct="1"/>
                  <a:r>
                    <a:rPr lang="zh-CN" altLang="en-US" sz="2000" b="1" dirty="0">
                      <a:latin typeface="Times New Roman" pitchFamily="18" charset="0"/>
                      <a:ea typeface="宋体" charset="-122"/>
                    </a:rPr>
                    <a:t>需求分析</a:t>
                  </a:r>
                  <a:endParaRPr lang="zh-CN" altLang="en-US" sz="1200" b="1" dirty="0">
                    <a:latin typeface="Times New Roman" pitchFamily="18" charset="0"/>
                    <a:ea typeface="宋体" charset="-122"/>
                  </a:endParaRPr>
                </a:p>
              </p:txBody>
            </p:sp>
            <p:sp>
              <p:nvSpPr>
                <p:cNvPr id="5132" name="Text Box 14"/>
                <p:cNvSpPr txBox="1"/>
                <p:nvPr/>
              </p:nvSpPr>
              <p:spPr>
                <a:xfrm>
                  <a:off x="1800" y="1531"/>
                  <a:ext cx="1800" cy="468"/>
                </a:xfrm>
                <a:prstGeom prst="rect">
                  <a:avLst/>
                </a:prstGeom>
                <a:solidFill>
                  <a:srgbClr val="FFFFFF"/>
                </a:solidFill>
                <a:ln w="9525" cap="flat" cmpd="sng">
                  <a:solidFill>
                    <a:srgbClr val="000000"/>
                  </a:solidFill>
                  <a:prstDash val="solid"/>
                  <a:miter/>
                  <a:headEnd type="none" w="med" len="med"/>
                  <a:tailEnd type="none" w="med" len="med"/>
                </a:ln>
              </p:spPr>
              <p:txBody>
                <a:bodyPr/>
                <a:p>
                  <a:pPr lvl="0" algn="ctr" eaLnBrk="1" hangingPunct="1"/>
                  <a:endParaRPr lang="zh-CN" altLang="en-US" sz="1200" b="1" dirty="0">
                    <a:latin typeface="Times New Roman" pitchFamily="18" charset="0"/>
                    <a:ea typeface="宋体" charset="-122"/>
                  </a:endParaRPr>
                </a:p>
              </p:txBody>
            </p:sp>
            <p:sp>
              <p:nvSpPr>
                <p:cNvPr id="5133" name="Text Box 15"/>
                <p:cNvSpPr txBox="1"/>
                <p:nvPr/>
              </p:nvSpPr>
              <p:spPr>
                <a:xfrm>
                  <a:off x="2340" y="2028"/>
                  <a:ext cx="1980" cy="468"/>
                </a:xfrm>
                <a:prstGeom prst="rect">
                  <a:avLst/>
                </a:prstGeom>
                <a:solidFill>
                  <a:srgbClr val="FFFFFF"/>
                </a:solidFill>
                <a:ln w="9525" cap="flat" cmpd="sng">
                  <a:solidFill>
                    <a:srgbClr val="000000"/>
                  </a:solidFill>
                  <a:prstDash val="solid"/>
                  <a:miter/>
                  <a:headEnd type="none" w="med" len="med"/>
                  <a:tailEnd type="none" w="med" len="med"/>
                </a:ln>
              </p:spPr>
              <p:txBody>
                <a:bodyPr/>
                <a:p>
                  <a:pPr lvl="0" algn="ctr" eaLnBrk="1" hangingPunct="1"/>
                  <a:r>
                    <a:rPr lang="zh-CN" altLang="en-US" sz="2000" b="1" dirty="0">
                      <a:latin typeface="Times New Roman" pitchFamily="18" charset="0"/>
                      <a:ea typeface="宋体" charset="-122"/>
                    </a:rPr>
                    <a:t>详细设计</a:t>
                  </a:r>
                  <a:endParaRPr lang="zh-CN" altLang="en-US" sz="2000" b="1" dirty="0">
                    <a:latin typeface="Times New Roman" pitchFamily="18" charset="0"/>
                    <a:ea typeface="宋体" charset="-122"/>
                  </a:endParaRPr>
                </a:p>
              </p:txBody>
            </p:sp>
            <p:sp>
              <p:nvSpPr>
                <p:cNvPr id="5134" name="Text Box 16"/>
                <p:cNvSpPr txBox="1"/>
                <p:nvPr/>
              </p:nvSpPr>
              <p:spPr>
                <a:xfrm>
                  <a:off x="2520" y="2552"/>
                  <a:ext cx="3060" cy="468"/>
                </a:xfrm>
                <a:prstGeom prst="rect">
                  <a:avLst/>
                </a:prstGeom>
                <a:solidFill>
                  <a:schemeClr val="accent1"/>
                </a:solidFill>
                <a:ln w="25400" cap="flat" cmpd="sng">
                  <a:solidFill>
                    <a:srgbClr val="6F6FBC"/>
                  </a:solidFill>
                  <a:prstDash val="solid"/>
                  <a:miter/>
                  <a:headEnd type="none" w="med" len="med"/>
                  <a:tailEnd type="none" w="med" len="med"/>
                </a:ln>
              </p:spPr>
              <p:txBody>
                <a:bodyPr/>
                <a:p>
                  <a:pPr lvl="0" algn="ctr" eaLnBrk="1" hangingPunct="1"/>
                  <a:r>
                    <a:rPr lang="zh-CN" altLang="en-US" sz="2000" b="1" dirty="0">
                      <a:latin typeface="Times New Roman" pitchFamily="18" charset="0"/>
                      <a:ea typeface="宋体" charset="-122"/>
                    </a:rPr>
                    <a:t>编码和单元测试</a:t>
                  </a:r>
                  <a:endParaRPr lang="zh-CN" altLang="en-US" sz="2000" b="1" dirty="0">
                    <a:latin typeface="Times New Roman" pitchFamily="18" charset="0"/>
                    <a:ea typeface="宋体" charset="-122"/>
                  </a:endParaRPr>
                </a:p>
              </p:txBody>
            </p:sp>
            <p:sp>
              <p:nvSpPr>
                <p:cNvPr id="5135" name="Text Box 17"/>
                <p:cNvSpPr txBox="1"/>
                <p:nvPr/>
              </p:nvSpPr>
              <p:spPr>
                <a:xfrm>
                  <a:off x="2880" y="3062"/>
                  <a:ext cx="3420" cy="468"/>
                </a:xfrm>
                <a:prstGeom prst="rect">
                  <a:avLst/>
                </a:prstGeom>
                <a:solidFill>
                  <a:schemeClr val="accent1"/>
                </a:solidFill>
                <a:ln w="25400" cap="flat" cmpd="sng">
                  <a:solidFill>
                    <a:srgbClr val="6F6FBC"/>
                  </a:solidFill>
                  <a:prstDash val="solid"/>
                  <a:miter/>
                  <a:headEnd type="none" w="med" len="med"/>
                  <a:tailEnd type="none" w="med" len="med"/>
                </a:ln>
              </p:spPr>
              <p:txBody>
                <a:bodyPr/>
                <a:p>
                  <a:pPr lvl="0" algn="ctr" eaLnBrk="1" hangingPunct="1"/>
                  <a:r>
                    <a:rPr lang="zh-CN" altLang="en-US" sz="2000" b="1" dirty="0">
                      <a:latin typeface="Times New Roman" pitchFamily="18" charset="0"/>
                      <a:ea typeface="宋体" charset="-122"/>
                    </a:rPr>
                    <a:t>集成测试</a:t>
                  </a:r>
                  <a:endParaRPr lang="zh-CN" altLang="en-US" sz="1200" b="1" dirty="0">
                    <a:latin typeface="Times New Roman" pitchFamily="18" charset="0"/>
                    <a:ea typeface="宋体" charset="-122"/>
                  </a:endParaRPr>
                </a:p>
              </p:txBody>
            </p:sp>
            <p:sp>
              <p:nvSpPr>
                <p:cNvPr id="5136" name="Text Box 18"/>
                <p:cNvSpPr txBox="1"/>
                <p:nvPr/>
              </p:nvSpPr>
              <p:spPr>
                <a:xfrm>
                  <a:off x="4140" y="3588"/>
                  <a:ext cx="2880" cy="468"/>
                </a:xfrm>
                <a:prstGeom prst="rect">
                  <a:avLst/>
                </a:prstGeom>
                <a:solidFill>
                  <a:srgbClr val="FFFFFF"/>
                </a:solidFill>
                <a:ln w="9525" cap="flat" cmpd="sng">
                  <a:solidFill>
                    <a:srgbClr val="000000"/>
                  </a:solidFill>
                  <a:prstDash val="solid"/>
                  <a:miter/>
                  <a:headEnd type="none" w="med" len="med"/>
                  <a:tailEnd type="none" w="med" len="med"/>
                </a:ln>
              </p:spPr>
              <p:txBody>
                <a:bodyPr/>
                <a:p>
                  <a:pPr lvl="0" algn="ctr" eaLnBrk="1" hangingPunct="1"/>
                  <a:r>
                    <a:rPr lang="zh-CN" altLang="en-US" sz="2000" b="1" dirty="0">
                      <a:latin typeface="Times New Roman" pitchFamily="18" charset="0"/>
                      <a:ea typeface="宋体" charset="-122"/>
                    </a:rPr>
                    <a:t>软件移交和维护</a:t>
                  </a:r>
                  <a:endParaRPr lang="zh-CN" altLang="en-US" sz="1200" b="1" dirty="0">
                    <a:latin typeface="Times New Roman" pitchFamily="18" charset="0"/>
                    <a:ea typeface="宋体" charset="-122"/>
                  </a:endParaRPr>
                </a:p>
              </p:txBody>
            </p:sp>
          </p:grpSp>
          <p:sp>
            <p:nvSpPr>
              <p:cNvPr id="5137" name="Arc 19"/>
              <p:cNvSpPr/>
              <p:nvPr/>
            </p:nvSpPr>
            <p:spPr>
              <a:xfrm>
                <a:off x="2041" y="156"/>
                <a:ext cx="360" cy="312"/>
              </a:xfrm>
              <a:custGeom>
                <a:avLst/>
                <a:gdLst/>
                <a:ahLst/>
                <a:cxnLst>
                  <a:cxn ang="0">
                    <a:pos x="0" y="0"/>
                  </a:cxn>
                  <a:cxn ang="0">
                    <a:pos x="0" y="0"/>
                  </a:cxn>
                  <a:cxn ang="0">
                    <a:pos x="0" y="0"/>
                  </a:cxn>
                </a:cxnLst>
                <a:pathLst>
                  <a:path w="21600" h="21600" fill="none">
                    <a:moveTo>
                      <a:pt x="-1" y="0"/>
                    </a:moveTo>
                    <a:cubicBezTo>
                      <a:pt x="11929" y="0"/>
                      <a:pt x="21600" y="9670"/>
                      <a:pt x="21600" y="21600"/>
                    </a:cubicBezTo>
                  </a:path>
                  <a:path w="21600" h="21600" stroke="0">
                    <a:moveTo>
                      <a:pt x="-1" y="0"/>
                    </a:moveTo>
                    <a:cubicBezTo>
                      <a:pt x="11929" y="0"/>
                      <a:pt x="21600" y="9670"/>
                      <a:pt x="21600" y="21600"/>
                    </a:cubicBezTo>
                    <a:lnTo>
                      <a:pt x="0" y="21600"/>
                    </a:lnTo>
                    <a:lnTo>
                      <a:pt x="-1" y="0"/>
                    </a:lnTo>
                    <a:close/>
                  </a:path>
                </a:pathLst>
              </a:custGeom>
              <a:noFill/>
              <a:ln w="15875" cap="flat" cmpd="sng">
                <a:solidFill>
                  <a:srgbClr val="000000"/>
                </a:solidFill>
                <a:prstDash val="solid"/>
                <a:bevel/>
                <a:headEnd type="none" w="med" len="med"/>
                <a:tailEnd type="stealth" w="med" len="lg"/>
              </a:ln>
            </p:spPr>
            <p:txBody>
              <a:bodyPr/>
              <a:p>
                <a:endParaRPr lang="zh-CN" altLang="en-US"/>
              </a:p>
            </p:txBody>
          </p:sp>
          <p:sp>
            <p:nvSpPr>
              <p:cNvPr id="5138" name="Arc 20"/>
              <p:cNvSpPr/>
              <p:nvPr/>
            </p:nvSpPr>
            <p:spPr>
              <a:xfrm>
                <a:off x="2778" y="695"/>
                <a:ext cx="360" cy="312"/>
              </a:xfrm>
              <a:custGeom>
                <a:avLst/>
                <a:gdLst/>
                <a:ahLst/>
                <a:cxnLst>
                  <a:cxn ang="0">
                    <a:pos x="0" y="0"/>
                  </a:cxn>
                  <a:cxn ang="0">
                    <a:pos x="0" y="0"/>
                  </a:cxn>
                  <a:cxn ang="0">
                    <a:pos x="0" y="0"/>
                  </a:cxn>
                </a:cxnLst>
                <a:pathLst>
                  <a:path w="21600" h="21600" fill="none">
                    <a:moveTo>
                      <a:pt x="-1" y="0"/>
                    </a:moveTo>
                    <a:cubicBezTo>
                      <a:pt x="11929" y="0"/>
                      <a:pt x="21600" y="9670"/>
                      <a:pt x="21600" y="21600"/>
                    </a:cubicBezTo>
                  </a:path>
                  <a:path w="21600" h="21600" stroke="0">
                    <a:moveTo>
                      <a:pt x="-1" y="0"/>
                    </a:moveTo>
                    <a:cubicBezTo>
                      <a:pt x="11929" y="0"/>
                      <a:pt x="21600" y="9670"/>
                      <a:pt x="21600" y="21600"/>
                    </a:cubicBezTo>
                    <a:lnTo>
                      <a:pt x="0" y="21600"/>
                    </a:lnTo>
                    <a:lnTo>
                      <a:pt x="-1" y="0"/>
                    </a:lnTo>
                    <a:close/>
                  </a:path>
                </a:pathLst>
              </a:custGeom>
              <a:noFill/>
              <a:ln w="15875" cap="flat" cmpd="sng">
                <a:solidFill>
                  <a:srgbClr val="000000"/>
                </a:solidFill>
                <a:prstDash val="solid"/>
                <a:bevel/>
                <a:headEnd type="none" w="med" len="med"/>
                <a:tailEnd type="stealth" w="med" len="lg"/>
              </a:ln>
            </p:spPr>
            <p:txBody>
              <a:bodyPr/>
              <a:p>
                <a:endParaRPr lang="zh-CN" altLang="en-US"/>
              </a:p>
            </p:txBody>
          </p:sp>
          <p:sp>
            <p:nvSpPr>
              <p:cNvPr id="5139" name="Arc 21"/>
              <p:cNvSpPr/>
              <p:nvPr/>
            </p:nvSpPr>
            <p:spPr>
              <a:xfrm>
                <a:off x="3459" y="1205"/>
                <a:ext cx="360" cy="312"/>
              </a:xfrm>
              <a:custGeom>
                <a:avLst/>
                <a:gdLst/>
                <a:ahLst/>
                <a:cxnLst>
                  <a:cxn ang="0">
                    <a:pos x="0" y="0"/>
                  </a:cxn>
                  <a:cxn ang="0">
                    <a:pos x="0" y="0"/>
                  </a:cxn>
                  <a:cxn ang="0">
                    <a:pos x="0" y="0"/>
                  </a:cxn>
                </a:cxnLst>
                <a:pathLst>
                  <a:path w="21600" h="21600" fill="none">
                    <a:moveTo>
                      <a:pt x="-1" y="0"/>
                    </a:moveTo>
                    <a:cubicBezTo>
                      <a:pt x="11929" y="0"/>
                      <a:pt x="21600" y="9670"/>
                      <a:pt x="21600" y="21600"/>
                    </a:cubicBezTo>
                  </a:path>
                  <a:path w="21600" h="21600" stroke="0">
                    <a:moveTo>
                      <a:pt x="-1" y="0"/>
                    </a:moveTo>
                    <a:cubicBezTo>
                      <a:pt x="11929" y="0"/>
                      <a:pt x="21600" y="9670"/>
                      <a:pt x="21600" y="21600"/>
                    </a:cubicBezTo>
                    <a:lnTo>
                      <a:pt x="0" y="21600"/>
                    </a:lnTo>
                    <a:lnTo>
                      <a:pt x="-1" y="0"/>
                    </a:lnTo>
                    <a:close/>
                  </a:path>
                </a:pathLst>
              </a:custGeom>
              <a:noFill/>
              <a:ln w="15875" cap="flat" cmpd="sng">
                <a:solidFill>
                  <a:srgbClr val="000000"/>
                </a:solidFill>
                <a:prstDash val="solid"/>
                <a:bevel/>
                <a:headEnd type="none" w="med" len="med"/>
                <a:tailEnd type="stealth" w="med" len="lg"/>
              </a:ln>
            </p:spPr>
            <p:txBody>
              <a:bodyPr/>
              <a:p>
                <a:endParaRPr lang="zh-CN" altLang="en-US"/>
              </a:p>
            </p:txBody>
          </p:sp>
          <p:sp>
            <p:nvSpPr>
              <p:cNvPr id="5140" name="Arc 22"/>
              <p:cNvSpPr/>
              <p:nvPr/>
            </p:nvSpPr>
            <p:spPr>
              <a:xfrm>
                <a:off x="4196" y="1716"/>
                <a:ext cx="360" cy="312"/>
              </a:xfrm>
              <a:custGeom>
                <a:avLst/>
                <a:gdLst/>
                <a:ahLst/>
                <a:cxnLst>
                  <a:cxn ang="0">
                    <a:pos x="0" y="0"/>
                  </a:cxn>
                  <a:cxn ang="0">
                    <a:pos x="0" y="0"/>
                  </a:cxn>
                  <a:cxn ang="0">
                    <a:pos x="0" y="0"/>
                  </a:cxn>
                </a:cxnLst>
                <a:pathLst>
                  <a:path w="21600" h="21600" fill="none">
                    <a:moveTo>
                      <a:pt x="-1" y="0"/>
                    </a:moveTo>
                    <a:cubicBezTo>
                      <a:pt x="11929" y="0"/>
                      <a:pt x="21600" y="9670"/>
                      <a:pt x="21600" y="21600"/>
                    </a:cubicBezTo>
                  </a:path>
                  <a:path w="21600" h="21600" stroke="0">
                    <a:moveTo>
                      <a:pt x="-1" y="0"/>
                    </a:moveTo>
                    <a:cubicBezTo>
                      <a:pt x="11929" y="0"/>
                      <a:pt x="21600" y="9670"/>
                      <a:pt x="21600" y="21600"/>
                    </a:cubicBezTo>
                    <a:lnTo>
                      <a:pt x="0" y="21600"/>
                    </a:lnTo>
                    <a:lnTo>
                      <a:pt x="-1" y="0"/>
                    </a:lnTo>
                    <a:close/>
                  </a:path>
                </a:pathLst>
              </a:custGeom>
              <a:noFill/>
              <a:ln w="15875" cap="flat" cmpd="sng">
                <a:solidFill>
                  <a:srgbClr val="000000"/>
                </a:solidFill>
                <a:prstDash val="solid"/>
                <a:bevel/>
                <a:headEnd type="none" w="med" len="med"/>
                <a:tailEnd type="stealth" w="med" len="lg"/>
              </a:ln>
            </p:spPr>
            <p:txBody>
              <a:bodyPr/>
              <a:p>
                <a:endParaRPr lang="zh-CN" altLang="en-US"/>
              </a:p>
            </p:txBody>
          </p:sp>
          <p:sp>
            <p:nvSpPr>
              <p:cNvPr id="5141" name="Arc 23"/>
              <p:cNvSpPr/>
              <p:nvPr/>
            </p:nvSpPr>
            <p:spPr>
              <a:xfrm>
                <a:off x="4933" y="2225"/>
                <a:ext cx="360" cy="312"/>
              </a:xfrm>
              <a:custGeom>
                <a:avLst/>
                <a:gdLst/>
                <a:ahLst/>
                <a:cxnLst>
                  <a:cxn ang="0">
                    <a:pos x="0" y="0"/>
                  </a:cxn>
                  <a:cxn ang="0">
                    <a:pos x="0" y="0"/>
                  </a:cxn>
                  <a:cxn ang="0">
                    <a:pos x="0" y="0"/>
                  </a:cxn>
                </a:cxnLst>
                <a:pathLst>
                  <a:path w="21600" h="21600" fill="none">
                    <a:moveTo>
                      <a:pt x="-1" y="0"/>
                    </a:moveTo>
                    <a:cubicBezTo>
                      <a:pt x="11929" y="0"/>
                      <a:pt x="21600" y="9670"/>
                      <a:pt x="21600" y="21600"/>
                    </a:cubicBezTo>
                  </a:path>
                  <a:path w="21600" h="21600" stroke="0">
                    <a:moveTo>
                      <a:pt x="-1" y="0"/>
                    </a:moveTo>
                    <a:cubicBezTo>
                      <a:pt x="11929" y="0"/>
                      <a:pt x="21600" y="9670"/>
                      <a:pt x="21600" y="21600"/>
                    </a:cubicBezTo>
                    <a:lnTo>
                      <a:pt x="0" y="21600"/>
                    </a:lnTo>
                    <a:lnTo>
                      <a:pt x="-1" y="0"/>
                    </a:lnTo>
                    <a:close/>
                  </a:path>
                </a:pathLst>
              </a:custGeom>
              <a:noFill/>
              <a:ln w="15875" cap="flat" cmpd="sng">
                <a:solidFill>
                  <a:srgbClr val="000000"/>
                </a:solidFill>
                <a:prstDash val="solid"/>
                <a:bevel/>
                <a:headEnd type="none" w="med" len="med"/>
                <a:tailEnd type="stealth" w="med" len="lg"/>
              </a:ln>
            </p:spPr>
            <p:txBody>
              <a:bodyPr/>
              <a:p>
                <a:endParaRPr lang="zh-CN" altLang="en-US"/>
              </a:p>
            </p:txBody>
          </p:sp>
          <p:sp>
            <p:nvSpPr>
              <p:cNvPr id="5142" name="Arc 24"/>
              <p:cNvSpPr/>
              <p:nvPr/>
            </p:nvSpPr>
            <p:spPr>
              <a:xfrm>
                <a:off x="6180" y="2736"/>
                <a:ext cx="360" cy="312"/>
              </a:xfrm>
              <a:custGeom>
                <a:avLst/>
                <a:gdLst/>
                <a:ahLst/>
                <a:cxnLst>
                  <a:cxn ang="0">
                    <a:pos x="0" y="0"/>
                  </a:cxn>
                  <a:cxn ang="0">
                    <a:pos x="0" y="0"/>
                  </a:cxn>
                  <a:cxn ang="0">
                    <a:pos x="0" y="0"/>
                  </a:cxn>
                </a:cxnLst>
                <a:pathLst>
                  <a:path w="21600" h="21600" fill="none">
                    <a:moveTo>
                      <a:pt x="-1" y="0"/>
                    </a:moveTo>
                    <a:cubicBezTo>
                      <a:pt x="11929" y="0"/>
                      <a:pt x="21600" y="9670"/>
                      <a:pt x="21600" y="21600"/>
                    </a:cubicBezTo>
                  </a:path>
                  <a:path w="21600" h="21600" stroke="0">
                    <a:moveTo>
                      <a:pt x="-1" y="0"/>
                    </a:moveTo>
                    <a:cubicBezTo>
                      <a:pt x="11929" y="0"/>
                      <a:pt x="21600" y="9670"/>
                      <a:pt x="21600" y="21600"/>
                    </a:cubicBezTo>
                    <a:lnTo>
                      <a:pt x="0" y="21600"/>
                    </a:lnTo>
                    <a:lnTo>
                      <a:pt x="-1" y="0"/>
                    </a:lnTo>
                    <a:close/>
                  </a:path>
                </a:pathLst>
              </a:custGeom>
              <a:noFill/>
              <a:ln w="15875" cap="flat" cmpd="sng">
                <a:solidFill>
                  <a:srgbClr val="000000"/>
                </a:solidFill>
                <a:prstDash val="solid"/>
                <a:bevel/>
                <a:headEnd type="none" w="med" len="med"/>
                <a:tailEnd type="stealth" w="med" len="lg"/>
              </a:ln>
            </p:spPr>
            <p:txBody>
              <a:bodyPr/>
              <a:p>
                <a:endParaRPr lang="zh-CN" altLang="en-US"/>
              </a:p>
            </p:txBody>
          </p:sp>
          <p:sp>
            <p:nvSpPr>
              <p:cNvPr id="5143" name="Arc 25"/>
              <p:cNvSpPr/>
              <p:nvPr/>
            </p:nvSpPr>
            <p:spPr>
              <a:xfrm>
                <a:off x="6917" y="3276"/>
                <a:ext cx="360" cy="312"/>
              </a:xfrm>
              <a:custGeom>
                <a:avLst/>
                <a:gdLst/>
                <a:ahLst/>
                <a:cxnLst>
                  <a:cxn ang="0">
                    <a:pos x="0" y="0"/>
                  </a:cxn>
                  <a:cxn ang="0">
                    <a:pos x="0" y="0"/>
                  </a:cxn>
                  <a:cxn ang="0">
                    <a:pos x="0" y="0"/>
                  </a:cxn>
                </a:cxnLst>
                <a:pathLst>
                  <a:path w="21600" h="21600" fill="none">
                    <a:moveTo>
                      <a:pt x="-1" y="0"/>
                    </a:moveTo>
                    <a:cubicBezTo>
                      <a:pt x="11929" y="0"/>
                      <a:pt x="21600" y="9670"/>
                      <a:pt x="21600" y="21600"/>
                    </a:cubicBezTo>
                  </a:path>
                  <a:path w="21600" h="21600" stroke="0">
                    <a:moveTo>
                      <a:pt x="-1" y="0"/>
                    </a:moveTo>
                    <a:cubicBezTo>
                      <a:pt x="11929" y="0"/>
                      <a:pt x="21600" y="9670"/>
                      <a:pt x="21600" y="21600"/>
                    </a:cubicBezTo>
                    <a:lnTo>
                      <a:pt x="0" y="21600"/>
                    </a:lnTo>
                    <a:lnTo>
                      <a:pt x="-1" y="0"/>
                    </a:lnTo>
                    <a:close/>
                  </a:path>
                </a:pathLst>
              </a:custGeom>
              <a:noFill/>
              <a:ln w="15875" cap="flat" cmpd="sng">
                <a:solidFill>
                  <a:srgbClr val="000000"/>
                </a:solidFill>
                <a:prstDash val="solid"/>
                <a:bevel/>
                <a:headEnd type="none" w="med" len="med"/>
                <a:tailEnd type="stealth" w="med" len="lg"/>
              </a:ln>
            </p:spPr>
            <p:txBody>
              <a:bodyPr/>
              <a:p>
                <a:endParaRPr lang="zh-CN" altLang="en-US"/>
              </a:p>
            </p:txBody>
          </p:sp>
          <p:sp>
            <p:nvSpPr>
              <p:cNvPr id="5144" name="AutoShape 26"/>
              <p:cNvSpPr/>
              <p:nvPr/>
            </p:nvSpPr>
            <p:spPr>
              <a:xfrm>
                <a:off x="360" y="0"/>
                <a:ext cx="180" cy="1560"/>
              </a:xfrm>
              <a:prstGeom prst="leftBrace">
                <a:avLst>
                  <a:gd name="adj1" fmla="val 72222"/>
                  <a:gd name="adj2" fmla="val 50000"/>
                </a:avLst>
              </a:prstGeom>
              <a:noFill/>
              <a:ln w="9525" cap="flat" cmpd="sng">
                <a:solidFill>
                  <a:srgbClr val="000000"/>
                </a:solidFill>
                <a:prstDash val="solid"/>
                <a:headEnd type="none" w="med" len="med"/>
                <a:tailEnd type="none" w="med" len="med"/>
              </a:ln>
            </p:spPr>
            <p:txBody>
              <a:bodyPr/>
              <a:p>
                <a:pPr lvl="0" eaLnBrk="1" hangingPunct="1"/>
                <a:endParaRPr lang="zh-CN" altLang="en-US" dirty="0">
                  <a:latin typeface="Arial" charset="0"/>
                  <a:ea typeface="宋体" charset="-122"/>
                </a:endParaRPr>
              </a:p>
            </p:txBody>
          </p:sp>
          <p:sp>
            <p:nvSpPr>
              <p:cNvPr id="5145" name="AutoShape 27"/>
              <p:cNvSpPr/>
              <p:nvPr/>
            </p:nvSpPr>
            <p:spPr>
              <a:xfrm>
                <a:off x="2160" y="1560"/>
                <a:ext cx="180" cy="2028"/>
              </a:xfrm>
              <a:prstGeom prst="leftBrace">
                <a:avLst>
                  <a:gd name="adj1" fmla="val 93888"/>
                  <a:gd name="adj2" fmla="val 50000"/>
                </a:avLst>
              </a:prstGeom>
              <a:noFill/>
              <a:ln w="9525" cap="flat" cmpd="sng">
                <a:solidFill>
                  <a:srgbClr val="000000"/>
                </a:solidFill>
                <a:prstDash val="solid"/>
                <a:headEnd type="none" w="med" len="med"/>
                <a:tailEnd type="none" w="med" len="med"/>
              </a:ln>
            </p:spPr>
            <p:txBody>
              <a:bodyPr/>
              <a:p>
                <a:pPr lvl="0" eaLnBrk="1" hangingPunct="1"/>
                <a:endParaRPr lang="zh-CN" altLang="en-US" dirty="0">
                  <a:latin typeface="Arial" charset="0"/>
                  <a:ea typeface="宋体" charset="-122"/>
                </a:endParaRPr>
              </a:p>
            </p:txBody>
          </p:sp>
          <p:sp>
            <p:nvSpPr>
              <p:cNvPr id="5146" name="AutoShape 28"/>
              <p:cNvSpPr/>
              <p:nvPr/>
            </p:nvSpPr>
            <p:spPr>
              <a:xfrm>
                <a:off x="4500" y="3588"/>
                <a:ext cx="180" cy="468"/>
              </a:xfrm>
              <a:prstGeom prst="leftBrace">
                <a:avLst>
                  <a:gd name="adj1" fmla="val 21666"/>
                  <a:gd name="adj2" fmla="val 50000"/>
                </a:avLst>
              </a:prstGeom>
              <a:noFill/>
              <a:ln w="9525" cap="flat" cmpd="sng">
                <a:solidFill>
                  <a:srgbClr val="000000"/>
                </a:solidFill>
                <a:prstDash val="solid"/>
                <a:headEnd type="none" w="med" len="med"/>
                <a:tailEnd type="none" w="med" len="med"/>
              </a:ln>
            </p:spPr>
            <p:txBody>
              <a:bodyPr/>
              <a:p>
                <a:pPr lvl="0" eaLnBrk="1" hangingPunct="1"/>
                <a:endParaRPr lang="zh-CN" altLang="en-US" dirty="0">
                  <a:latin typeface="Arial" charset="0"/>
                  <a:ea typeface="宋体" charset="-122"/>
                </a:endParaRPr>
              </a:p>
            </p:txBody>
          </p:sp>
        </p:grpSp>
        <p:sp>
          <p:nvSpPr>
            <p:cNvPr id="5147" name="Rectangle 29"/>
            <p:cNvSpPr/>
            <p:nvPr/>
          </p:nvSpPr>
          <p:spPr>
            <a:xfrm>
              <a:off x="1632" y="901"/>
              <a:ext cx="739" cy="224"/>
            </a:xfrm>
            <a:prstGeom prst="rect">
              <a:avLst/>
            </a:prstGeom>
            <a:noFill/>
            <a:ln w="9525">
              <a:noFill/>
              <a:miter/>
            </a:ln>
          </p:spPr>
          <p:txBody>
            <a:bodyPr wrap="none">
              <a:spAutoFit/>
            </a:bodyPr>
            <a:p>
              <a:pPr lvl="0" eaLnBrk="1" hangingPunct="1"/>
              <a:r>
                <a:rPr lang="zh-CN" altLang="en-US" sz="2000" dirty="0">
                  <a:latin typeface="Arial" charset="0"/>
                  <a:ea typeface="宋体" charset="-122"/>
                </a:rPr>
                <a:t>概要设计</a:t>
              </a:r>
              <a:endParaRPr lang="zh-CN" altLang="en-US" sz="2000" dirty="0">
                <a:latin typeface="Arial" charset="0"/>
                <a:ea typeface="宋体" charset="-122"/>
              </a:endParaRPr>
            </a:p>
          </p:txBody>
        </p:sp>
      </p:grpSp>
      <p:sp>
        <p:nvSpPr>
          <p:cNvPr id="5148" name="Text Box 30"/>
          <p:cNvSpPr txBox="1"/>
          <p:nvPr/>
        </p:nvSpPr>
        <p:spPr>
          <a:xfrm>
            <a:off x="539750" y="1268413"/>
            <a:ext cx="7543800" cy="519112"/>
          </a:xfrm>
          <a:prstGeom prst="rect">
            <a:avLst/>
          </a:prstGeom>
          <a:noFill/>
          <a:ln w="9525">
            <a:noFill/>
            <a:miter/>
          </a:ln>
        </p:spPr>
        <p:txBody>
          <a:bodyPr>
            <a:spAutoFit/>
          </a:bodyPr>
          <a:p>
            <a:pPr lvl="0" eaLnBrk="0" hangingPunct="0"/>
            <a:r>
              <a:rPr lang="zh-CN" altLang="en-US" sz="2800" b="1" dirty="0">
                <a:latin typeface="Times New Roman" pitchFamily="18" charset="0"/>
                <a:ea typeface="宋体" charset="-122"/>
              </a:rPr>
              <a:t>软件生存周期各个阶段</a:t>
            </a:r>
            <a:endParaRPr lang="zh-CN" altLang="en-US" sz="2800" b="1" dirty="0">
              <a:latin typeface="Times New Roman" pitchFamily="18" charset="0"/>
              <a:ea typeface="宋体" charset="-122"/>
            </a:endParaRP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灯片编号占位符 4"/>
          <p:cNvSpPr txBox="1">
            <a:spLocks noGrp="1"/>
          </p:cNvSpPr>
          <p:nvPr/>
        </p:nvSpPr>
        <p:spPr>
          <a:xfrm>
            <a:off x="6553200" y="6248400"/>
            <a:ext cx="2133600" cy="457200"/>
          </a:xfrm>
          <a:prstGeom prst="rect">
            <a:avLst/>
          </a:prstGeom>
          <a:noFill/>
          <a:ln w="9525">
            <a:noFill/>
            <a:miter/>
          </a:ln>
        </p:spPr>
        <p:txBody>
          <a:bodyPr anchor="b"/>
          <a:p>
            <a:pPr lvl="0" algn="r" eaLnBrk="1" hangingPunct="1"/>
            <a:fld id="{9A0DB2DC-4C9A-4742-B13C-FB6460FD3503}" type="slidenum">
              <a:rPr lang="en-US" altLang="x-none" sz="1200" dirty="0">
                <a:latin typeface="Arial Black" pitchFamily="2" charset="0"/>
                <a:ea typeface="宋体" charset="-122"/>
              </a:rPr>
            </a:fld>
            <a:endParaRPr lang="en-US" altLang="x-none" sz="1200" dirty="0">
              <a:latin typeface="Arial Black" pitchFamily="2" charset="0"/>
              <a:ea typeface="宋体" charset="-122"/>
            </a:endParaRPr>
          </a:p>
        </p:txBody>
      </p:sp>
      <p:sp>
        <p:nvSpPr>
          <p:cNvPr id="6147" name="日期占位符 5"/>
          <p:cNvSpPr txBox="1">
            <a:spLocks noGrp="1"/>
          </p:cNvSpPr>
          <p:nvPr/>
        </p:nvSpPr>
        <p:spPr>
          <a:xfrm>
            <a:off x="457200" y="6245225"/>
            <a:ext cx="2133600" cy="476250"/>
          </a:xfrm>
          <a:prstGeom prst="rect">
            <a:avLst/>
          </a:prstGeom>
          <a:noFill/>
          <a:ln w="9525">
            <a:noFill/>
            <a:miter/>
          </a:ln>
        </p:spPr>
        <p:txBody>
          <a:bodyPr anchor="b"/>
          <a:p>
            <a:pPr lvl="0" eaLnBrk="1" hangingPunct="1"/>
            <a:fld id="{BB962C8B-B14F-4D97-AF65-F5344CB8AC3E}" type="datetime1">
              <a:rPr lang="zh-CN" altLang="en-US" sz="1200" dirty="0">
                <a:latin typeface="Arial" charset="0"/>
                <a:ea typeface="宋体" charset="-122"/>
              </a:rPr>
            </a:fld>
            <a:endParaRPr lang="en-US" altLang="x-none" sz="1200" dirty="0">
              <a:latin typeface="Arial" charset="0"/>
              <a:ea typeface="宋体" charset="-122"/>
            </a:endParaRPr>
          </a:p>
        </p:txBody>
      </p:sp>
      <p:sp>
        <p:nvSpPr>
          <p:cNvPr id="6148" name="Rectangle 2"/>
          <p:cNvSpPr>
            <a:spLocks noGrp="1"/>
          </p:cNvSpPr>
          <p:nvPr>
            <p:ph type="title"/>
          </p:nvPr>
        </p:nvSpPr>
        <p:spPr>
          <a:xfrm>
            <a:off x="4427538" y="404495"/>
            <a:ext cx="4887912" cy="685800"/>
          </a:xfrm>
        </p:spPr>
        <p:txBody>
          <a:bodyPr vert="horz" wrap="square" anchor="ctr"/>
          <a:p>
            <a:pPr lvl="0" algn="just" eaLnBrk="1" hangingPunct="1"/>
            <a:r>
              <a:rPr lang="zh-CN" altLang="en-US" sz="3600">
                <a:latin typeface="华文中宋" pitchFamily="2" charset="-122"/>
                <a:ea typeface="华文中宋" pitchFamily="2" charset="-122"/>
              </a:rPr>
              <a:t>软件测试的目的</a:t>
            </a:r>
            <a:endParaRPr lang="zh-CN" altLang="en-US" sz="4000">
              <a:latin typeface="华文中宋" pitchFamily="2" charset="-122"/>
              <a:ea typeface="华文中宋" pitchFamily="2" charset="-122"/>
            </a:endParaRPr>
          </a:p>
        </p:txBody>
      </p:sp>
      <p:sp>
        <p:nvSpPr>
          <p:cNvPr id="6149" name="Rectangle 3"/>
          <p:cNvSpPr>
            <a:spLocks noGrp="1"/>
          </p:cNvSpPr>
          <p:nvPr>
            <p:ph type="body"/>
          </p:nvPr>
        </p:nvSpPr>
        <p:spPr>
          <a:xfrm>
            <a:off x="684213" y="1557338"/>
            <a:ext cx="8002587" cy="4614862"/>
          </a:xfrm>
        </p:spPr>
        <p:txBody>
          <a:bodyPr vert="horz" wrap="square" anchor="t"/>
          <a:p>
            <a:pPr marL="361950" lvl="0" indent="-361950" eaLnBrk="1" hangingPunct="1">
              <a:lnSpc>
                <a:spcPct val="95000"/>
              </a:lnSpc>
            </a:pPr>
            <a:r>
              <a:rPr lang="en-US" altLang="x-none" sz="2400" b="1" dirty="0">
                <a:solidFill>
                  <a:srgbClr val="3333CC"/>
                </a:solidFill>
                <a:latin typeface="华文中宋" pitchFamily="2" charset="-122"/>
                <a:ea typeface="华文中宋" pitchFamily="2" charset="-122"/>
              </a:rPr>
              <a:t>Myers</a:t>
            </a:r>
            <a:r>
              <a:rPr lang="zh-CN" altLang="en-US" sz="2400" b="1" dirty="0">
                <a:solidFill>
                  <a:srgbClr val="3333CC"/>
                </a:solidFill>
                <a:latin typeface="华文中宋" pitchFamily="2" charset="-122"/>
                <a:ea typeface="华文中宋" pitchFamily="2" charset="-122"/>
              </a:rPr>
              <a:t>软件测试目的</a:t>
            </a:r>
            <a:endParaRPr lang="zh-CN" altLang="en-US" sz="2400" b="1" dirty="0">
              <a:solidFill>
                <a:srgbClr val="3333CC"/>
              </a:solidFill>
              <a:latin typeface="华文中宋" pitchFamily="2" charset="-122"/>
              <a:ea typeface="华文中宋" pitchFamily="2" charset="-122"/>
            </a:endParaRPr>
          </a:p>
          <a:p>
            <a:pPr marL="809625" lvl="1" indent="-266700" eaLnBrk="1" hangingPunct="1">
              <a:buClr>
                <a:schemeClr val="tx1"/>
              </a:buClr>
              <a:buFont typeface="Wingdings" charset="2"/>
              <a:buAutoNum type="arabicPeriod"/>
            </a:pPr>
            <a:r>
              <a:rPr lang="zh-CN" altLang="en-US" sz="2400" b="1" dirty="0">
                <a:latin typeface="Times New Roman" pitchFamily="18" charset="0"/>
                <a:ea typeface="华文中宋" pitchFamily="2" charset="-122"/>
              </a:rPr>
              <a:t>测试是</a:t>
            </a:r>
            <a:r>
              <a:rPr lang="zh-CN" altLang="en-US" sz="2400" b="1" dirty="0">
                <a:solidFill>
                  <a:srgbClr val="CC0000"/>
                </a:solidFill>
                <a:latin typeface="Times New Roman" pitchFamily="18" charset="0"/>
                <a:ea typeface="华文中宋" pitchFamily="2" charset="-122"/>
              </a:rPr>
              <a:t>程序的执行过程</a:t>
            </a:r>
            <a:r>
              <a:rPr lang="zh-CN" altLang="en-US" sz="2400" b="1" dirty="0">
                <a:latin typeface="Times New Roman" pitchFamily="18" charset="0"/>
                <a:ea typeface="华文中宋" pitchFamily="2" charset="-122"/>
              </a:rPr>
              <a:t>，目的在于</a:t>
            </a:r>
            <a:r>
              <a:rPr lang="zh-CN" altLang="en-US" sz="2400" b="1" dirty="0">
                <a:solidFill>
                  <a:srgbClr val="CC0000"/>
                </a:solidFill>
                <a:latin typeface="Times New Roman" pitchFamily="18" charset="0"/>
                <a:ea typeface="华文中宋" pitchFamily="2" charset="-122"/>
              </a:rPr>
              <a:t>发现错误</a:t>
            </a:r>
            <a:r>
              <a:rPr lang="zh-CN" altLang="en-US" sz="2400" b="1" dirty="0">
                <a:latin typeface="Times New Roman" pitchFamily="18" charset="0"/>
                <a:ea typeface="华文中宋" pitchFamily="2" charset="-122"/>
              </a:rPr>
              <a:t>；</a:t>
            </a:r>
            <a:endParaRPr lang="zh-CN" altLang="en-US" sz="2400" b="1" dirty="0">
              <a:latin typeface="Times New Roman" pitchFamily="18" charset="0"/>
              <a:ea typeface="华文中宋" pitchFamily="2" charset="-122"/>
            </a:endParaRPr>
          </a:p>
          <a:p>
            <a:pPr marL="809625" lvl="1" indent="-266700" eaLnBrk="1" hangingPunct="1">
              <a:buClr>
                <a:schemeClr val="tx1"/>
              </a:buClr>
              <a:buFont typeface="Wingdings" charset="2"/>
              <a:buAutoNum type="arabicPeriod"/>
            </a:pPr>
            <a:r>
              <a:rPr lang="zh-CN" altLang="en-US" sz="2400" b="1" dirty="0">
                <a:latin typeface="Times New Roman" pitchFamily="18" charset="0"/>
                <a:ea typeface="华文中宋" pitchFamily="2" charset="-122"/>
              </a:rPr>
              <a:t>一个好的测试用例在于</a:t>
            </a:r>
            <a:r>
              <a:rPr lang="zh-CN" altLang="en-US" sz="2400" b="1" dirty="0">
                <a:solidFill>
                  <a:srgbClr val="CC0000"/>
                </a:solidFill>
                <a:latin typeface="Times New Roman" pitchFamily="18" charset="0"/>
                <a:ea typeface="华文中宋" pitchFamily="2" charset="-122"/>
              </a:rPr>
              <a:t>能发现至今未发现的错误</a:t>
            </a:r>
            <a:r>
              <a:rPr lang="zh-CN" altLang="en-US" sz="2400" b="1" dirty="0">
                <a:latin typeface="Times New Roman" pitchFamily="18" charset="0"/>
                <a:ea typeface="华文中宋" pitchFamily="2" charset="-122"/>
              </a:rPr>
              <a:t>；</a:t>
            </a:r>
            <a:endParaRPr lang="zh-CN" altLang="en-US" sz="2400" b="1" dirty="0">
              <a:latin typeface="Times New Roman" pitchFamily="18" charset="0"/>
              <a:ea typeface="华文中宋" pitchFamily="2" charset="-122"/>
            </a:endParaRPr>
          </a:p>
          <a:p>
            <a:pPr marL="809625" lvl="1" indent="-266700" eaLnBrk="1" hangingPunct="1">
              <a:buClr>
                <a:schemeClr val="tx1"/>
              </a:buClr>
              <a:buFont typeface="Wingdings" charset="2"/>
              <a:buAutoNum type="arabicPeriod"/>
            </a:pPr>
            <a:r>
              <a:rPr lang="zh-CN" altLang="en-US" sz="2400" b="1" dirty="0">
                <a:latin typeface="Times New Roman" pitchFamily="18" charset="0"/>
                <a:ea typeface="华文中宋" pitchFamily="2" charset="-122"/>
              </a:rPr>
              <a:t>一个成功的测试是</a:t>
            </a:r>
            <a:r>
              <a:rPr lang="zh-CN" altLang="en-US" sz="2400" b="1" dirty="0">
                <a:solidFill>
                  <a:srgbClr val="CC0000"/>
                </a:solidFill>
                <a:latin typeface="Times New Roman" pitchFamily="18" charset="0"/>
                <a:ea typeface="华文中宋" pitchFamily="2" charset="-122"/>
              </a:rPr>
              <a:t>发现了至今未发现的错误的测试</a:t>
            </a:r>
            <a:r>
              <a:rPr lang="zh-CN" altLang="en-US" sz="2400" b="1" dirty="0">
                <a:latin typeface="Times New Roman" pitchFamily="18" charset="0"/>
                <a:ea typeface="华文中宋" pitchFamily="2" charset="-122"/>
              </a:rPr>
              <a:t>。</a:t>
            </a:r>
            <a:endParaRPr lang="zh-CN" altLang="en-US" sz="2400" b="1" dirty="0">
              <a:latin typeface="Times New Roman" pitchFamily="18" charset="0"/>
              <a:ea typeface="华文中宋" pitchFamily="2" charset="-122"/>
            </a:endParaRPr>
          </a:p>
          <a:p>
            <a:pPr marL="361950" lvl="0" indent="-361950" eaLnBrk="1" hangingPunct="1">
              <a:lnSpc>
                <a:spcPct val="95000"/>
              </a:lnSpc>
              <a:buNone/>
            </a:pPr>
            <a:r>
              <a:rPr lang="zh-CN" altLang="en-US" sz="2400" b="1" dirty="0">
                <a:latin typeface="华文中宋" pitchFamily="2" charset="-122"/>
                <a:ea typeface="华文中宋" pitchFamily="2" charset="-122"/>
              </a:rPr>
              <a:t>换言之，测试的目的是</a:t>
            </a:r>
            <a:endParaRPr lang="zh-CN" altLang="en-US" sz="2400" b="1" dirty="0">
              <a:latin typeface="华文中宋" pitchFamily="2" charset="-122"/>
              <a:ea typeface="华文中宋" pitchFamily="2" charset="-122"/>
            </a:endParaRPr>
          </a:p>
          <a:p>
            <a:pPr marL="809625" lvl="1" indent="-266700" eaLnBrk="1" hangingPunct="1">
              <a:lnSpc>
                <a:spcPct val="95000"/>
              </a:lnSpc>
              <a:buClr>
                <a:schemeClr val="tx1"/>
              </a:buClr>
              <a:buFont typeface="Wingdings" charset="2"/>
              <a:buChar char="n"/>
            </a:pPr>
            <a:r>
              <a:rPr lang="zh-CN" altLang="en-US" sz="2400" b="1" dirty="0">
                <a:latin typeface="华文中宋" pitchFamily="2" charset="-122"/>
                <a:ea typeface="华文中宋" pitchFamily="2" charset="-122"/>
              </a:rPr>
              <a:t>以最少的时间和人力，</a:t>
            </a:r>
            <a:r>
              <a:rPr lang="zh-CN" altLang="en-US" sz="2400" b="1" dirty="0">
                <a:solidFill>
                  <a:srgbClr val="0000FF"/>
                </a:solidFill>
                <a:latin typeface="华文中宋" pitchFamily="2" charset="-122"/>
                <a:ea typeface="华文中宋" pitchFamily="2" charset="-122"/>
              </a:rPr>
              <a:t>系统地找出软件中潜在的各种错误和缺陷</a:t>
            </a:r>
            <a:endParaRPr lang="zh-CN" altLang="en-US" sz="2400" b="1" dirty="0">
              <a:solidFill>
                <a:srgbClr val="0000FF"/>
              </a:solidFill>
              <a:latin typeface="华文中宋" pitchFamily="2" charset="-122"/>
              <a:ea typeface="华文中宋" pitchFamily="2" charset="-122"/>
            </a:endParaRPr>
          </a:p>
          <a:p>
            <a:pPr marL="809625" lvl="1" indent="-266700" eaLnBrk="1" hangingPunct="1">
              <a:lnSpc>
                <a:spcPct val="95000"/>
              </a:lnSpc>
              <a:buClr>
                <a:schemeClr val="tx1"/>
              </a:buClr>
              <a:buFont typeface="Wingdings" charset="2"/>
              <a:buChar char="n"/>
            </a:pPr>
            <a:r>
              <a:rPr lang="zh-CN" altLang="en-US" sz="2400" b="1" dirty="0">
                <a:latin typeface="华文中宋" pitchFamily="2" charset="-122"/>
                <a:ea typeface="华文中宋" pitchFamily="2" charset="-122"/>
              </a:rPr>
              <a:t>测试的附带收获是，它</a:t>
            </a:r>
            <a:r>
              <a:rPr lang="zh-CN" altLang="en-US" sz="2400" b="1" dirty="0">
                <a:solidFill>
                  <a:srgbClr val="0000FF"/>
                </a:solidFill>
                <a:latin typeface="华文中宋" pitchFamily="2" charset="-122"/>
                <a:ea typeface="华文中宋" pitchFamily="2" charset="-122"/>
              </a:rPr>
              <a:t>能够证明软件的功能和性能与需求说明相符合</a:t>
            </a:r>
            <a:endParaRPr lang="zh-CN" altLang="en-US" sz="2400" b="1" dirty="0">
              <a:solidFill>
                <a:srgbClr val="0000FF"/>
              </a:solidFill>
              <a:latin typeface="华文中宋" pitchFamily="2" charset="-122"/>
              <a:ea typeface="华文中宋" pitchFamily="2" charset="-122"/>
            </a:endParaRPr>
          </a:p>
          <a:p>
            <a:pPr marL="809625" lvl="1" indent="-266700" eaLnBrk="1" hangingPunct="1">
              <a:lnSpc>
                <a:spcPct val="95000"/>
              </a:lnSpc>
              <a:buClr>
                <a:schemeClr val="tx1"/>
              </a:buClr>
              <a:buFont typeface="Wingdings" charset="2"/>
              <a:buChar char="n"/>
            </a:pPr>
            <a:r>
              <a:rPr lang="zh-CN" altLang="en-US" sz="2400" b="1" dirty="0">
                <a:solidFill>
                  <a:srgbClr val="0000FF"/>
                </a:solidFill>
                <a:latin typeface="华文中宋" pitchFamily="2" charset="-122"/>
                <a:ea typeface="华文中宋" pitchFamily="2" charset="-122"/>
              </a:rPr>
              <a:t>测试不能表明软件中不存在错误，它只能说明软件中存在错误</a:t>
            </a:r>
            <a:endParaRPr lang="zh-CN" altLang="en-US" sz="2400" b="1" dirty="0">
              <a:solidFill>
                <a:srgbClr val="0000FF"/>
              </a:solidFill>
              <a:latin typeface="Times New Roman" pitchFamily="18" charset="0"/>
              <a:ea typeface="华文中宋" pitchFamily="2" charset="-122"/>
            </a:endParaRPr>
          </a:p>
          <a:p>
            <a:pPr marL="361950" lvl="0" indent="-361950" eaLnBrk="1" hangingPunct="1">
              <a:lnSpc>
                <a:spcPct val="95000"/>
              </a:lnSpc>
            </a:pPr>
            <a:endParaRPr lang="en-US" altLang="x-none" sz="2400" b="1" dirty="0">
              <a:solidFill>
                <a:srgbClr val="3333CC"/>
              </a:solidFill>
              <a:latin typeface="华文中宋" pitchFamily="2" charset="-122"/>
              <a:ea typeface="华文中宋" pitchFamily="2" charset="-122"/>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9">
                                            <p:txEl>
                                              <p:charRg st="0" end="1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149">
                                            <p:txEl>
                                              <p:charRg st="12" end="3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149">
                                            <p:txEl>
                                              <p:charRg st="33" end="5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149">
                                            <p:txEl>
                                              <p:charRg st="56" end="8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149">
                                            <p:txEl>
                                              <p:charRg st="80" end="9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149">
                                            <p:txEl>
                                              <p:charRg st="91" end="12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149">
                                            <p:txEl>
                                              <p:charRg st="120" end="15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149">
                                            <p:txEl>
                                              <p:charRg st="151" end="17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灯片编号占位符 4"/>
          <p:cNvSpPr txBox="1">
            <a:spLocks noGrp="1"/>
          </p:cNvSpPr>
          <p:nvPr/>
        </p:nvSpPr>
        <p:spPr>
          <a:xfrm>
            <a:off x="6553200" y="6248400"/>
            <a:ext cx="2133600" cy="457200"/>
          </a:xfrm>
          <a:prstGeom prst="rect">
            <a:avLst/>
          </a:prstGeom>
          <a:noFill/>
          <a:ln w="9525">
            <a:noFill/>
            <a:miter/>
          </a:ln>
        </p:spPr>
        <p:txBody>
          <a:bodyPr anchor="b"/>
          <a:p>
            <a:pPr lvl="0" algn="r" eaLnBrk="1" hangingPunct="1"/>
            <a:fld id="{9A0DB2DC-4C9A-4742-B13C-FB6460FD3503}" type="slidenum">
              <a:rPr lang="en-US" altLang="x-none" sz="1200" dirty="0">
                <a:latin typeface="Arial Black" pitchFamily="2" charset="0"/>
                <a:ea typeface="宋体" charset="-122"/>
              </a:rPr>
            </a:fld>
            <a:endParaRPr lang="en-US" altLang="x-none" sz="1200" dirty="0">
              <a:latin typeface="Arial Black" pitchFamily="2" charset="0"/>
              <a:ea typeface="宋体" charset="-122"/>
            </a:endParaRPr>
          </a:p>
        </p:txBody>
      </p:sp>
      <p:sp>
        <p:nvSpPr>
          <p:cNvPr id="7171" name="日期占位符 5"/>
          <p:cNvSpPr txBox="1">
            <a:spLocks noGrp="1"/>
          </p:cNvSpPr>
          <p:nvPr/>
        </p:nvSpPr>
        <p:spPr>
          <a:xfrm>
            <a:off x="457200" y="6245225"/>
            <a:ext cx="2133600" cy="476250"/>
          </a:xfrm>
          <a:prstGeom prst="rect">
            <a:avLst/>
          </a:prstGeom>
          <a:noFill/>
          <a:ln w="9525">
            <a:noFill/>
            <a:miter/>
          </a:ln>
        </p:spPr>
        <p:txBody>
          <a:bodyPr anchor="b"/>
          <a:p>
            <a:pPr lvl="0" eaLnBrk="1" hangingPunct="1"/>
            <a:fld id="{BB962C8B-B14F-4D97-AF65-F5344CB8AC3E}" type="datetime1">
              <a:rPr lang="zh-CN" altLang="en-US" sz="1200" dirty="0">
                <a:latin typeface="Arial" charset="0"/>
                <a:ea typeface="宋体" charset="-122"/>
              </a:rPr>
            </a:fld>
            <a:endParaRPr lang="en-US" altLang="x-none" sz="1200" dirty="0">
              <a:latin typeface="Arial" charset="0"/>
              <a:ea typeface="宋体" charset="-122"/>
            </a:endParaRPr>
          </a:p>
        </p:txBody>
      </p:sp>
      <p:sp>
        <p:nvSpPr>
          <p:cNvPr id="7172" name="Rectangle 2"/>
          <p:cNvSpPr>
            <a:spLocks noGrp="1"/>
          </p:cNvSpPr>
          <p:nvPr>
            <p:ph type="title"/>
          </p:nvPr>
        </p:nvSpPr>
        <p:spPr>
          <a:xfrm>
            <a:off x="4499293" y="332740"/>
            <a:ext cx="4495800" cy="762000"/>
          </a:xfrm>
        </p:spPr>
        <p:txBody>
          <a:bodyPr vert="horz" wrap="square" anchor="ctr"/>
          <a:p>
            <a:pPr lvl="0" algn="just" eaLnBrk="1" hangingPunct="1"/>
            <a:r>
              <a:rPr lang="zh-CN" altLang="en-US" sz="3600">
                <a:latin typeface="华文中宋" pitchFamily="2" charset="-122"/>
                <a:ea typeface="华文中宋" pitchFamily="2" charset="-122"/>
              </a:rPr>
              <a:t>软件测试的过程</a:t>
            </a:r>
            <a:endParaRPr lang="zh-CN" altLang="en-US" sz="4000">
              <a:latin typeface="华文中宋" pitchFamily="2" charset="-122"/>
              <a:ea typeface="华文中宋" pitchFamily="2" charset="-122"/>
            </a:endParaRPr>
          </a:p>
        </p:txBody>
      </p:sp>
      <p:sp>
        <p:nvSpPr>
          <p:cNvPr id="7173" name="Rectangle 3"/>
          <p:cNvSpPr>
            <a:spLocks noGrp="1"/>
          </p:cNvSpPr>
          <p:nvPr>
            <p:ph type="body"/>
          </p:nvPr>
        </p:nvSpPr>
        <p:spPr>
          <a:xfrm>
            <a:off x="684213" y="1268413"/>
            <a:ext cx="8078787" cy="5329237"/>
          </a:xfrm>
        </p:spPr>
        <p:txBody>
          <a:bodyPr vert="horz" wrap="square" anchor="t"/>
          <a:p>
            <a:pPr lvl="0"/>
            <a:r>
              <a:rPr lang="zh-CN" altLang="en-US" sz="2400" b="1"/>
              <a:t>单元测试集中对用源代码实现的每一个程序单元进行测试，检查各个程序模块是否正确地实现了规定的功能。单元测试一般由程序员自己完成。</a:t>
            </a:r>
            <a:endParaRPr lang="zh-CN" altLang="en-US" sz="2400" b="1"/>
          </a:p>
          <a:p>
            <a:pPr lvl="0"/>
            <a:r>
              <a:rPr lang="zh-CN" altLang="en-US" sz="2400" b="1"/>
              <a:t>集成测试根据设计规定的软件体系结构，把已测试过的模块组装起来，在组装过程中，检查程序结构组装的正确性。集成测试一般由专门的测试人员或测试组织完成。</a:t>
            </a:r>
            <a:endParaRPr lang="zh-CN" altLang="en-US" sz="2400" b="1"/>
          </a:p>
        </p:txBody>
      </p:sp>
      <p:pic>
        <p:nvPicPr>
          <p:cNvPr id="7174" name="图片 45"/>
          <p:cNvPicPr>
            <a:picLocks noChangeAspect="1"/>
          </p:cNvPicPr>
          <p:nvPr/>
        </p:nvPicPr>
        <p:blipFill>
          <a:blip r:embed="rId1"/>
          <a:stretch>
            <a:fillRect/>
          </a:stretch>
        </p:blipFill>
        <p:spPr>
          <a:xfrm>
            <a:off x="1547813" y="3716338"/>
            <a:ext cx="6624637" cy="2687637"/>
          </a:xfrm>
          <a:prstGeom prst="rect">
            <a:avLst/>
          </a:prstGeom>
          <a:noFill/>
          <a:ln w="9525">
            <a:noFill/>
            <a:miter/>
          </a:ln>
        </p:spPr>
      </p:pic>
    </p:spTree>
  </p:cSld>
  <p:clrMapOvr>
    <a:masterClrMapping/>
  </p:clrMapOvr>
  <p:transition>
    <p:cover dir="d"/>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Rectangle 2"/>
          <p:cNvSpPr>
            <a:spLocks noGrp="1"/>
          </p:cNvSpPr>
          <p:nvPr>
            <p:ph type="title"/>
          </p:nvPr>
        </p:nvSpPr>
        <p:spPr/>
        <p:txBody>
          <a:bodyPr vert="horz" wrap="square" anchor="ctr"/>
          <a:p>
            <a:pPr lvl="0"/>
            <a:r>
              <a:rPr lang="zh-CN" altLang="en-US" sz="4000">
                <a:latin typeface="华文中宋" pitchFamily="2" charset="-122"/>
                <a:ea typeface="华文中宋" pitchFamily="2" charset="-122"/>
              </a:rPr>
              <a:t>软件测试的过程（序）</a:t>
            </a:r>
            <a:endParaRPr lang="zh-CN" altLang="en-US" sz="4000">
              <a:latin typeface="华文中宋" pitchFamily="2" charset="-122"/>
              <a:ea typeface="华文中宋" pitchFamily="2" charset="-122"/>
            </a:endParaRPr>
          </a:p>
        </p:txBody>
      </p:sp>
      <p:sp>
        <p:nvSpPr>
          <p:cNvPr id="8195" name="Rectangle 3"/>
          <p:cNvSpPr>
            <a:spLocks noGrp="1"/>
          </p:cNvSpPr>
          <p:nvPr>
            <p:ph type="body"/>
          </p:nvPr>
        </p:nvSpPr>
        <p:spPr/>
        <p:txBody>
          <a:bodyPr vert="horz" wrap="square" anchor="t"/>
          <a:p>
            <a:pPr lvl="0">
              <a:lnSpc>
                <a:spcPct val="90000"/>
              </a:lnSpc>
            </a:pPr>
            <a:r>
              <a:rPr lang="zh-CN" altLang="en-US" sz="2800" b="1"/>
              <a:t>确认测试</a:t>
            </a:r>
            <a:r>
              <a:rPr lang="zh-CN" altLang="en-US" sz="2800"/>
              <a:t>则是要检查已实现的软件是否满足了需求规格说明中确定了的各种需求，以及软件配置是否完全、正确。确认测试一般由用户协助完成。</a:t>
            </a:r>
            <a:endParaRPr lang="zh-CN" altLang="en-US" sz="2800"/>
          </a:p>
          <a:p>
            <a:pPr lvl="0">
              <a:lnSpc>
                <a:spcPct val="90000"/>
              </a:lnSpc>
            </a:pPr>
            <a:r>
              <a:rPr lang="zh-CN" altLang="en-US" sz="2800" b="1"/>
              <a:t>系统测试</a:t>
            </a:r>
            <a:r>
              <a:rPr lang="zh-CN" altLang="en-US" sz="2800"/>
              <a:t>把已经经过确认的软件纳入实际运行环境中，与其它系统成份组合在一起进行测试。严格地说，系统测试已超出了软件工程的范围 </a:t>
            </a:r>
            <a:endParaRPr lang="zh-CN" altLang="en-US" sz="2800"/>
          </a:p>
          <a:p>
            <a:pPr lvl="0">
              <a:lnSpc>
                <a:spcPct val="90000"/>
              </a:lnSpc>
            </a:pPr>
            <a:endParaRPr lang="zh-CN" altLang="en-US" sz="2800"/>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灯片编号占位符 4"/>
          <p:cNvSpPr txBox="1">
            <a:spLocks noGrp="1"/>
          </p:cNvSpPr>
          <p:nvPr/>
        </p:nvSpPr>
        <p:spPr>
          <a:xfrm>
            <a:off x="6553200" y="6248400"/>
            <a:ext cx="2133600" cy="457200"/>
          </a:xfrm>
          <a:prstGeom prst="rect">
            <a:avLst/>
          </a:prstGeom>
          <a:noFill/>
          <a:ln w="9525">
            <a:noFill/>
            <a:miter/>
          </a:ln>
        </p:spPr>
        <p:txBody>
          <a:bodyPr anchor="b"/>
          <a:p>
            <a:pPr lvl="0" algn="r" eaLnBrk="1" hangingPunct="1"/>
            <a:fld id="{9A0DB2DC-4C9A-4742-B13C-FB6460FD3503}" type="slidenum">
              <a:rPr lang="en-US" altLang="x-none" sz="1200" dirty="0">
                <a:latin typeface="Arial Black" pitchFamily="2" charset="0"/>
                <a:ea typeface="宋体" charset="-122"/>
              </a:rPr>
            </a:fld>
            <a:endParaRPr lang="en-US" altLang="x-none" sz="1200" dirty="0">
              <a:latin typeface="Arial Black" pitchFamily="2" charset="0"/>
              <a:ea typeface="宋体" charset="-122"/>
            </a:endParaRPr>
          </a:p>
        </p:txBody>
      </p:sp>
      <p:sp>
        <p:nvSpPr>
          <p:cNvPr id="9219" name="日期占位符 5"/>
          <p:cNvSpPr txBox="1">
            <a:spLocks noGrp="1"/>
          </p:cNvSpPr>
          <p:nvPr/>
        </p:nvSpPr>
        <p:spPr>
          <a:xfrm>
            <a:off x="457200" y="6245225"/>
            <a:ext cx="2133600" cy="476250"/>
          </a:xfrm>
          <a:prstGeom prst="rect">
            <a:avLst/>
          </a:prstGeom>
          <a:noFill/>
          <a:ln w="9525">
            <a:noFill/>
            <a:miter/>
          </a:ln>
        </p:spPr>
        <p:txBody>
          <a:bodyPr anchor="b"/>
          <a:p>
            <a:pPr lvl="0" eaLnBrk="1" hangingPunct="1"/>
            <a:fld id="{BB962C8B-B14F-4D97-AF65-F5344CB8AC3E}" type="datetime1">
              <a:rPr lang="zh-CN" altLang="en-US" sz="1200" dirty="0">
                <a:latin typeface="Arial" charset="0"/>
                <a:ea typeface="宋体" charset="-122"/>
              </a:rPr>
            </a:fld>
            <a:endParaRPr lang="en-US" altLang="x-none" sz="1200" dirty="0">
              <a:latin typeface="Arial" charset="0"/>
              <a:ea typeface="宋体" charset="-122"/>
            </a:endParaRPr>
          </a:p>
        </p:txBody>
      </p:sp>
      <p:sp>
        <p:nvSpPr>
          <p:cNvPr id="9220" name="Rectangle 2"/>
          <p:cNvSpPr>
            <a:spLocks noGrp="1"/>
          </p:cNvSpPr>
          <p:nvPr>
            <p:ph type="title"/>
          </p:nvPr>
        </p:nvSpPr>
        <p:spPr>
          <a:xfrm>
            <a:off x="4787583" y="188595"/>
            <a:ext cx="4254500" cy="950913"/>
          </a:xfrm>
        </p:spPr>
        <p:txBody>
          <a:bodyPr vert="horz" wrap="square" anchor="ctr"/>
          <a:p>
            <a:pPr lvl="0" algn="just" eaLnBrk="1" hangingPunct="1"/>
            <a:r>
              <a:rPr lang="zh-CN" altLang="en-US" sz="4000">
                <a:solidFill>
                  <a:srgbClr val="CC3300"/>
                </a:solidFill>
                <a:latin typeface="华文中宋" pitchFamily="2" charset="-122"/>
                <a:ea typeface="华文中宋" pitchFamily="2" charset="-122"/>
              </a:rPr>
              <a:t>测试用例设计</a:t>
            </a:r>
            <a:endParaRPr lang="zh-CN" altLang="en-US" sz="4000">
              <a:latin typeface="华文中宋" pitchFamily="2" charset="-122"/>
              <a:ea typeface="华文中宋" pitchFamily="2" charset="-122"/>
            </a:endParaRPr>
          </a:p>
        </p:txBody>
      </p:sp>
      <p:sp>
        <p:nvSpPr>
          <p:cNvPr id="9221" name="Rectangle 3"/>
          <p:cNvSpPr>
            <a:spLocks noGrp="1"/>
          </p:cNvSpPr>
          <p:nvPr>
            <p:ph type="body"/>
          </p:nvPr>
        </p:nvSpPr>
        <p:spPr>
          <a:xfrm>
            <a:off x="755650" y="1340168"/>
            <a:ext cx="7632700" cy="4679950"/>
          </a:xfrm>
        </p:spPr>
        <p:txBody>
          <a:bodyPr vert="horz" wrap="square" anchor="t"/>
          <a:p>
            <a:pPr marL="180975" lvl="0" indent="-180975" eaLnBrk="1" hangingPunct="1">
              <a:buNone/>
            </a:pPr>
            <a:r>
              <a:rPr lang="zh-CN" altLang="en-US" sz="3600" b="1" dirty="0">
                <a:latin typeface="华文中宋" pitchFamily="2" charset="-122"/>
                <a:ea typeface="华文中宋" pitchFamily="2" charset="-122"/>
              </a:rPr>
              <a:t>两种常用的测试方法</a:t>
            </a:r>
            <a:endParaRPr lang="zh-CN" altLang="en-US" sz="3600" b="1" dirty="0">
              <a:latin typeface="华文中宋" pitchFamily="2" charset="-122"/>
              <a:ea typeface="华文中宋" pitchFamily="2" charset="-122"/>
            </a:endParaRPr>
          </a:p>
          <a:p>
            <a:pPr marL="714375" lvl="1" indent="-353695" eaLnBrk="1" hangingPunct="1">
              <a:lnSpc>
                <a:spcPct val="110000"/>
              </a:lnSpc>
              <a:buClr>
                <a:schemeClr val="tx1"/>
              </a:buClr>
              <a:buFont typeface="Wingdings" charset="2"/>
              <a:buChar char="l"/>
            </a:pPr>
            <a:r>
              <a:rPr lang="zh-CN" altLang="en-US" b="1" dirty="0">
                <a:solidFill>
                  <a:srgbClr val="0000FF"/>
                </a:solidFill>
                <a:latin typeface="华文中宋" pitchFamily="2" charset="-122"/>
                <a:ea typeface="华文中宋" pitchFamily="2" charset="-122"/>
              </a:rPr>
              <a:t>白盒测试：</a:t>
            </a:r>
            <a:r>
              <a:rPr lang="zh-CN" altLang="en-US" sz="2400" b="1" dirty="0">
                <a:ea typeface="华文中宋" pitchFamily="2" charset="-122"/>
              </a:rPr>
              <a:t>将测试对象看做一个透明的盒子，允许利用程序内部的逻辑结构及有关信息，设计或选择测试用例，对程序所有逻辑路径进行测试。通过在不同点检查程序的状态，确定实际的状态是否与预期的状态一致，又称为结构测试或逻辑驱动测试。</a:t>
            </a:r>
            <a:endParaRPr lang="zh-CN" altLang="en-US" sz="2400" b="1" dirty="0">
              <a:ea typeface="华文中宋" pitchFamily="2" charset="-122"/>
            </a:endParaRPr>
          </a:p>
          <a:p>
            <a:pPr marL="714375" lvl="1" indent="-353695" eaLnBrk="1" hangingPunct="1">
              <a:lnSpc>
                <a:spcPct val="110000"/>
              </a:lnSpc>
              <a:buClr>
                <a:schemeClr val="tx1"/>
              </a:buClr>
              <a:buFont typeface="Wingdings" charset="2"/>
              <a:buChar char="l"/>
            </a:pPr>
            <a:r>
              <a:rPr lang="zh-CN" altLang="en-US" b="1" dirty="0">
                <a:solidFill>
                  <a:srgbClr val="0000FF"/>
                </a:solidFill>
                <a:latin typeface="华文中宋" pitchFamily="2" charset="-122"/>
                <a:ea typeface="华文中宋" pitchFamily="2" charset="-122"/>
              </a:rPr>
              <a:t>黑盒测试：</a:t>
            </a:r>
            <a:r>
              <a:rPr lang="zh-CN" altLang="en-US" sz="2400" b="1" dirty="0">
                <a:ea typeface="华文中宋" pitchFamily="2" charset="-122"/>
              </a:rPr>
              <a:t>这种方法完全不考虑程序内部的逻辑结构和内部特性，只依据程序的需求规格说明书，检查程序的功能是否符合它的功能说明，又称为功能测试或数据驱动测试</a:t>
            </a:r>
            <a:endParaRPr lang="zh-CN" altLang="en-US" sz="3200" b="1" dirty="0">
              <a:solidFill>
                <a:srgbClr val="0000FF"/>
              </a:solidFill>
              <a:latin typeface="华文中宋" pitchFamily="2" charset="-122"/>
              <a:ea typeface="华文中宋" pitchFamily="2" charset="-122"/>
            </a:endParaRPr>
          </a:p>
        </p:txBody>
      </p:sp>
    </p:spTree>
  </p:cSld>
  <p:clrMapOvr>
    <a:masterClrMapping/>
  </p:clrMapOvr>
  <p:transition>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21">
                                            <p:txEl>
                                              <p:charRg st="10" end="12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221">
                                            <p:txEl>
                                              <p:charRg st="121" end="19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灯片编号占位符 4"/>
          <p:cNvSpPr txBox="1">
            <a:spLocks noGrp="1"/>
          </p:cNvSpPr>
          <p:nvPr/>
        </p:nvSpPr>
        <p:spPr>
          <a:xfrm>
            <a:off x="6553200" y="6248400"/>
            <a:ext cx="2133600" cy="457200"/>
          </a:xfrm>
          <a:prstGeom prst="rect">
            <a:avLst/>
          </a:prstGeom>
          <a:noFill/>
          <a:ln w="9525">
            <a:noFill/>
            <a:miter/>
          </a:ln>
        </p:spPr>
        <p:txBody>
          <a:bodyPr anchor="b"/>
          <a:p>
            <a:pPr lvl="0" algn="r" eaLnBrk="1" hangingPunct="1"/>
            <a:fld id="{9A0DB2DC-4C9A-4742-B13C-FB6460FD3503}" type="slidenum">
              <a:rPr lang="en-US" altLang="x-none" sz="1200" dirty="0">
                <a:latin typeface="Arial Black" pitchFamily="2" charset="0"/>
                <a:ea typeface="宋体" charset="-122"/>
              </a:rPr>
            </a:fld>
            <a:endParaRPr lang="en-US" altLang="x-none" sz="1200" dirty="0">
              <a:latin typeface="Arial Black" pitchFamily="2" charset="0"/>
              <a:ea typeface="宋体" charset="-122"/>
            </a:endParaRPr>
          </a:p>
        </p:txBody>
      </p:sp>
      <p:sp>
        <p:nvSpPr>
          <p:cNvPr id="10243" name="日期占位符 5"/>
          <p:cNvSpPr txBox="1">
            <a:spLocks noGrp="1"/>
          </p:cNvSpPr>
          <p:nvPr/>
        </p:nvSpPr>
        <p:spPr>
          <a:xfrm>
            <a:off x="457200" y="6245225"/>
            <a:ext cx="2133600" cy="476250"/>
          </a:xfrm>
          <a:prstGeom prst="rect">
            <a:avLst/>
          </a:prstGeom>
          <a:noFill/>
          <a:ln w="9525">
            <a:noFill/>
            <a:miter/>
          </a:ln>
        </p:spPr>
        <p:txBody>
          <a:bodyPr anchor="b"/>
          <a:p>
            <a:pPr lvl="0" eaLnBrk="1" hangingPunct="1"/>
            <a:fld id="{BB962C8B-B14F-4D97-AF65-F5344CB8AC3E}" type="datetime1">
              <a:rPr lang="zh-CN" altLang="en-US" sz="1200" dirty="0">
                <a:latin typeface="Arial" charset="0"/>
                <a:ea typeface="宋体" charset="-122"/>
              </a:rPr>
            </a:fld>
            <a:endParaRPr lang="en-US" altLang="x-none" sz="1200" dirty="0">
              <a:latin typeface="Arial" charset="0"/>
              <a:ea typeface="宋体" charset="-122"/>
            </a:endParaRPr>
          </a:p>
        </p:txBody>
      </p:sp>
      <p:sp>
        <p:nvSpPr>
          <p:cNvPr id="10244" name="Rectangle 2"/>
          <p:cNvSpPr>
            <a:spLocks noGrp="1"/>
          </p:cNvSpPr>
          <p:nvPr>
            <p:ph type="title"/>
          </p:nvPr>
        </p:nvSpPr>
        <p:spPr>
          <a:xfrm>
            <a:off x="5291773" y="332740"/>
            <a:ext cx="3527425" cy="685800"/>
          </a:xfrm>
        </p:spPr>
        <p:txBody>
          <a:bodyPr vert="horz" wrap="square" anchor="ctr"/>
          <a:p>
            <a:pPr lvl="0" algn="just" eaLnBrk="1" hangingPunct="1"/>
            <a:r>
              <a:rPr lang="zh-CN" altLang="en-US" sz="3600">
                <a:solidFill>
                  <a:srgbClr val="CC3300"/>
                </a:solidFill>
                <a:ea typeface="华文中宋" pitchFamily="2" charset="-122"/>
              </a:rPr>
              <a:t>白盒测试方法</a:t>
            </a:r>
            <a:endParaRPr lang="zh-CN" altLang="en-US" sz="4000">
              <a:ea typeface="华文中宋" pitchFamily="2" charset="-122"/>
            </a:endParaRPr>
          </a:p>
        </p:txBody>
      </p:sp>
      <p:sp>
        <p:nvSpPr>
          <p:cNvPr id="10245" name="Rectangle 3"/>
          <p:cNvSpPr>
            <a:spLocks noGrp="1"/>
          </p:cNvSpPr>
          <p:nvPr>
            <p:ph type="body"/>
          </p:nvPr>
        </p:nvSpPr>
        <p:spPr>
          <a:xfrm>
            <a:off x="249238" y="1365250"/>
            <a:ext cx="4824412" cy="5029200"/>
          </a:xfrm>
        </p:spPr>
        <p:txBody>
          <a:bodyPr vert="horz" wrap="square" anchor="t"/>
          <a:p>
            <a:pPr lvl="0" eaLnBrk="1" hangingPunct="1"/>
            <a:r>
              <a:rPr lang="zh-CN" altLang="en-US" sz="2800" b="1" dirty="0">
                <a:ea typeface="华文中宋" pitchFamily="2" charset="-122"/>
              </a:rPr>
              <a:t>软件人员使用白盒测试方法，主要对程序模块进行如下的检查：</a:t>
            </a:r>
            <a:endParaRPr lang="zh-CN" altLang="en-US" sz="2800" b="1" dirty="0">
              <a:ea typeface="华文中宋" pitchFamily="2" charset="-122"/>
            </a:endParaRPr>
          </a:p>
          <a:p>
            <a:pPr lvl="1" eaLnBrk="1" hangingPunct="1">
              <a:buClr>
                <a:schemeClr val="tx1"/>
              </a:buClr>
              <a:buFont typeface="Wingdings" charset="2"/>
              <a:buChar char="Ø"/>
            </a:pPr>
            <a:r>
              <a:rPr lang="zh-CN" altLang="en-US" sz="2400" b="1" dirty="0">
                <a:ea typeface="华文中宋" pitchFamily="2" charset="-122"/>
              </a:rPr>
              <a:t>程序模块的所有独立的执行路径至少测试一次；</a:t>
            </a:r>
            <a:endParaRPr lang="zh-CN" altLang="en-US" sz="2400" b="1" dirty="0">
              <a:ea typeface="华文中宋" pitchFamily="2" charset="-122"/>
            </a:endParaRPr>
          </a:p>
          <a:p>
            <a:pPr lvl="1" eaLnBrk="1" hangingPunct="1">
              <a:buClr>
                <a:schemeClr val="tx1"/>
              </a:buClr>
              <a:buFont typeface="Wingdings" charset="2"/>
              <a:buChar char="Ø"/>
            </a:pPr>
            <a:r>
              <a:rPr lang="zh-CN" altLang="en-US" sz="2400" b="1" dirty="0">
                <a:ea typeface="华文中宋" pitchFamily="2" charset="-122"/>
              </a:rPr>
              <a:t>对所有的逻辑判定，取</a:t>
            </a:r>
            <a:r>
              <a:rPr lang="zh-CN" altLang="en-US" sz="2400" b="1" dirty="0">
                <a:latin typeface="华文中宋" pitchFamily="2" charset="-122"/>
                <a:ea typeface="华文中宋" pitchFamily="2" charset="-122"/>
              </a:rPr>
              <a:t>“</a:t>
            </a:r>
            <a:r>
              <a:rPr lang="zh-CN" altLang="en-US" sz="2400" b="1" dirty="0">
                <a:ea typeface="华文中宋" pitchFamily="2" charset="-122"/>
              </a:rPr>
              <a:t>真</a:t>
            </a:r>
            <a:r>
              <a:rPr lang="zh-CN" altLang="en-US" sz="2400" b="1" dirty="0">
                <a:latin typeface="华文中宋" pitchFamily="2" charset="-122"/>
                <a:ea typeface="华文中宋" pitchFamily="2" charset="-122"/>
              </a:rPr>
              <a:t>”</a:t>
            </a:r>
            <a:r>
              <a:rPr lang="zh-CN" altLang="en-US" sz="2400" b="1" dirty="0">
                <a:ea typeface="华文中宋" pitchFamily="2" charset="-122"/>
              </a:rPr>
              <a:t>与取</a:t>
            </a:r>
            <a:r>
              <a:rPr lang="zh-CN" altLang="en-US" sz="2400" b="1" dirty="0">
                <a:latin typeface="华文中宋" pitchFamily="2" charset="-122"/>
                <a:ea typeface="华文中宋" pitchFamily="2" charset="-122"/>
              </a:rPr>
              <a:t>“</a:t>
            </a:r>
            <a:r>
              <a:rPr lang="zh-CN" altLang="en-US" sz="2400" b="1" dirty="0">
                <a:ea typeface="华文中宋" pitchFamily="2" charset="-122"/>
              </a:rPr>
              <a:t>假</a:t>
            </a:r>
            <a:r>
              <a:rPr lang="zh-CN" altLang="en-US" sz="2400" b="1" dirty="0">
                <a:latin typeface="华文中宋" pitchFamily="2" charset="-122"/>
                <a:ea typeface="华文中宋" pitchFamily="2" charset="-122"/>
              </a:rPr>
              <a:t>”</a:t>
            </a:r>
            <a:r>
              <a:rPr lang="zh-CN" altLang="en-US" sz="2400" b="1" dirty="0">
                <a:ea typeface="华文中宋" pitchFamily="2" charset="-122"/>
              </a:rPr>
              <a:t>的两种情况都至少测试一次；</a:t>
            </a:r>
            <a:endParaRPr lang="zh-CN" altLang="en-US" sz="2400" b="1" dirty="0">
              <a:ea typeface="华文中宋" pitchFamily="2" charset="-122"/>
            </a:endParaRPr>
          </a:p>
          <a:p>
            <a:pPr lvl="1" eaLnBrk="1" hangingPunct="1">
              <a:buClr>
                <a:schemeClr val="tx1"/>
              </a:buClr>
              <a:buFont typeface="Wingdings" charset="2"/>
              <a:buChar char="Ø"/>
            </a:pPr>
            <a:r>
              <a:rPr lang="zh-CN" altLang="en-US" sz="2400" b="1" dirty="0">
                <a:ea typeface="华文中宋" pitchFamily="2" charset="-122"/>
              </a:rPr>
              <a:t>在循环的边界和运行界限内执行循环体；</a:t>
            </a:r>
            <a:endParaRPr lang="zh-CN" altLang="en-US" sz="2400" b="1" dirty="0">
              <a:ea typeface="华文中宋" pitchFamily="2" charset="-122"/>
            </a:endParaRPr>
          </a:p>
          <a:p>
            <a:pPr lvl="1" eaLnBrk="1" hangingPunct="1">
              <a:buClr>
                <a:schemeClr val="tx1"/>
              </a:buClr>
              <a:buFont typeface="Wingdings" charset="2"/>
              <a:buChar char="Ø"/>
            </a:pPr>
            <a:r>
              <a:rPr lang="zh-CN" altLang="en-US" sz="2400" b="1" dirty="0">
                <a:ea typeface="华文中宋" pitchFamily="2" charset="-122"/>
              </a:rPr>
              <a:t>测试内部数据结构的有效性等。</a:t>
            </a:r>
            <a:endParaRPr lang="zh-CN" altLang="en-US" sz="2400" b="1" dirty="0">
              <a:ea typeface="华文中宋" pitchFamily="2" charset="-122"/>
            </a:endParaRPr>
          </a:p>
        </p:txBody>
      </p:sp>
      <p:pic>
        <p:nvPicPr>
          <p:cNvPr id="10246" name="Picture 8"/>
          <p:cNvPicPr>
            <a:picLocks noChangeAspect="1"/>
          </p:cNvPicPr>
          <p:nvPr/>
        </p:nvPicPr>
        <p:blipFill>
          <a:blip r:embed="rId1"/>
          <a:stretch>
            <a:fillRect/>
          </a:stretch>
        </p:blipFill>
        <p:spPr>
          <a:xfrm>
            <a:off x="5073650" y="2420938"/>
            <a:ext cx="4070350" cy="2917825"/>
          </a:xfrm>
          <a:prstGeom prst="rect">
            <a:avLst/>
          </a:prstGeom>
          <a:noFill/>
          <a:ln w="9525">
            <a:noFill/>
            <a:miter/>
          </a:ln>
        </p:spPr>
      </p:pic>
    </p:spTree>
  </p:cSld>
  <p:clrMapOvr>
    <a:masterClrMapping/>
  </p:clrMapOvr>
  <p:transition>
    <p:strips dir="l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0245">
                                            <p:txEl>
                                              <p:charRg st="0" end="29"/>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45">
                                            <p:txEl>
                                              <p:charRg st="29" end="5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245">
                                            <p:txEl>
                                              <p:charRg st="51" end="8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245">
                                            <p:txEl>
                                              <p:charRg st="83" end="10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245">
                                            <p:txEl>
                                              <p:charRg st="102" end="1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1.</a:t>
            </a:r>
            <a:r>
              <a:rPr lang="zh-CN" altLang="en-US" b="1">
                <a:sym typeface="+mn-ea"/>
              </a:rPr>
              <a:t>实验任务说明</a:t>
            </a:r>
            <a:endParaRPr lang="zh-CN" altLang="en-US"/>
          </a:p>
        </p:txBody>
      </p:sp>
      <p:sp>
        <p:nvSpPr>
          <p:cNvPr id="4" name="灯片编号占位符 3"/>
          <p:cNvSpPr>
            <a:spLocks noGrp="1"/>
          </p:cNvSpPr>
          <p:nvPr>
            <p:ph type="sldNum" sz="quarter" idx="12"/>
          </p:nvPr>
        </p:nvSpPr>
        <p:spPr/>
        <p:txBody>
          <a:bodyPr/>
          <a:p>
            <a:fld id="{1BD9E107-7CBE-4420-B8A8-046F950C4F52}" type="slidenum">
              <a:rPr lang="en-US" altLang="zh-CN"/>
            </a:fld>
            <a:endParaRPr lang="en-US" altLang="zh-CN"/>
          </a:p>
        </p:txBody>
      </p:sp>
      <p:pic>
        <p:nvPicPr>
          <p:cNvPr id="5" name="图片 1"/>
          <p:cNvPicPr>
            <a:picLocks noChangeAspect="1" noChangeArrowheads="1"/>
          </p:cNvPicPr>
          <p:nvPr>
            <p:ph idx="1"/>
          </p:nvPr>
        </p:nvPicPr>
        <p:blipFill>
          <a:blip r:embed="rId1" cstate="print">
            <a:extLst>
              <a:ext uri="{28A0092B-C50C-407E-A947-70E740481C1C}">
                <a14:useLocalDpi xmlns:a14="http://schemas.microsoft.com/office/drawing/2010/main" val="0"/>
              </a:ext>
            </a:extLst>
          </a:blip>
          <a:srcRect/>
          <a:stretch>
            <a:fillRect/>
          </a:stretch>
        </p:blipFill>
        <p:spPr>
          <a:xfrm>
            <a:off x="1475740" y="1340485"/>
            <a:ext cx="5421630" cy="3248660"/>
          </a:xfrm>
          <a:prstGeom prst="rect">
            <a:avLst/>
          </a:prstGeom>
          <a:noFill/>
          <a:ln>
            <a:noFill/>
          </a:ln>
        </p:spPr>
      </p:pic>
      <p:sp>
        <p:nvSpPr>
          <p:cNvPr id="6" name="文本框 5"/>
          <p:cNvSpPr txBox="1"/>
          <p:nvPr/>
        </p:nvSpPr>
        <p:spPr>
          <a:xfrm>
            <a:off x="1043940" y="4796790"/>
            <a:ext cx="7235825" cy="1554480"/>
          </a:xfrm>
          <a:prstGeom prst="rect">
            <a:avLst/>
          </a:prstGeom>
          <a:noFill/>
        </p:spPr>
        <p:txBody>
          <a:bodyPr wrap="square" rtlCol="0" anchor="t">
            <a:spAutoFit/>
          </a:bodyPr>
          <a:p>
            <a:r>
              <a:rPr lang="zh-CN" altLang="en-US" sz="2400" dirty="0" smtClean="0">
                <a:sym typeface="+mn-ea"/>
              </a:rPr>
              <a:t>实验</a:t>
            </a:r>
            <a:r>
              <a:rPr lang="en-US" altLang="zh-CN" sz="2400" dirty="0" smtClean="0">
                <a:sym typeface="+mn-ea"/>
              </a:rPr>
              <a:t>:</a:t>
            </a:r>
            <a:r>
              <a:rPr lang="zh-CN" altLang="en-US" sz="2400" dirty="0" smtClean="0">
                <a:solidFill>
                  <a:srgbClr val="FF0000"/>
                </a:solidFill>
                <a:sym typeface="+mn-ea"/>
              </a:rPr>
              <a:t>模拟</a:t>
            </a:r>
            <a:r>
              <a:rPr lang="zh-CN" altLang="en-US" sz="2400" dirty="0">
                <a:solidFill>
                  <a:srgbClr val="FF0000"/>
                </a:solidFill>
                <a:sym typeface="+mn-ea"/>
              </a:rPr>
              <a:t>火车调度系统</a:t>
            </a:r>
            <a:r>
              <a:rPr lang="zh-CN" altLang="en-US" sz="2400" dirty="0" smtClean="0">
                <a:solidFill>
                  <a:srgbClr val="FF0000"/>
                </a:solidFill>
                <a:sym typeface="+mn-ea"/>
              </a:rPr>
              <a:t>程序设计</a:t>
            </a:r>
            <a:endParaRPr lang="en-US" altLang="zh-CN" sz="2400" b="1" dirty="0">
              <a:solidFill>
                <a:srgbClr val="FF0000"/>
              </a:solidFill>
            </a:endParaRPr>
          </a:p>
          <a:p>
            <a:r>
              <a:rPr lang="zh-CN" altLang="en-US" sz="2400" dirty="0" smtClean="0">
                <a:sym typeface="+mn-ea"/>
              </a:rPr>
              <a:t>参见爱课堂课程设计实验要求文档</a:t>
            </a:r>
            <a:endParaRPr lang="en-US" altLang="zh-CN" sz="2400" b="1" dirty="0" smtClean="0"/>
          </a:p>
          <a:p>
            <a:pPr lvl="1"/>
            <a:r>
              <a:rPr lang="zh-CN" altLang="en-US" sz="2400" dirty="0" smtClean="0">
                <a:sym typeface="+mn-ea"/>
              </a:rPr>
              <a:t>老师角度看是需求说明</a:t>
            </a:r>
            <a:endParaRPr lang="en-US" altLang="zh-CN" sz="2400" b="1" dirty="0" smtClean="0"/>
          </a:p>
          <a:p>
            <a:pPr lvl="1"/>
            <a:r>
              <a:rPr lang="zh-CN" altLang="en-US" sz="2400" dirty="0" smtClean="0">
                <a:sym typeface="+mn-ea"/>
              </a:rPr>
              <a:t>学生角度看是任务，进行需求确认输出任务书</a:t>
            </a:r>
            <a:endParaRPr lang="zh-CN" altLang="en-US" sz="2400"/>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1266" name="Picture 5"/>
          <p:cNvPicPr>
            <a:picLocks noChangeAspect="1"/>
          </p:cNvPicPr>
          <p:nvPr/>
        </p:nvPicPr>
        <p:blipFill>
          <a:blip r:embed="rId1"/>
          <a:stretch>
            <a:fillRect/>
          </a:stretch>
        </p:blipFill>
        <p:spPr>
          <a:xfrm>
            <a:off x="1042988" y="549275"/>
            <a:ext cx="6804025" cy="4422775"/>
          </a:xfrm>
          <a:prstGeom prst="rect">
            <a:avLst/>
          </a:prstGeom>
          <a:noFill/>
          <a:ln w="9525">
            <a:noFill/>
            <a:miter/>
          </a:ln>
        </p:spPr>
      </p:pic>
      <p:sp>
        <p:nvSpPr>
          <p:cNvPr id="11267" name="Rectangle 6"/>
          <p:cNvSpPr/>
          <p:nvPr/>
        </p:nvSpPr>
        <p:spPr>
          <a:xfrm>
            <a:off x="395288" y="5229225"/>
            <a:ext cx="8064500" cy="1006475"/>
          </a:xfrm>
          <a:prstGeom prst="rect">
            <a:avLst/>
          </a:prstGeom>
          <a:noFill/>
          <a:ln w="9525">
            <a:noFill/>
            <a:miter/>
          </a:ln>
        </p:spPr>
        <p:txBody>
          <a:bodyPr>
            <a:spAutoFit/>
          </a:bodyPr>
          <a:p>
            <a:pPr lvl="0" eaLnBrk="1" hangingPunct="1"/>
            <a:r>
              <a:rPr lang="zh-CN" altLang="en-US" sz="2000" dirty="0">
                <a:solidFill>
                  <a:schemeClr val="tx1"/>
                </a:solidFill>
                <a:latin typeface="华文中宋" pitchFamily="2" charset="-122"/>
                <a:ea typeface="华文中宋" pitchFamily="2" charset="-122"/>
              </a:rPr>
              <a:t>包含的不同执行路径数达</a:t>
            </a:r>
            <a:r>
              <a:rPr lang="en-US" altLang="x-none" sz="2000" dirty="0">
                <a:solidFill>
                  <a:schemeClr val="tx1"/>
                </a:solidFill>
                <a:latin typeface="华文中宋" pitchFamily="2" charset="-122"/>
                <a:ea typeface="华文中宋" pitchFamily="2" charset="-122"/>
              </a:rPr>
              <a:t>5</a:t>
            </a:r>
            <a:r>
              <a:rPr lang="en-US" altLang="x-none" sz="2000" baseline="30000" dirty="0">
                <a:solidFill>
                  <a:schemeClr val="tx1"/>
                </a:solidFill>
                <a:latin typeface="华文中宋" pitchFamily="2" charset="-122"/>
                <a:ea typeface="华文中宋" pitchFamily="2" charset="-122"/>
              </a:rPr>
              <a:t>20</a:t>
            </a:r>
            <a:r>
              <a:rPr lang="zh-CN" altLang="en-US" sz="2000" dirty="0">
                <a:solidFill>
                  <a:schemeClr val="tx1"/>
                </a:solidFill>
                <a:latin typeface="华文中宋" pitchFamily="2" charset="-122"/>
                <a:ea typeface="华文中宋" pitchFamily="2" charset="-122"/>
              </a:rPr>
              <a:t>条，对每一条路径进行测试需要</a:t>
            </a:r>
            <a:r>
              <a:rPr lang="en-US" altLang="x-none" sz="2000" dirty="0">
                <a:solidFill>
                  <a:schemeClr val="tx1"/>
                </a:solidFill>
                <a:latin typeface="华文中宋" pitchFamily="2" charset="-122"/>
                <a:ea typeface="华文中宋" pitchFamily="2" charset="-122"/>
              </a:rPr>
              <a:t>1</a:t>
            </a:r>
            <a:r>
              <a:rPr lang="zh-CN" altLang="en-US" sz="2000" dirty="0">
                <a:solidFill>
                  <a:schemeClr val="tx1"/>
                </a:solidFill>
                <a:latin typeface="华文中宋" pitchFamily="2" charset="-122"/>
                <a:ea typeface="华文中宋" pitchFamily="2" charset="-122"/>
              </a:rPr>
              <a:t>毫秒，假定一年工作</a:t>
            </a:r>
            <a:r>
              <a:rPr lang="en-US" altLang="x-none" sz="2000" dirty="0">
                <a:solidFill>
                  <a:schemeClr val="tx1"/>
                </a:solidFill>
                <a:latin typeface="华文中宋" pitchFamily="2" charset="-122"/>
                <a:ea typeface="华文中宋" pitchFamily="2" charset="-122"/>
              </a:rPr>
              <a:t>365 × 24</a:t>
            </a:r>
            <a:r>
              <a:rPr lang="zh-CN" altLang="en-US" sz="2000" dirty="0">
                <a:solidFill>
                  <a:schemeClr val="tx1"/>
                </a:solidFill>
                <a:latin typeface="华文中宋" pitchFamily="2" charset="-122"/>
                <a:ea typeface="华文中宋" pitchFamily="2" charset="-122"/>
              </a:rPr>
              <a:t>小时，要想把所有路径测试完，需</a:t>
            </a:r>
            <a:r>
              <a:rPr lang="en-US" altLang="x-none" sz="2000" dirty="0">
                <a:solidFill>
                  <a:schemeClr val="tx1"/>
                </a:solidFill>
                <a:latin typeface="华文中宋" pitchFamily="2" charset="-122"/>
                <a:ea typeface="华文中宋" pitchFamily="2" charset="-122"/>
              </a:rPr>
              <a:t>3170</a:t>
            </a:r>
            <a:r>
              <a:rPr lang="zh-CN" altLang="en-US" sz="2000" dirty="0">
                <a:solidFill>
                  <a:schemeClr val="tx1"/>
                </a:solidFill>
                <a:latin typeface="华文中宋" pitchFamily="2" charset="-122"/>
                <a:ea typeface="华文中宋" pitchFamily="2" charset="-122"/>
              </a:rPr>
              <a:t>年。因此</a:t>
            </a:r>
            <a:r>
              <a:rPr lang="zh-CN" altLang="en-US" sz="2000" dirty="0">
                <a:solidFill>
                  <a:srgbClr val="FF0000"/>
                </a:solidFill>
                <a:latin typeface="华文中宋" pitchFamily="2" charset="-122"/>
                <a:ea typeface="华文中宋" pitchFamily="2" charset="-122"/>
              </a:rPr>
              <a:t>利用穷举方法进行白盒测试是不可行的。</a:t>
            </a:r>
            <a:endParaRPr lang="zh-CN" altLang="en-US" sz="2000" dirty="0">
              <a:solidFill>
                <a:srgbClr val="FF0000"/>
              </a:solidFill>
              <a:latin typeface="华文中宋" pitchFamily="2" charset="-122"/>
              <a:ea typeface="华文中宋" pitchFamily="2" charset="-122"/>
            </a:endParaRP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0" name="灯片编号占位符 4"/>
          <p:cNvSpPr txBox="1">
            <a:spLocks noGrp="1"/>
          </p:cNvSpPr>
          <p:nvPr/>
        </p:nvSpPr>
        <p:spPr>
          <a:xfrm>
            <a:off x="6553200" y="6248400"/>
            <a:ext cx="2133600" cy="457200"/>
          </a:xfrm>
          <a:prstGeom prst="rect">
            <a:avLst/>
          </a:prstGeom>
          <a:noFill/>
          <a:ln w="9525">
            <a:noFill/>
            <a:miter/>
          </a:ln>
        </p:spPr>
        <p:txBody>
          <a:bodyPr anchor="b"/>
          <a:p>
            <a:pPr lvl="0" algn="r" eaLnBrk="1" hangingPunct="1"/>
            <a:fld id="{9A0DB2DC-4C9A-4742-B13C-FB6460FD3503}" type="slidenum">
              <a:rPr lang="en-US" altLang="x-none" sz="1200" dirty="0">
                <a:latin typeface="Arial Black" pitchFamily="2" charset="0"/>
                <a:ea typeface="宋体" charset="-122"/>
              </a:rPr>
            </a:fld>
            <a:endParaRPr lang="en-US" altLang="x-none" sz="1200" dirty="0">
              <a:latin typeface="Arial Black" pitchFamily="2" charset="0"/>
              <a:ea typeface="宋体" charset="-122"/>
            </a:endParaRPr>
          </a:p>
        </p:txBody>
      </p:sp>
      <p:sp>
        <p:nvSpPr>
          <p:cNvPr id="12291" name="日期占位符 5"/>
          <p:cNvSpPr txBox="1">
            <a:spLocks noGrp="1"/>
          </p:cNvSpPr>
          <p:nvPr/>
        </p:nvSpPr>
        <p:spPr>
          <a:xfrm>
            <a:off x="457200" y="6245225"/>
            <a:ext cx="2133600" cy="476250"/>
          </a:xfrm>
          <a:prstGeom prst="rect">
            <a:avLst/>
          </a:prstGeom>
          <a:noFill/>
          <a:ln w="9525">
            <a:noFill/>
            <a:miter/>
          </a:ln>
        </p:spPr>
        <p:txBody>
          <a:bodyPr anchor="b"/>
          <a:p>
            <a:pPr lvl="0" eaLnBrk="1" hangingPunct="1"/>
            <a:fld id="{BB962C8B-B14F-4D97-AF65-F5344CB8AC3E}" type="datetime1">
              <a:rPr lang="zh-CN" altLang="en-US" sz="1200" dirty="0">
                <a:latin typeface="Arial" charset="0"/>
                <a:ea typeface="宋体" charset="-122"/>
              </a:rPr>
            </a:fld>
            <a:endParaRPr lang="en-US" altLang="x-none" sz="1200" dirty="0">
              <a:latin typeface="Arial" charset="0"/>
              <a:ea typeface="宋体" charset="-122"/>
            </a:endParaRPr>
          </a:p>
        </p:txBody>
      </p:sp>
      <p:sp>
        <p:nvSpPr>
          <p:cNvPr id="12292" name="Rectangle 2"/>
          <p:cNvSpPr>
            <a:spLocks noGrp="1"/>
          </p:cNvSpPr>
          <p:nvPr>
            <p:ph type="body"/>
          </p:nvPr>
        </p:nvSpPr>
        <p:spPr>
          <a:xfrm>
            <a:off x="755650" y="1557338"/>
            <a:ext cx="7543800" cy="4895850"/>
          </a:xfrm>
        </p:spPr>
        <p:txBody>
          <a:bodyPr vert="horz" wrap="square" anchor="t"/>
          <a:p>
            <a:pPr marL="0" lvl="0" indent="0" eaLnBrk="1" hangingPunct="1">
              <a:buNone/>
            </a:pPr>
            <a:r>
              <a:rPr lang="zh-CN" altLang="en-US" sz="2400" b="1" dirty="0">
                <a:solidFill>
                  <a:srgbClr val="0000FF"/>
                </a:solidFill>
                <a:latin typeface="华文中宋" pitchFamily="2" charset="-122"/>
                <a:ea typeface="华文中宋" pitchFamily="2" charset="-122"/>
              </a:rPr>
              <a:t>黑盒测试方法是在程序接口上进行测试，主要是为了发现以下错误</a:t>
            </a:r>
            <a:r>
              <a:rPr lang="en-US" altLang="x-none" sz="2400" b="1" dirty="0">
                <a:solidFill>
                  <a:srgbClr val="0000FF"/>
                </a:solidFill>
                <a:latin typeface="华文中宋" pitchFamily="2" charset="-122"/>
                <a:ea typeface="华文中宋" pitchFamily="2" charset="-122"/>
              </a:rPr>
              <a:t>:</a:t>
            </a:r>
            <a:endParaRPr lang="en-US" altLang="x-none" sz="2400" b="1" dirty="0">
              <a:solidFill>
                <a:srgbClr val="0000FF"/>
              </a:solidFill>
              <a:latin typeface="华文中宋" pitchFamily="2" charset="-122"/>
              <a:ea typeface="华文中宋" pitchFamily="2" charset="-122"/>
            </a:endParaRPr>
          </a:p>
          <a:p>
            <a:pPr marL="967105" lvl="1" indent="-509905" eaLnBrk="1" hangingPunct="1">
              <a:buClr>
                <a:schemeClr val="tx1"/>
              </a:buClr>
              <a:buFont typeface="Wingdings" charset="2"/>
              <a:buChar char="l"/>
            </a:pPr>
            <a:r>
              <a:rPr lang="zh-CN" altLang="en-US" sz="2000" b="1" dirty="0">
                <a:latin typeface="华文中宋" pitchFamily="2" charset="-122"/>
                <a:ea typeface="华文中宋" pitchFamily="2" charset="-122"/>
              </a:rPr>
              <a:t>是否有不正确或遗漏了的功能</a:t>
            </a:r>
            <a:r>
              <a:rPr lang="en-US" altLang="x-none" sz="2000" b="1" dirty="0">
                <a:latin typeface="华文中宋" pitchFamily="2" charset="-122"/>
                <a:ea typeface="华文中宋" pitchFamily="2" charset="-122"/>
              </a:rPr>
              <a:t>?</a:t>
            </a:r>
            <a:endParaRPr lang="en-US" altLang="x-none" sz="2000" b="1" dirty="0">
              <a:latin typeface="华文中宋" pitchFamily="2" charset="-122"/>
              <a:ea typeface="华文中宋" pitchFamily="2" charset="-122"/>
            </a:endParaRPr>
          </a:p>
          <a:p>
            <a:pPr marL="967105" lvl="1" indent="-509905" eaLnBrk="1" hangingPunct="1">
              <a:buClr>
                <a:schemeClr val="tx1"/>
              </a:buClr>
              <a:buFont typeface="Wingdings" charset="2"/>
              <a:buChar char="l"/>
            </a:pPr>
            <a:r>
              <a:rPr lang="zh-CN" altLang="en-US" sz="2000" b="1" dirty="0">
                <a:latin typeface="华文中宋" pitchFamily="2" charset="-122"/>
                <a:ea typeface="华文中宋" pitchFamily="2" charset="-122"/>
              </a:rPr>
              <a:t>在接口上，输入能否正确地接受</a:t>
            </a:r>
            <a:r>
              <a:rPr lang="en-US" altLang="x-none" sz="2000" b="1" dirty="0">
                <a:latin typeface="华文中宋" pitchFamily="2" charset="-122"/>
                <a:ea typeface="华文中宋" pitchFamily="2" charset="-122"/>
              </a:rPr>
              <a:t>? </a:t>
            </a:r>
            <a:r>
              <a:rPr lang="zh-CN" altLang="en-US" sz="2000" b="1" dirty="0">
                <a:latin typeface="华文中宋" pitchFamily="2" charset="-122"/>
                <a:ea typeface="华文中宋" pitchFamily="2" charset="-122"/>
              </a:rPr>
              <a:t>能否输出正确的结果</a:t>
            </a:r>
            <a:r>
              <a:rPr lang="en-US" altLang="x-none" sz="2000" b="1" dirty="0">
                <a:latin typeface="华文中宋" pitchFamily="2" charset="-122"/>
                <a:ea typeface="华文中宋" pitchFamily="2" charset="-122"/>
              </a:rPr>
              <a:t>?</a:t>
            </a:r>
            <a:endParaRPr lang="en-US" altLang="x-none" sz="2000" b="1" dirty="0">
              <a:latin typeface="华文中宋" pitchFamily="2" charset="-122"/>
              <a:ea typeface="华文中宋" pitchFamily="2" charset="-122"/>
            </a:endParaRPr>
          </a:p>
          <a:p>
            <a:pPr marL="967105" lvl="1" indent="-509905" eaLnBrk="1" hangingPunct="1">
              <a:buClr>
                <a:schemeClr val="tx1"/>
              </a:buClr>
              <a:buFont typeface="Wingdings" charset="2"/>
              <a:buChar char="l"/>
            </a:pPr>
            <a:r>
              <a:rPr lang="zh-CN" altLang="en-US" sz="2000" b="1" dirty="0">
                <a:latin typeface="华文中宋" pitchFamily="2" charset="-122"/>
                <a:ea typeface="华文中宋" pitchFamily="2" charset="-122"/>
              </a:rPr>
              <a:t>是否有数据结构错误或外部信息</a:t>
            </a:r>
            <a:r>
              <a:rPr lang="en-US" altLang="x-none" sz="2000" b="1" dirty="0">
                <a:latin typeface="华文中宋" pitchFamily="2" charset="-122"/>
                <a:ea typeface="华文中宋" pitchFamily="2" charset="-122"/>
              </a:rPr>
              <a:t>(</a:t>
            </a:r>
            <a:r>
              <a:rPr lang="zh-CN" altLang="en-US" sz="2000" b="1" dirty="0">
                <a:latin typeface="华文中宋" pitchFamily="2" charset="-122"/>
                <a:ea typeface="华文中宋" pitchFamily="2" charset="-122"/>
              </a:rPr>
              <a:t>例如数据文件</a:t>
            </a:r>
            <a:r>
              <a:rPr lang="en-US" altLang="x-none" sz="2000" b="1" dirty="0">
                <a:latin typeface="华文中宋" pitchFamily="2" charset="-122"/>
                <a:ea typeface="华文中宋" pitchFamily="2" charset="-122"/>
              </a:rPr>
              <a:t>)</a:t>
            </a:r>
            <a:r>
              <a:rPr lang="zh-CN" altLang="en-US" sz="2000" b="1" dirty="0">
                <a:latin typeface="华文中宋" pitchFamily="2" charset="-122"/>
                <a:ea typeface="华文中宋" pitchFamily="2" charset="-122"/>
              </a:rPr>
              <a:t>访问错误</a:t>
            </a:r>
            <a:r>
              <a:rPr lang="en-US" altLang="x-none" sz="2000" b="1" dirty="0">
                <a:latin typeface="华文中宋" pitchFamily="2" charset="-122"/>
                <a:ea typeface="华文中宋" pitchFamily="2" charset="-122"/>
              </a:rPr>
              <a:t>?</a:t>
            </a:r>
            <a:endParaRPr lang="en-US" altLang="x-none" sz="2000" b="1" dirty="0">
              <a:latin typeface="华文中宋" pitchFamily="2" charset="-122"/>
              <a:ea typeface="华文中宋" pitchFamily="2" charset="-122"/>
            </a:endParaRPr>
          </a:p>
          <a:p>
            <a:pPr marL="967105" lvl="1" indent="-509905" eaLnBrk="1" hangingPunct="1">
              <a:buClr>
                <a:schemeClr val="tx1"/>
              </a:buClr>
              <a:buFont typeface="Wingdings" charset="2"/>
              <a:buChar char="l"/>
            </a:pPr>
            <a:r>
              <a:rPr lang="zh-CN" altLang="en-US" sz="2000" b="1" dirty="0">
                <a:latin typeface="华文中宋" pitchFamily="2" charset="-122"/>
                <a:ea typeface="华文中宋" pitchFamily="2" charset="-122"/>
              </a:rPr>
              <a:t>性能上是否能够满足要求</a:t>
            </a:r>
            <a:r>
              <a:rPr lang="en-US" altLang="x-none" sz="2000" b="1" dirty="0">
                <a:latin typeface="华文中宋" pitchFamily="2" charset="-122"/>
                <a:ea typeface="华文中宋" pitchFamily="2" charset="-122"/>
              </a:rPr>
              <a:t>?</a:t>
            </a:r>
            <a:endParaRPr lang="en-US" altLang="x-none" sz="2000" b="1" dirty="0">
              <a:latin typeface="华文中宋" pitchFamily="2" charset="-122"/>
              <a:ea typeface="华文中宋" pitchFamily="2" charset="-122"/>
            </a:endParaRPr>
          </a:p>
          <a:p>
            <a:pPr marL="967105" lvl="1" indent="-509905" eaLnBrk="1" hangingPunct="1">
              <a:buClr>
                <a:schemeClr val="tx1"/>
              </a:buClr>
              <a:buFont typeface="Wingdings" charset="2"/>
              <a:buChar char="l"/>
            </a:pPr>
            <a:r>
              <a:rPr lang="zh-CN" altLang="en-US" sz="2000" b="1" dirty="0">
                <a:latin typeface="华文中宋" pitchFamily="2" charset="-122"/>
                <a:ea typeface="华文中宋" pitchFamily="2" charset="-122"/>
              </a:rPr>
              <a:t>是否有初始化或终止性错误</a:t>
            </a:r>
            <a:r>
              <a:rPr lang="en-US" altLang="x-none" sz="2000" b="1" dirty="0">
                <a:latin typeface="华文中宋" pitchFamily="2" charset="-122"/>
                <a:ea typeface="华文中宋" pitchFamily="2" charset="-122"/>
              </a:rPr>
              <a:t>?</a:t>
            </a:r>
            <a:r>
              <a:rPr lang="zh-CN" altLang="en-US" sz="2400" b="1" dirty="0">
                <a:latin typeface="华文中宋" pitchFamily="2" charset="-122"/>
                <a:ea typeface="华文中宋" pitchFamily="2" charset="-122"/>
              </a:rPr>
              <a:t>　</a:t>
            </a:r>
            <a:endParaRPr lang="zh-CN" altLang="en-US" sz="2400" b="1" dirty="0">
              <a:latin typeface="华文中宋" pitchFamily="2" charset="-122"/>
              <a:ea typeface="华文中宋" pitchFamily="2" charset="-122"/>
            </a:endParaRPr>
          </a:p>
          <a:p>
            <a:pPr marL="0" lvl="0" indent="0" eaLnBrk="1" hangingPunct="1">
              <a:lnSpc>
                <a:spcPct val="110000"/>
              </a:lnSpc>
              <a:buNone/>
            </a:pPr>
            <a:r>
              <a:rPr lang="zh-CN" altLang="en-US" sz="2400" b="1" dirty="0">
                <a:ea typeface="华文中宋" pitchFamily="2" charset="-122"/>
              </a:rPr>
              <a:t>要想用黑盒测试发现程序中所有的错误，必须在</a:t>
            </a:r>
            <a:r>
              <a:rPr lang="zh-CN" altLang="en-US" b="1" dirty="0">
                <a:ea typeface="华文中宋" pitchFamily="2" charset="-122"/>
              </a:rPr>
              <a:t>所有</a:t>
            </a:r>
            <a:r>
              <a:rPr lang="zh-CN" altLang="en-US" sz="2400" b="1" dirty="0">
                <a:ea typeface="华文中宋" pitchFamily="2" charset="-122"/>
              </a:rPr>
              <a:t>可能的输入条件和输出条件中确定测试数据，来检查程序是否都能产生正确的输出。</a:t>
            </a:r>
            <a:endParaRPr lang="zh-CN" altLang="en-US" sz="2400" b="1" dirty="0">
              <a:ea typeface="华文中宋" pitchFamily="2" charset="-122"/>
            </a:endParaRPr>
          </a:p>
          <a:p>
            <a:pPr marL="0" lvl="0" indent="0" algn="ctr" eaLnBrk="1" hangingPunct="1">
              <a:lnSpc>
                <a:spcPct val="110000"/>
              </a:lnSpc>
              <a:buNone/>
            </a:pPr>
            <a:r>
              <a:rPr lang="zh-CN" altLang="en-US" b="1" dirty="0">
                <a:solidFill>
                  <a:srgbClr val="CC0000"/>
                </a:solidFill>
                <a:ea typeface="华文中宋" pitchFamily="2" charset="-122"/>
              </a:rPr>
              <a:t>但，这是不可能的</a:t>
            </a:r>
            <a:r>
              <a:rPr lang="zh-CN" altLang="en-US" sz="2000" b="1" dirty="0">
                <a:solidFill>
                  <a:srgbClr val="CC0000"/>
                </a:solidFill>
                <a:ea typeface="华文中宋" pitchFamily="2" charset="-122"/>
              </a:rPr>
              <a:t>！</a:t>
            </a:r>
            <a:endParaRPr lang="zh-CN" altLang="en-US" sz="2000" b="1" dirty="0">
              <a:solidFill>
                <a:srgbClr val="CC0000"/>
              </a:solidFill>
              <a:ea typeface="华文中宋" pitchFamily="2" charset="-122"/>
            </a:endParaRPr>
          </a:p>
        </p:txBody>
      </p:sp>
      <p:sp>
        <p:nvSpPr>
          <p:cNvPr id="12293" name="Text Box 3"/>
          <p:cNvSpPr txBox="1"/>
          <p:nvPr/>
        </p:nvSpPr>
        <p:spPr>
          <a:xfrm>
            <a:off x="5867718" y="332423"/>
            <a:ext cx="2927350" cy="641350"/>
          </a:xfrm>
          <a:prstGeom prst="rect">
            <a:avLst/>
          </a:prstGeom>
          <a:noFill/>
          <a:ln w="9525">
            <a:noFill/>
            <a:miter/>
          </a:ln>
        </p:spPr>
        <p:txBody>
          <a:bodyPr wrap="none">
            <a:spAutoFit/>
          </a:bodyPr>
          <a:p>
            <a:pPr lvl="0" eaLnBrk="1" hangingPunct="1"/>
            <a:r>
              <a:rPr lang="zh-CN" altLang="en-US" sz="3600" dirty="0">
                <a:latin typeface="Arial" charset="0"/>
                <a:ea typeface="华文中宋" pitchFamily="2" charset="-122"/>
              </a:rPr>
              <a:t>黑盒测试方法</a:t>
            </a:r>
            <a:endParaRPr lang="zh-CN" altLang="en-US" sz="3600" dirty="0">
              <a:latin typeface="Arial" charset="0"/>
              <a:ea typeface="华文中宋" pitchFamily="2" charset="-122"/>
            </a:endParaRPr>
          </a:p>
        </p:txBody>
      </p:sp>
    </p:spTree>
  </p:cSld>
  <p:clrMapOvr>
    <a:masterClrMapping/>
  </p:clrMapOvr>
  <p:transition>
    <p:spli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灯片编号占位符 4"/>
          <p:cNvSpPr txBox="1">
            <a:spLocks noGrp="1"/>
          </p:cNvSpPr>
          <p:nvPr/>
        </p:nvSpPr>
        <p:spPr>
          <a:xfrm>
            <a:off x="6553200" y="6248400"/>
            <a:ext cx="2133600" cy="457200"/>
          </a:xfrm>
          <a:prstGeom prst="rect">
            <a:avLst/>
          </a:prstGeom>
          <a:noFill/>
          <a:ln w="9525">
            <a:noFill/>
            <a:miter/>
          </a:ln>
        </p:spPr>
        <p:txBody>
          <a:bodyPr anchor="b"/>
          <a:p>
            <a:pPr lvl="0" algn="r" eaLnBrk="1" hangingPunct="1"/>
            <a:fld id="{9A0DB2DC-4C9A-4742-B13C-FB6460FD3503}" type="slidenum">
              <a:rPr lang="en-US" altLang="x-none" sz="1200" dirty="0">
                <a:latin typeface="Arial Black" pitchFamily="2" charset="0"/>
                <a:ea typeface="宋体" charset="-122"/>
              </a:rPr>
            </a:fld>
            <a:endParaRPr lang="en-US" altLang="x-none" sz="1200" dirty="0">
              <a:latin typeface="Arial Black" pitchFamily="2" charset="0"/>
              <a:ea typeface="宋体" charset="-122"/>
            </a:endParaRPr>
          </a:p>
        </p:txBody>
      </p:sp>
      <p:sp>
        <p:nvSpPr>
          <p:cNvPr id="13315" name="日期占位符 5"/>
          <p:cNvSpPr txBox="1">
            <a:spLocks noGrp="1"/>
          </p:cNvSpPr>
          <p:nvPr/>
        </p:nvSpPr>
        <p:spPr>
          <a:xfrm>
            <a:off x="457200" y="6245225"/>
            <a:ext cx="2133600" cy="476250"/>
          </a:xfrm>
          <a:prstGeom prst="rect">
            <a:avLst/>
          </a:prstGeom>
          <a:noFill/>
          <a:ln w="9525">
            <a:noFill/>
            <a:miter/>
          </a:ln>
        </p:spPr>
        <p:txBody>
          <a:bodyPr anchor="b"/>
          <a:p>
            <a:pPr lvl="0" eaLnBrk="1" hangingPunct="1"/>
            <a:fld id="{BB962C8B-B14F-4D97-AF65-F5344CB8AC3E}" type="datetime1">
              <a:rPr lang="zh-CN" altLang="en-US" sz="1200" dirty="0">
                <a:latin typeface="Arial" charset="0"/>
                <a:ea typeface="宋体" charset="-122"/>
              </a:rPr>
            </a:fld>
            <a:endParaRPr lang="en-US" altLang="x-none" sz="1200" dirty="0">
              <a:latin typeface="Arial" charset="0"/>
              <a:ea typeface="宋体" charset="-122"/>
            </a:endParaRPr>
          </a:p>
        </p:txBody>
      </p:sp>
      <p:sp>
        <p:nvSpPr>
          <p:cNvPr id="13316" name="Rectangle 2"/>
          <p:cNvSpPr>
            <a:spLocks noGrp="1"/>
          </p:cNvSpPr>
          <p:nvPr>
            <p:ph type="body"/>
          </p:nvPr>
        </p:nvSpPr>
        <p:spPr>
          <a:xfrm>
            <a:off x="468313" y="765175"/>
            <a:ext cx="5256212" cy="3384550"/>
          </a:xfrm>
          <a:ln cap="flat" cmpd="sng">
            <a:solidFill>
              <a:schemeClr val="tx1"/>
            </a:solidFill>
            <a:prstDash val="solid"/>
            <a:headEnd type="none" w="med" len="med"/>
            <a:tailEnd type="none" w="med" len="med"/>
          </a:ln>
        </p:spPr>
        <p:txBody>
          <a:bodyPr vert="horz" wrap="square" anchor="t"/>
          <a:p>
            <a:pPr marL="444500" lvl="0" indent="-444500" eaLnBrk="1" hangingPunct="1">
              <a:lnSpc>
                <a:spcPct val="85000"/>
              </a:lnSpc>
            </a:pPr>
            <a:r>
              <a:rPr lang="zh-CN" altLang="en-US" sz="2000" dirty="0">
                <a:solidFill>
                  <a:srgbClr val="0000FF"/>
                </a:solidFill>
                <a:latin typeface="Times New Roman" pitchFamily="18" charset="0"/>
                <a:ea typeface="黑体" pitchFamily="1" charset="-122"/>
              </a:rPr>
              <a:t>假设</a:t>
            </a:r>
            <a:r>
              <a:rPr lang="zh-CN" altLang="en-US" sz="2000" dirty="0">
                <a:solidFill>
                  <a:srgbClr val="FF3300"/>
                </a:solidFill>
                <a:latin typeface="Times New Roman" pitchFamily="18" charset="0"/>
                <a:ea typeface="黑体" pitchFamily="1" charset="-122"/>
              </a:rPr>
              <a:t>一个程序</a:t>
            </a:r>
            <a:r>
              <a:rPr lang="en-US" altLang="x-none" sz="2000" b="1" i="1" dirty="0">
                <a:solidFill>
                  <a:srgbClr val="FF3300"/>
                </a:solidFill>
                <a:latin typeface="Times New Roman" pitchFamily="18" charset="0"/>
                <a:ea typeface="黑体" pitchFamily="1" charset="-122"/>
              </a:rPr>
              <a:t>P</a:t>
            </a:r>
            <a:r>
              <a:rPr lang="zh-CN" altLang="en-US" sz="2000" dirty="0">
                <a:solidFill>
                  <a:srgbClr val="0000FF"/>
                </a:solidFill>
                <a:latin typeface="Times New Roman" pitchFamily="18" charset="0"/>
                <a:ea typeface="黑体" pitchFamily="1" charset="-122"/>
              </a:rPr>
              <a:t>有</a:t>
            </a:r>
            <a:r>
              <a:rPr lang="zh-CN" altLang="en-US" sz="2000" dirty="0">
                <a:solidFill>
                  <a:srgbClr val="FF3300"/>
                </a:solidFill>
                <a:latin typeface="Times New Roman" pitchFamily="18" charset="0"/>
                <a:ea typeface="黑体" pitchFamily="1" charset="-122"/>
              </a:rPr>
              <a:t>输入量</a:t>
            </a:r>
            <a:r>
              <a:rPr lang="en-US" altLang="x-none" sz="2000" b="1" i="1" dirty="0">
                <a:solidFill>
                  <a:srgbClr val="FF3300"/>
                </a:solidFill>
                <a:latin typeface="Times New Roman" pitchFamily="18" charset="0"/>
                <a:ea typeface="黑体" pitchFamily="1" charset="-122"/>
              </a:rPr>
              <a:t>X</a:t>
            </a:r>
            <a:r>
              <a:rPr lang="zh-CN" altLang="en-US" sz="2000" dirty="0">
                <a:solidFill>
                  <a:srgbClr val="FF3300"/>
                </a:solidFill>
                <a:latin typeface="Times New Roman" pitchFamily="18" charset="0"/>
                <a:ea typeface="黑体" pitchFamily="1" charset="-122"/>
              </a:rPr>
              <a:t>和</a:t>
            </a:r>
            <a:r>
              <a:rPr lang="en-US" altLang="x-none" sz="2000" b="1" i="1" dirty="0">
                <a:solidFill>
                  <a:srgbClr val="FF3300"/>
                </a:solidFill>
                <a:latin typeface="Times New Roman" pitchFamily="18" charset="0"/>
                <a:ea typeface="黑体" pitchFamily="1" charset="-122"/>
              </a:rPr>
              <a:t>Y</a:t>
            </a:r>
            <a:r>
              <a:rPr lang="zh-CN" altLang="en-US" sz="2000" dirty="0">
                <a:solidFill>
                  <a:srgbClr val="0000FF"/>
                </a:solidFill>
                <a:latin typeface="Times New Roman" pitchFamily="18" charset="0"/>
                <a:ea typeface="黑体" pitchFamily="1" charset="-122"/>
              </a:rPr>
              <a:t>及</a:t>
            </a:r>
            <a:r>
              <a:rPr lang="zh-CN" altLang="en-US" sz="2000" dirty="0">
                <a:solidFill>
                  <a:srgbClr val="FF3300"/>
                </a:solidFill>
                <a:latin typeface="Times New Roman" pitchFamily="18" charset="0"/>
                <a:ea typeface="黑体" pitchFamily="1" charset="-122"/>
              </a:rPr>
              <a:t>输出量</a:t>
            </a:r>
            <a:r>
              <a:rPr lang="en-US" altLang="x-none" sz="2000" b="1" i="1" dirty="0">
                <a:solidFill>
                  <a:srgbClr val="FF3300"/>
                </a:solidFill>
                <a:latin typeface="Times New Roman" pitchFamily="18" charset="0"/>
                <a:ea typeface="黑体" pitchFamily="1" charset="-122"/>
              </a:rPr>
              <a:t>Z</a:t>
            </a:r>
            <a:r>
              <a:rPr lang="zh-CN" altLang="en-US" sz="2000" dirty="0">
                <a:solidFill>
                  <a:srgbClr val="0000FF"/>
                </a:solidFill>
                <a:latin typeface="Times New Roman" pitchFamily="18" charset="0"/>
                <a:ea typeface="黑体" pitchFamily="1" charset="-122"/>
              </a:rPr>
              <a:t>。在字长为</a:t>
            </a:r>
            <a:r>
              <a:rPr lang="en-US" altLang="x-none" sz="2000" dirty="0">
                <a:solidFill>
                  <a:srgbClr val="0000FF"/>
                </a:solidFill>
                <a:latin typeface="Times New Roman" pitchFamily="18" charset="0"/>
                <a:ea typeface="黑体" pitchFamily="1" charset="-122"/>
              </a:rPr>
              <a:t>32</a:t>
            </a:r>
            <a:r>
              <a:rPr lang="zh-CN" altLang="en-US" sz="2000" dirty="0">
                <a:solidFill>
                  <a:srgbClr val="0000FF"/>
                </a:solidFill>
                <a:latin typeface="Times New Roman" pitchFamily="18" charset="0"/>
                <a:ea typeface="黑体" pitchFamily="1" charset="-122"/>
              </a:rPr>
              <a:t>位的计算机上运行。</a:t>
            </a:r>
            <a:r>
              <a:rPr lang="zh-CN" altLang="en-US" sz="2000" dirty="0">
                <a:solidFill>
                  <a:srgbClr val="FF3300"/>
                </a:solidFill>
                <a:latin typeface="Times New Roman" pitchFamily="18" charset="0"/>
                <a:ea typeface="黑体" pitchFamily="1" charset="-122"/>
              </a:rPr>
              <a:t>若</a:t>
            </a:r>
            <a:r>
              <a:rPr lang="en-US" altLang="x-none" sz="2000" b="1" i="1" dirty="0">
                <a:solidFill>
                  <a:srgbClr val="FF3300"/>
                </a:solidFill>
                <a:latin typeface="Times New Roman" pitchFamily="18" charset="0"/>
                <a:ea typeface="黑体" pitchFamily="1" charset="-122"/>
              </a:rPr>
              <a:t>X</a:t>
            </a:r>
            <a:r>
              <a:rPr lang="zh-CN" altLang="en-US" sz="2000" dirty="0">
                <a:solidFill>
                  <a:srgbClr val="FF3300"/>
                </a:solidFill>
                <a:latin typeface="Times New Roman" pitchFamily="18" charset="0"/>
                <a:ea typeface="黑体" pitchFamily="1" charset="-122"/>
              </a:rPr>
              <a:t>、</a:t>
            </a:r>
            <a:r>
              <a:rPr lang="en-US" altLang="x-none" sz="2000" b="1" i="1" dirty="0">
                <a:solidFill>
                  <a:srgbClr val="FF3300"/>
                </a:solidFill>
                <a:latin typeface="Times New Roman" pitchFamily="18" charset="0"/>
                <a:ea typeface="黑体" pitchFamily="1" charset="-122"/>
              </a:rPr>
              <a:t>Y</a:t>
            </a:r>
            <a:r>
              <a:rPr lang="zh-CN" altLang="en-US" sz="2000" dirty="0">
                <a:solidFill>
                  <a:srgbClr val="FF3300"/>
                </a:solidFill>
                <a:latin typeface="Times New Roman" pitchFamily="18" charset="0"/>
                <a:ea typeface="黑体" pitchFamily="1" charset="-122"/>
              </a:rPr>
              <a:t>取整数</a:t>
            </a:r>
            <a:r>
              <a:rPr lang="zh-CN" altLang="en-US" sz="2000" dirty="0">
                <a:solidFill>
                  <a:srgbClr val="0000FF"/>
                </a:solidFill>
                <a:latin typeface="Times New Roman" pitchFamily="18" charset="0"/>
                <a:ea typeface="黑体" pitchFamily="1" charset="-122"/>
              </a:rPr>
              <a:t>，按黑盒方法进行穷举测试：</a:t>
            </a:r>
            <a:endParaRPr lang="zh-CN" altLang="en-US" sz="2000" dirty="0">
              <a:solidFill>
                <a:srgbClr val="0000FF"/>
              </a:solidFill>
              <a:latin typeface="Times New Roman" pitchFamily="18" charset="0"/>
              <a:ea typeface="黑体" pitchFamily="1" charset="-122"/>
            </a:endParaRPr>
          </a:p>
          <a:p>
            <a:pPr marL="444500" lvl="0" indent="-444500" eaLnBrk="1" hangingPunct="1">
              <a:lnSpc>
                <a:spcPct val="85000"/>
              </a:lnSpc>
            </a:pPr>
            <a:r>
              <a:rPr lang="zh-CN" altLang="en-US" sz="2000" dirty="0">
                <a:solidFill>
                  <a:srgbClr val="0000FF"/>
                </a:solidFill>
                <a:ea typeface="黑体" pitchFamily="1" charset="-122"/>
              </a:rPr>
              <a:t>可能采用的</a:t>
            </a:r>
            <a:endParaRPr lang="zh-CN" altLang="en-US" sz="2000" dirty="0">
              <a:solidFill>
                <a:srgbClr val="0000FF"/>
              </a:solidFill>
              <a:ea typeface="黑体" pitchFamily="1" charset="-122"/>
            </a:endParaRPr>
          </a:p>
          <a:p>
            <a:pPr marL="444500" lvl="0" indent="-444500" eaLnBrk="1" hangingPunct="1">
              <a:lnSpc>
                <a:spcPct val="85000"/>
              </a:lnSpc>
              <a:buNone/>
            </a:pPr>
            <a:r>
              <a:rPr lang="zh-CN" altLang="en-US" sz="2000" dirty="0">
                <a:solidFill>
                  <a:srgbClr val="0000FF"/>
                </a:solidFill>
                <a:ea typeface="黑体" pitchFamily="1" charset="-122"/>
              </a:rPr>
              <a:t>  	测试数据组：</a:t>
            </a:r>
            <a:endParaRPr lang="zh-CN" altLang="en-US" sz="1600" dirty="0">
              <a:solidFill>
                <a:srgbClr val="0000FF"/>
              </a:solidFill>
            </a:endParaRPr>
          </a:p>
          <a:p>
            <a:pPr marL="444500" lvl="0" indent="-444500" eaLnBrk="1" hangingPunct="1">
              <a:lnSpc>
                <a:spcPct val="85000"/>
              </a:lnSpc>
              <a:buNone/>
            </a:pPr>
            <a:r>
              <a:rPr lang="zh-CN" altLang="en-US" sz="2000" b="1" i="1" dirty="0">
                <a:solidFill>
                  <a:srgbClr val="0000FF"/>
                </a:solidFill>
                <a:latin typeface="Times New Roman" pitchFamily="18" charset="0"/>
              </a:rPr>
              <a:t>    	</a:t>
            </a:r>
            <a:r>
              <a:rPr lang="en-US" altLang="x-none" sz="2000" b="1" i="1" dirty="0">
                <a:solidFill>
                  <a:srgbClr val="FF3300"/>
                </a:solidFill>
                <a:latin typeface="Times New Roman" pitchFamily="18" charset="0"/>
              </a:rPr>
              <a:t>2</a:t>
            </a:r>
            <a:r>
              <a:rPr lang="en-US" altLang="x-none" sz="2000" b="1" i="1" baseline="30000" dirty="0">
                <a:solidFill>
                  <a:srgbClr val="FF3300"/>
                </a:solidFill>
                <a:latin typeface="Times New Roman" pitchFamily="18" charset="0"/>
              </a:rPr>
              <a:t>32</a:t>
            </a:r>
            <a:r>
              <a:rPr lang="en-US" altLang="x-none" sz="2000" b="1" dirty="0">
                <a:solidFill>
                  <a:srgbClr val="FF3300"/>
                </a:solidFill>
                <a:latin typeface="Times New Roman" pitchFamily="18" charset="0"/>
              </a:rPr>
              <a:t>×</a:t>
            </a:r>
            <a:r>
              <a:rPr lang="en-US" altLang="x-none" sz="2000" b="1" i="1" dirty="0">
                <a:solidFill>
                  <a:srgbClr val="FF3300"/>
                </a:solidFill>
                <a:latin typeface="Times New Roman" pitchFamily="18" charset="0"/>
              </a:rPr>
              <a:t>2</a:t>
            </a:r>
            <a:r>
              <a:rPr lang="en-US" altLang="x-none" sz="2000" b="1" i="1" baseline="30000" dirty="0">
                <a:solidFill>
                  <a:srgbClr val="FF3300"/>
                </a:solidFill>
                <a:latin typeface="Times New Roman" pitchFamily="18" charset="0"/>
              </a:rPr>
              <a:t>32</a:t>
            </a:r>
            <a:endParaRPr lang="en-US" altLang="x-none" sz="2000" b="1" i="1" baseline="30000" dirty="0">
              <a:solidFill>
                <a:srgbClr val="FF3300"/>
              </a:solidFill>
              <a:latin typeface="Times New Roman" pitchFamily="18" charset="0"/>
            </a:endParaRPr>
          </a:p>
          <a:p>
            <a:pPr marL="444500" lvl="0" indent="-444500" eaLnBrk="1" hangingPunct="1">
              <a:lnSpc>
                <a:spcPct val="85000"/>
              </a:lnSpc>
              <a:buNone/>
            </a:pPr>
            <a:r>
              <a:rPr lang="en-US" altLang="x-none" sz="2000" b="1" i="1" dirty="0">
                <a:solidFill>
                  <a:srgbClr val="FF3300"/>
                </a:solidFill>
                <a:latin typeface="Times New Roman" pitchFamily="18" charset="0"/>
              </a:rPr>
              <a:t>     </a:t>
            </a:r>
            <a:r>
              <a:rPr lang="zh-CN" altLang="en-US" sz="2000" b="1" dirty="0">
                <a:solidFill>
                  <a:srgbClr val="FF3300"/>
                </a:solidFill>
                <a:latin typeface="Times New Roman" pitchFamily="18" charset="0"/>
              </a:rPr>
              <a:t>＝</a:t>
            </a:r>
            <a:r>
              <a:rPr lang="en-US" altLang="x-none" sz="2000" b="1" i="1" dirty="0">
                <a:solidFill>
                  <a:srgbClr val="FF3300"/>
                </a:solidFill>
                <a:latin typeface="Times New Roman" pitchFamily="18" charset="0"/>
              </a:rPr>
              <a:t>2</a:t>
            </a:r>
            <a:r>
              <a:rPr lang="en-US" altLang="x-none" sz="2000" b="1" i="1" baseline="30000" dirty="0">
                <a:solidFill>
                  <a:srgbClr val="FF3300"/>
                </a:solidFill>
                <a:latin typeface="Times New Roman" pitchFamily="18" charset="0"/>
              </a:rPr>
              <a:t>64</a:t>
            </a:r>
            <a:r>
              <a:rPr lang="en-US" altLang="x-none" sz="1600" dirty="0">
                <a:solidFill>
                  <a:srgbClr val="0000FF"/>
                </a:solidFill>
              </a:rPr>
              <a:t>   </a:t>
            </a:r>
            <a:endParaRPr lang="en-US" altLang="x-none" sz="1600" dirty="0">
              <a:solidFill>
                <a:srgbClr val="0000FF"/>
              </a:solidFill>
            </a:endParaRPr>
          </a:p>
          <a:p>
            <a:pPr marL="444500" lvl="0" indent="-444500" eaLnBrk="1" hangingPunct="1">
              <a:lnSpc>
                <a:spcPct val="85000"/>
              </a:lnSpc>
            </a:pPr>
            <a:r>
              <a:rPr lang="zh-CN" altLang="en-US" sz="2000" dirty="0">
                <a:solidFill>
                  <a:srgbClr val="0000FF"/>
                </a:solidFill>
                <a:latin typeface="黑体" pitchFamily="1" charset="-122"/>
                <a:ea typeface="黑体" pitchFamily="1" charset="-122"/>
              </a:rPr>
              <a:t>如果测试一</a:t>
            </a:r>
            <a:endParaRPr lang="zh-CN" altLang="en-US" sz="2000" dirty="0">
              <a:solidFill>
                <a:srgbClr val="0000FF"/>
              </a:solidFill>
              <a:latin typeface="黑体" pitchFamily="1" charset="-122"/>
              <a:ea typeface="黑体" pitchFamily="1" charset="-122"/>
            </a:endParaRPr>
          </a:p>
          <a:p>
            <a:pPr marL="444500" lvl="0" indent="-444500" eaLnBrk="1" hangingPunct="1">
              <a:lnSpc>
                <a:spcPct val="85000"/>
              </a:lnSpc>
              <a:buNone/>
            </a:pPr>
            <a:r>
              <a:rPr lang="zh-CN" altLang="en-US" sz="2000" dirty="0">
                <a:solidFill>
                  <a:srgbClr val="0000FF"/>
                </a:solidFill>
                <a:latin typeface="黑体" pitchFamily="1" charset="-122"/>
                <a:ea typeface="黑体" pitchFamily="1" charset="-122"/>
              </a:rPr>
              <a:t> 	组数据需要</a:t>
            </a:r>
            <a:r>
              <a:rPr lang="en-US" altLang="x-none" sz="2000" dirty="0">
                <a:solidFill>
                  <a:srgbClr val="0000FF"/>
                </a:solidFill>
                <a:latin typeface="黑体" pitchFamily="1" charset="-122"/>
                <a:ea typeface="黑体" pitchFamily="1" charset="-122"/>
              </a:rPr>
              <a:t>1</a:t>
            </a:r>
            <a:r>
              <a:rPr lang="zh-CN" altLang="en-US" sz="2000" dirty="0">
                <a:solidFill>
                  <a:srgbClr val="0000FF"/>
                </a:solidFill>
                <a:latin typeface="黑体" pitchFamily="1" charset="-122"/>
                <a:ea typeface="黑体" pitchFamily="1" charset="-122"/>
              </a:rPr>
              <a:t>毫秒，一年工作</a:t>
            </a:r>
            <a:r>
              <a:rPr lang="en-US" altLang="x-none" sz="2000" b="1" i="1" dirty="0">
                <a:solidFill>
                  <a:srgbClr val="FF3300"/>
                </a:solidFill>
                <a:latin typeface="Times New Roman" pitchFamily="18" charset="0"/>
                <a:ea typeface="黑体" pitchFamily="1" charset="-122"/>
              </a:rPr>
              <a:t>365</a:t>
            </a:r>
            <a:r>
              <a:rPr lang="en-US" altLang="x-none" sz="2000" b="1" dirty="0">
                <a:solidFill>
                  <a:srgbClr val="FF3300"/>
                </a:solidFill>
                <a:latin typeface="Times New Roman" pitchFamily="18" charset="0"/>
              </a:rPr>
              <a:t>×</a:t>
            </a:r>
            <a:r>
              <a:rPr lang="en-US" altLang="x-none" sz="2000" b="1" i="1" dirty="0">
                <a:solidFill>
                  <a:srgbClr val="FF3300"/>
                </a:solidFill>
                <a:latin typeface="Times New Roman" pitchFamily="18" charset="0"/>
              </a:rPr>
              <a:t> </a:t>
            </a:r>
            <a:r>
              <a:rPr lang="en-US" altLang="x-none" sz="2000" b="1" i="1" dirty="0">
                <a:solidFill>
                  <a:srgbClr val="FF3300"/>
                </a:solidFill>
                <a:latin typeface="Times New Roman" pitchFamily="18" charset="0"/>
                <a:ea typeface="黑体" pitchFamily="1" charset="-122"/>
              </a:rPr>
              <a:t>24</a:t>
            </a:r>
            <a:r>
              <a:rPr lang="zh-CN" altLang="en-US" sz="2000" dirty="0">
                <a:solidFill>
                  <a:srgbClr val="FF3300"/>
                </a:solidFill>
                <a:latin typeface="黑体" pitchFamily="1" charset="-122"/>
                <a:ea typeface="黑体" pitchFamily="1" charset="-122"/>
              </a:rPr>
              <a:t>小时</a:t>
            </a:r>
            <a:r>
              <a:rPr lang="zh-CN" altLang="en-US" sz="2000" dirty="0">
                <a:solidFill>
                  <a:srgbClr val="0000FF"/>
                </a:solidFill>
                <a:latin typeface="黑体" pitchFamily="1" charset="-122"/>
                <a:ea typeface="黑体" pitchFamily="1" charset="-122"/>
              </a:rPr>
              <a:t>，完成所有测试需</a:t>
            </a:r>
            <a:r>
              <a:rPr lang="en-US" altLang="x-none" sz="2000" dirty="0">
                <a:solidFill>
                  <a:srgbClr val="FF3300"/>
                </a:solidFill>
                <a:latin typeface="黑体" pitchFamily="1" charset="-122"/>
                <a:ea typeface="黑体" pitchFamily="1" charset="-122"/>
              </a:rPr>
              <a:t>5</a:t>
            </a:r>
            <a:r>
              <a:rPr lang="zh-CN" altLang="en-US" sz="2000" dirty="0">
                <a:solidFill>
                  <a:srgbClr val="FF3300"/>
                </a:solidFill>
                <a:latin typeface="黑体" pitchFamily="1" charset="-122"/>
                <a:ea typeface="黑体" pitchFamily="1" charset="-122"/>
              </a:rPr>
              <a:t>亿年</a:t>
            </a:r>
            <a:r>
              <a:rPr lang="zh-CN" altLang="en-US" sz="2000" dirty="0">
                <a:solidFill>
                  <a:srgbClr val="0000FF"/>
                </a:solidFill>
                <a:latin typeface="黑体" pitchFamily="1" charset="-122"/>
                <a:ea typeface="黑体" pitchFamily="1" charset="-122"/>
              </a:rPr>
              <a:t>。</a:t>
            </a:r>
            <a:endParaRPr lang="zh-CN" altLang="en-US" sz="2000" dirty="0"/>
          </a:p>
        </p:txBody>
      </p:sp>
      <p:pic>
        <p:nvPicPr>
          <p:cNvPr id="13317" name="Picture 3"/>
          <p:cNvPicPr>
            <a:picLocks noChangeAspect="1"/>
          </p:cNvPicPr>
          <p:nvPr/>
        </p:nvPicPr>
        <p:blipFill>
          <a:blip r:embed="rId1"/>
          <a:stretch>
            <a:fillRect/>
          </a:stretch>
        </p:blipFill>
        <p:spPr>
          <a:xfrm>
            <a:off x="2700338" y="1844675"/>
            <a:ext cx="2627312" cy="1417638"/>
          </a:xfrm>
          <a:prstGeom prst="rect">
            <a:avLst/>
          </a:prstGeom>
          <a:noFill/>
          <a:ln w="9525">
            <a:noFill/>
            <a:miter/>
          </a:ln>
        </p:spPr>
      </p:pic>
      <p:sp>
        <p:nvSpPr>
          <p:cNvPr id="13318" name="Rectangle 4"/>
          <p:cNvSpPr/>
          <p:nvPr/>
        </p:nvSpPr>
        <p:spPr>
          <a:xfrm>
            <a:off x="4859338" y="4292600"/>
            <a:ext cx="3505200" cy="2336800"/>
          </a:xfrm>
          <a:prstGeom prst="rect">
            <a:avLst/>
          </a:prstGeom>
          <a:noFill/>
          <a:ln w="9525" cap="flat" cmpd="sng">
            <a:solidFill>
              <a:schemeClr val="tx1"/>
            </a:solidFill>
            <a:prstDash val="solid"/>
            <a:miter/>
            <a:headEnd type="none" w="med" len="med"/>
            <a:tailEnd type="none" w="med" len="med"/>
          </a:ln>
        </p:spPr>
        <p:txBody>
          <a:bodyPr/>
          <a:p>
            <a:pPr marL="342900" lvl="0" indent="-342900" eaLnBrk="1" hangingPunct="1">
              <a:spcBef>
                <a:spcPct val="20000"/>
              </a:spcBef>
              <a:buClr>
                <a:schemeClr val="tx1"/>
              </a:buClr>
              <a:buSzPct val="75000"/>
              <a:buFont typeface="Wingdings" charset="2"/>
              <a:buNone/>
            </a:pPr>
            <a:r>
              <a:rPr lang="zh-CN" altLang="en-US" sz="2800" dirty="0">
                <a:latin typeface="华文中宋" pitchFamily="2" charset="-122"/>
                <a:ea typeface="华文中宋" pitchFamily="2" charset="-122"/>
              </a:rPr>
              <a:t>黑盒测试的几种方法</a:t>
            </a:r>
            <a:endParaRPr lang="zh-CN" altLang="en-US" sz="2800" dirty="0">
              <a:solidFill>
                <a:srgbClr val="0000FF"/>
              </a:solidFill>
              <a:latin typeface="华文中宋" pitchFamily="2" charset="-122"/>
              <a:ea typeface="华文中宋" pitchFamily="2" charset="-122"/>
            </a:endParaRPr>
          </a:p>
          <a:p>
            <a:pPr marL="342900" lvl="0" indent="-342900" eaLnBrk="1" hangingPunct="1">
              <a:spcBef>
                <a:spcPct val="20000"/>
              </a:spcBef>
              <a:buClr>
                <a:schemeClr val="tx1"/>
              </a:buClr>
              <a:buSzPct val="75000"/>
              <a:buFont typeface="Wingdings" charset="2"/>
              <a:buChar char="n"/>
            </a:pPr>
            <a:r>
              <a:rPr lang="zh-CN" altLang="en-US" sz="2400" dirty="0">
                <a:solidFill>
                  <a:srgbClr val="0000FF"/>
                </a:solidFill>
                <a:latin typeface="华文中宋" pitchFamily="2" charset="-122"/>
                <a:ea typeface="华文中宋" pitchFamily="2" charset="-122"/>
              </a:rPr>
              <a:t> 等价类划分</a:t>
            </a:r>
            <a:endParaRPr lang="zh-CN" altLang="en-US" sz="2400" dirty="0">
              <a:solidFill>
                <a:srgbClr val="0000FF"/>
              </a:solidFill>
              <a:latin typeface="华文中宋" pitchFamily="2" charset="-122"/>
              <a:ea typeface="华文中宋" pitchFamily="2" charset="-122"/>
            </a:endParaRPr>
          </a:p>
          <a:p>
            <a:pPr marL="342900" lvl="0" indent="-342900" eaLnBrk="1" hangingPunct="1">
              <a:spcBef>
                <a:spcPct val="20000"/>
              </a:spcBef>
              <a:buClr>
                <a:schemeClr val="tx1"/>
              </a:buClr>
              <a:buSzPct val="75000"/>
              <a:buFont typeface="Wingdings" charset="2"/>
              <a:buChar char="n"/>
            </a:pPr>
            <a:r>
              <a:rPr lang="zh-CN" altLang="en-US" sz="2400" dirty="0">
                <a:solidFill>
                  <a:srgbClr val="0000FF"/>
                </a:solidFill>
                <a:latin typeface="华文中宋" pitchFamily="2" charset="-122"/>
                <a:ea typeface="华文中宋" pitchFamily="2" charset="-122"/>
              </a:rPr>
              <a:t> 边界值分析</a:t>
            </a:r>
            <a:endParaRPr lang="zh-CN" altLang="en-US" sz="2400" dirty="0">
              <a:solidFill>
                <a:srgbClr val="0000FF"/>
              </a:solidFill>
              <a:latin typeface="华文中宋" pitchFamily="2" charset="-122"/>
              <a:ea typeface="华文中宋" pitchFamily="2" charset="-122"/>
            </a:endParaRPr>
          </a:p>
          <a:p>
            <a:pPr marL="342900" lvl="0" indent="-342900" eaLnBrk="1" hangingPunct="1">
              <a:spcBef>
                <a:spcPct val="20000"/>
              </a:spcBef>
              <a:buClr>
                <a:schemeClr val="tx1"/>
              </a:buClr>
              <a:buSzPct val="75000"/>
              <a:buFont typeface="Wingdings" charset="2"/>
              <a:buChar char="n"/>
            </a:pPr>
            <a:r>
              <a:rPr lang="zh-CN" altLang="en-US" sz="2400" dirty="0">
                <a:solidFill>
                  <a:srgbClr val="0000FF"/>
                </a:solidFill>
                <a:latin typeface="华文中宋" pitchFamily="2" charset="-122"/>
                <a:ea typeface="华文中宋" pitchFamily="2" charset="-122"/>
              </a:rPr>
              <a:t> 错误推测法</a:t>
            </a:r>
            <a:endParaRPr lang="zh-CN" altLang="en-US" sz="2400" dirty="0">
              <a:solidFill>
                <a:srgbClr val="0000FF"/>
              </a:solidFill>
              <a:latin typeface="华文中宋" pitchFamily="2" charset="-122"/>
              <a:ea typeface="华文中宋" pitchFamily="2" charset="-122"/>
            </a:endParaRPr>
          </a:p>
          <a:p>
            <a:pPr marL="342900" lvl="0" indent="-342900" eaLnBrk="1" hangingPunct="1">
              <a:spcBef>
                <a:spcPct val="20000"/>
              </a:spcBef>
              <a:buClr>
                <a:schemeClr val="tx1"/>
              </a:buClr>
              <a:buSzPct val="75000"/>
              <a:buFont typeface="Wingdings" charset="2"/>
              <a:buChar char="n"/>
            </a:pPr>
            <a:r>
              <a:rPr lang="zh-CN" altLang="en-US" sz="2400" dirty="0">
                <a:solidFill>
                  <a:srgbClr val="0000FF"/>
                </a:solidFill>
                <a:latin typeface="华文中宋" pitchFamily="2" charset="-122"/>
                <a:ea typeface="华文中宋" pitchFamily="2" charset="-122"/>
              </a:rPr>
              <a:t> 因果图</a:t>
            </a:r>
            <a:endParaRPr lang="zh-CN" altLang="en-US" sz="2400" dirty="0">
              <a:solidFill>
                <a:srgbClr val="0000FF"/>
              </a:solidFill>
              <a:latin typeface="华文中宋" pitchFamily="2" charset="-122"/>
              <a:ea typeface="华文中宋" pitchFamily="2" charset="-122"/>
            </a:endParaRPr>
          </a:p>
        </p:txBody>
      </p:sp>
    </p:spTree>
  </p:cSld>
  <p:clrMapOvr>
    <a:masterClrMapping/>
  </p:clrMapOvr>
  <p:transition>
    <p:split orient="ver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灯片编号占位符 4"/>
          <p:cNvSpPr txBox="1">
            <a:spLocks noGrp="1"/>
          </p:cNvSpPr>
          <p:nvPr/>
        </p:nvSpPr>
        <p:spPr>
          <a:xfrm>
            <a:off x="6553200" y="6248400"/>
            <a:ext cx="2133600" cy="457200"/>
          </a:xfrm>
          <a:prstGeom prst="rect">
            <a:avLst/>
          </a:prstGeom>
          <a:noFill/>
          <a:ln w="9525">
            <a:noFill/>
            <a:miter/>
          </a:ln>
        </p:spPr>
        <p:txBody>
          <a:bodyPr anchor="b"/>
          <a:p>
            <a:pPr lvl="0" algn="r" eaLnBrk="1" hangingPunct="1"/>
            <a:fld id="{9A0DB2DC-4C9A-4742-B13C-FB6460FD3503}" type="slidenum">
              <a:rPr lang="en-US" altLang="x-none" sz="1200" dirty="0">
                <a:latin typeface="Arial Black" pitchFamily="2" charset="0"/>
                <a:ea typeface="宋体" charset="-122"/>
              </a:rPr>
            </a:fld>
            <a:endParaRPr lang="en-US" altLang="x-none" sz="1200" dirty="0">
              <a:latin typeface="Arial Black" pitchFamily="2" charset="0"/>
              <a:ea typeface="宋体" charset="-122"/>
            </a:endParaRPr>
          </a:p>
        </p:txBody>
      </p:sp>
      <p:sp>
        <p:nvSpPr>
          <p:cNvPr id="14339" name="日期占位符 5"/>
          <p:cNvSpPr txBox="1">
            <a:spLocks noGrp="1"/>
          </p:cNvSpPr>
          <p:nvPr/>
        </p:nvSpPr>
        <p:spPr>
          <a:xfrm>
            <a:off x="457200" y="6245225"/>
            <a:ext cx="2133600" cy="476250"/>
          </a:xfrm>
          <a:prstGeom prst="rect">
            <a:avLst/>
          </a:prstGeom>
          <a:noFill/>
          <a:ln w="9525">
            <a:noFill/>
            <a:miter/>
          </a:ln>
        </p:spPr>
        <p:txBody>
          <a:bodyPr anchor="b"/>
          <a:p>
            <a:pPr lvl="0" eaLnBrk="1" hangingPunct="1"/>
            <a:fld id="{BB962C8B-B14F-4D97-AF65-F5344CB8AC3E}" type="datetime1">
              <a:rPr lang="zh-CN" altLang="en-US" sz="1200" dirty="0">
                <a:latin typeface="Arial" charset="0"/>
                <a:ea typeface="宋体" charset="-122"/>
              </a:rPr>
            </a:fld>
            <a:endParaRPr lang="en-US" altLang="x-none" sz="1200" dirty="0">
              <a:latin typeface="Arial" charset="0"/>
              <a:ea typeface="宋体" charset="-122"/>
            </a:endParaRPr>
          </a:p>
        </p:txBody>
      </p:sp>
      <p:sp>
        <p:nvSpPr>
          <p:cNvPr id="14340" name="Rectangle 2"/>
          <p:cNvSpPr>
            <a:spLocks noGrp="1"/>
          </p:cNvSpPr>
          <p:nvPr>
            <p:ph type="title"/>
          </p:nvPr>
        </p:nvSpPr>
        <p:spPr>
          <a:xfrm>
            <a:off x="5219700" y="260350"/>
            <a:ext cx="3360738" cy="762000"/>
          </a:xfrm>
        </p:spPr>
        <p:txBody>
          <a:bodyPr vert="horz" wrap="square" anchor="ctr"/>
          <a:p>
            <a:pPr lvl="0" algn="just" eaLnBrk="1" hangingPunct="1"/>
            <a:r>
              <a:rPr lang="en-US" altLang="x-none" sz="3600" dirty="0">
                <a:latin typeface="Times New Roman" pitchFamily="18" charset="0"/>
                <a:ea typeface="华文中宋" pitchFamily="2" charset="-122"/>
              </a:rPr>
              <a:t>1</a:t>
            </a:r>
            <a:r>
              <a:rPr lang="en-US" altLang="x-none" sz="2800" dirty="0">
                <a:latin typeface="Times New Roman" pitchFamily="18" charset="0"/>
                <a:ea typeface="华文中宋" pitchFamily="2" charset="-122"/>
              </a:rPr>
              <a:t>,</a:t>
            </a:r>
            <a:r>
              <a:rPr lang="en-US" altLang="x-none" sz="2800" dirty="0">
                <a:latin typeface="华文中宋" pitchFamily="2" charset="-122"/>
                <a:ea typeface="华文中宋" pitchFamily="2" charset="-122"/>
              </a:rPr>
              <a:t> </a:t>
            </a:r>
            <a:r>
              <a:rPr lang="zh-CN" altLang="en-US" sz="3600" dirty="0">
                <a:latin typeface="华文中宋" pitchFamily="2" charset="-122"/>
                <a:ea typeface="华文中宋" pitchFamily="2" charset="-122"/>
              </a:rPr>
              <a:t>等价类划分</a:t>
            </a:r>
            <a:endParaRPr lang="zh-CN" altLang="en-US" dirty="0">
              <a:latin typeface="华文中宋" pitchFamily="2" charset="-122"/>
              <a:ea typeface="华文中宋" pitchFamily="2" charset="-122"/>
            </a:endParaRPr>
          </a:p>
        </p:txBody>
      </p:sp>
      <p:sp>
        <p:nvSpPr>
          <p:cNvPr id="14341" name="Rectangle 3"/>
          <p:cNvSpPr>
            <a:spLocks noGrp="1"/>
          </p:cNvSpPr>
          <p:nvPr>
            <p:ph type="body"/>
          </p:nvPr>
        </p:nvSpPr>
        <p:spPr>
          <a:xfrm>
            <a:off x="755650" y="1268413"/>
            <a:ext cx="7862888" cy="4929187"/>
          </a:xfrm>
        </p:spPr>
        <p:txBody>
          <a:bodyPr vert="horz" wrap="square" anchor="t"/>
          <a:p>
            <a:pPr lvl="0" eaLnBrk="1" hangingPunct="1"/>
            <a:r>
              <a:rPr lang="zh-CN" altLang="en-US" sz="2000" b="1" dirty="0">
                <a:ea typeface="华文中宋" pitchFamily="2" charset="-122"/>
              </a:rPr>
              <a:t>完全不考虑程序的内部结构，只依据程序的规格说明来设计测试用例。</a:t>
            </a:r>
            <a:r>
              <a:rPr lang="zh-CN" altLang="en-US" sz="2000" b="1" dirty="0">
                <a:solidFill>
                  <a:srgbClr val="FF0000"/>
                </a:solidFill>
                <a:ea typeface="华文中宋" pitchFamily="2" charset="-122"/>
              </a:rPr>
              <a:t>把所有可能的输入数据划分成若干部分，然后从每一部分中选取少数有代表性的数据做为测试用例</a:t>
            </a:r>
            <a:r>
              <a:rPr lang="zh-CN" altLang="en-US" sz="2000" b="1" dirty="0">
                <a:ea typeface="华文中宋" pitchFamily="2" charset="-122"/>
              </a:rPr>
              <a:t>。</a:t>
            </a:r>
            <a:endParaRPr lang="zh-CN" altLang="en-US" sz="2000" b="1" dirty="0">
              <a:ea typeface="华文中宋" pitchFamily="2" charset="-122"/>
            </a:endParaRPr>
          </a:p>
          <a:p>
            <a:pPr lvl="0" eaLnBrk="1" hangingPunct="1"/>
            <a:r>
              <a:rPr lang="zh-CN" altLang="en-US" sz="2000" b="1" dirty="0">
                <a:ea typeface="华文中宋" pitchFamily="2" charset="-122"/>
              </a:rPr>
              <a:t>使用这一方法设计测试用例要经历</a:t>
            </a:r>
            <a:r>
              <a:rPr lang="zh-CN" altLang="en-US" sz="2000" b="1" dirty="0">
                <a:solidFill>
                  <a:srgbClr val="CC0000"/>
                </a:solidFill>
                <a:effectLst>
                  <a:outerShdw blurRad="38100" dist="38100" dir="2700000">
                    <a:srgbClr val="C0C0C0"/>
                  </a:outerShdw>
                </a:effectLst>
                <a:ea typeface="华文中宋" pitchFamily="2" charset="-122"/>
              </a:rPr>
              <a:t>划分等价类</a:t>
            </a:r>
            <a:r>
              <a:rPr lang="zh-CN" altLang="en-US" sz="2000" b="1" dirty="0">
                <a:ea typeface="华文中宋" pitchFamily="2" charset="-122"/>
              </a:rPr>
              <a:t>（列出等价类表）和</a:t>
            </a:r>
            <a:r>
              <a:rPr lang="zh-CN" altLang="en-US" sz="2000" b="1" dirty="0">
                <a:solidFill>
                  <a:srgbClr val="CC0000"/>
                </a:solidFill>
                <a:effectLst>
                  <a:outerShdw blurRad="38100" dist="38100" dir="2700000">
                    <a:srgbClr val="C0C0C0"/>
                  </a:outerShdw>
                </a:effectLst>
                <a:ea typeface="华文中宋" pitchFamily="2" charset="-122"/>
              </a:rPr>
              <a:t>选取测试用例</a:t>
            </a:r>
            <a:r>
              <a:rPr lang="zh-CN" altLang="en-US" sz="2000" b="1" dirty="0">
                <a:ea typeface="华文中宋" pitchFamily="2" charset="-122"/>
              </a:rPr>
              <a:t>两步。</a:t>
            </a:r>
            <a:endParaRPr lang="zh-CN" altLang="en-US" sz="2000" b="1" dirty="0">
              <a:ea typeface="华文中宋" pitchFamily="2" charset="-122"/>
            </a:endParaRPr>
          </a:p>
          <a:p>
            <a:pPr lvl="1" eaLnBrk="1" hangingPunct="1">
              <a:buClr>
                <a:schemeClr val="tx1"/>
              </a:buClr>
              <a:buFont typeface="Wingdings" charset="2"/>
              <a:buChar char="Ø"/>
            </a:pPr>
            <a:r>
              <a:rPr lang="zh-CN" altLang="en-US" sz="2000" b="1" dirty="0">
                <a:latin typeface="Times New Roman" pitchFamily="18" charset="0"/>
                <a:ea typeface="华文中宋" pitchFamily="2" charset="-122"/>
              </a:rPr>
              <a:t>划分等价类：</a:t>
            </a:r>
            <a:r>
              <a:rPr lang="zh-CN" altLang="en-US" sz="2000" b="1" dirty="0">
                <a:solidFill>
                  <a:srgbClr val="FF0000"/>
                </a:solidFill>
                <a:latin typeface="Times New Roman" pitchFamily="18" charset="0"/>
                <a:ea typeface="华文中宋" pitchFamily="2" charset="-122"/>
              </a:rPr>
              <a:t>等价类是指某个输入域的子集合</a:t>
            </a:r>
            <a:r>
              <a:rPr lang="zh-CN" altLang="en-US" sz="2000" b="1" dirty="0">
                <a:latin typeface="Times New Roman" pitchFamily="18" charset="0"/>
                <a:ea typeface="华文中宋" pitchFamily="2" charset="-122"/>
              </a:rPr>
              <a:t>。在该子集合中，各个输入数据对于发现程序中的错误都是等效的。</a:t>
            </a:r>
            <a:r>
              <a:rPr lang="zh-CN" altLang="en-US" sz="2000" b="1" dirty="0">
                <a:solidFill>
                  <a:srgbClr val="FF0000"/>
                </a:solidFill>
                <a:latin typeface="Times New Roman" pitchFamily="18" charset="0"/>
                <a:ea typeface="华文中宋" pitchFamily="2" charset="-122"/>
              </a:rPr>
              <a:t>测试某等价类的代表值就等价于对这一类其它值的测试。</a:t>
            </a:r>
            <a:endParaRPr lang="zh-CN" altLang="en-US" sz="2000" b="1" dirty="0">
              <a:solidFill>
                <a:srgbClr val="FF0000"/>
              </a:solidFill>
              <a:latin typeface="Times New Roman" pitchFamily="18" charset="0"/>
              <a:ea typeface="华文中宋" pitchFamily="2" charset="-122"/>
            </a:endParaRPr>
          </a:p>
          <a:p>
            <a:pPr lvl="1" eaLnBrk="1" hangingPunct="1">
              <a:buClr>
                <a:schemeClr val="tx1"/>
              </a:buClr>
              <a:buFont typeface="Wingdings" charset="2"/>
              <a:buChar char="Ø"/>
            </a:pPr>
            <a:r>
              <a:rPr lang="zh-CN" altLang="en-US" sz="2000" b="1" dirty="0">
                <a:latin typeface="Times New Roman" pitchFamily="18" charset="0"/>
                <a:ea typeface="华文中宋" pitchFamily="2" charset="-122"/>
              </a:rPr>
              <a:t>等价类的划分有两种不同的情况：</a:t>
            </a:r>
            <a:endParaRPr lang="zh-CN" altLang="en-US" sz="2000" b="1" dirty="0">
              <a:latin typeface="Times New Roman" pitchFamily="18" charset="0"/>
              <a:ea typeface="华文中宋" pitchFamily="2" charset="-122"/>
            </a:endParaRPr>
          </a:p>
          <a:p>
            <a:pPr lvl="2" eaLnBrk="1" hangingPunct="1">
              <a:buClr>
                <a:schemeClr val="tx1"/>
              </a:buClr>
              <a:buFont typeface="Wingdings" charset="2"/>
              <a:buChar char="l"/>
            </a:pPr>
            <a:r>
              <a:rPr lang="zh-CN" altLang="en-US" sz="2000" b="1" dirty="0">
                <a:solidFill>
                  <a:srgbClr val="FF0000"/>
                </a:solidFill>
                <a:latin typeface="Times New Roman" pitchFamily="18" charset="0"/>
                <a:ea typeface="华文中宋" pitchFamily="2" charset="-122"/>
              </a:rPr>
              <a:t>有效等价类</a:t>
            </a:r>
            <a:r>
              <a:rPr lang="zh-CN" altLang="en-US" sz="2000" b="1" dirty="0">
                <a:latin typeface="Times New Roman" pitchFamily="18" charset="0"/>
                <a:ea typeface="华文中宋" pitchFamily="2" charset="-122"/>
              </a:rPr>
              <a:t>：是指对于程序的规格说明来说，是合理的，有意义的输入数据构成的集合。</a:t>
            </a:r>
            <a:endParaRPr lang="zh-CN" altLang="en-US" sz="2000" b="1" dirty="0">
              <a:latin typeface="Times New Roman" pitchFamily="18" charset="0"/>
              <a:ea typeface="华文中宋" pitchFamily="2" charset="-122"/>
            </a:endParaRPr>
          </a:p>
          <a:p>
            <a:pPr lvl="2" eaLnBrk="1" hangingPunct="1">
              <a:buClr>
                <a:schemeClr val="tx1"/>
              </a:buClr>
              <a:buFont typeface="Wingdings" charset="2"/>
              <a:buChar char="l"/>
            </a:pPr>
            <a:r>
              <a:rPr lang="zh-CN" altLang="en-US" sz="2000" b="1" dirty="0">
                <a:solidFill>
                  <a:srgbClr val="FF0000"/>
                </a:solidFill>
                <a:latin typeface="Times New Roman" pitchFamily="18" charset="0"/>
                <a:ea typeface="华文中宋" pitchFamily="2" charset="-122"/>
              </a:rPr>
              <a:t>无效等价类</a:t>
            </a:r>
            <a:r>
              <a:rPr lang="zh-CN" altLang="en-US" sz="2000" b="1" dirty="0">
                <a:latin typeface="Times New Roman" pitchFamily="18" charset="0"/>
                <a:ea typeface="华文中宋" pitchFamily="2" charset="-122"/>
              </a:rPr>
              <a:t>：是指对于程序的规格说明来说，是不合理的，无意义的输入数据构成的集合。</a:t>
            </a:r>
            <a:endParaRPr lang="zh-CN" altLang="en-US" sz="2000" b="1" dirty="0">
              <a:latin typeface="Times New Roman" pitchFamily="18" charset="0"/>
              <a:ea typeface="华文中宋" pitchFamily="2" charset="-122"/>
            </a:endParaRPr>
          </a:p>
          <a:p>
            <a:pPr lvl="1" eaLnBrk="1" hangingPunct="1">
              <a:buClr>
                <a:schemeClr val="tx1"/>
              </a:buClr>
              <a:buFont typeface="Wingdings" charset="2"/>
              <a:buChar char="Ø"/>
            </a:pPr>
            <a:r>
              <a:rPr lang="zh-CN" altLang="en-US" sz="2000" b="1" dirty="0">
                <a:latin typeface="Times New Roman" pitchFamily="18" charset="0"/>
                <a:ea typeface="华文中宋" pitchFamily="2" charset="-122"/>
              </a:rPr>
              <a:t>在设计测试用例时，要同时考虑有效等价类和无效等价类的设计。</a:t>
            </a:r>
            <a:endParaRPr lang="zh-CN" altLang="en-US" sz="2000" b="1" dirty="0">
              <a:latin typeface="Times New Roman" pitchFamily="18" charset="0"/>
              <a:ea typeface="华文中宋" pitchFamily="2" charset="-122"/>
            </a:endParaRPr>
          </a:p>
          <a:p>
            <a:pPr lvl="0" eaLnBrk="1" hangingPunct="1"/>
            <a:endParaRPr lang="en-US" altLang="x-none" sz="2000" b="1" dirty="0">
              <a:ea typeface="华文中宋" pitchFamily="2" charset="-122"/>
            </a:endParaRPr>
          </a:p>
        </p:txBody>
      </p:sp>
    </p:spTree>
  </p:cSld>
  <p:clrMapOvr>
    <a:masterClrMapping/>
  </p:clrMapOvr>
  <p:transition>
    <p:strips dir="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灯片编号占位符 4"/>
          <p:cNvSpPr txBox="1">
            <a:spLocks noGrp="1"/>
          </p:cNvSpPr>
          <p:nvPr/>
        </p:nvSpPr>
        <p:spPr>
          <a:xfrm>
            <a:off x="6553200" y="6248400"/>
            <a:ext cx="2133600" cy="457200"/>
          </a:xfrm>
          <a:prstGeom prst="rect">
            <a:avLst/>
          </a:prstGeom>
          <a:noFill/>
          <a:ln w="9525">
            <a:noFill/>
            <a:miter/>
          </a:ln>
        </p:spPr>
        <p:txBody>
          <a:bodyPr anchor="b"/>
          <a:p>
            <a:pPr lvl="0" algn="r" eaLnBrk="1" hangingPunct="1"/>
            <a:fld id="{9A0DB2DC-4C9A-4742-B13C-FB6460FD3503}" type="slidenum">
              <a:rPr lang="en-US" altLang="x-none" sz="1200" dirty="0">
                <a:latin typeface="Arial Black" pitchFamily="2" charset="0"/>
                <a:ea typeface="宋体" charset="-122"/>
              </a:rPr>
            </a:fld>
            <a:endParaRPr lang="en-US" altLang="x-none" sz="1200" dirty="0">
              <a:latin typeface="Arial Black" pitchFamily="2" charset="0"/>
              <a:ea typeface="宋体" charset="-122"/>
            </a:endParaRPr>
          </a:p>
        </p:txBody>
      </p:sp>
      <p:sp>
        <p:nvSpPr>
          <p:cNvPr id="15363" name="日期占位符 5"/>
          <p:cNvSpPr txBox="1">
            <a:spLocks noGrp="1"/>
          </p:cNvSpPr>
          <p:nvPr/>
        </p:nvSpPr>
        <p:spPr>
          <a:xfrm>
            <a:off x="457200" y="6245225"/>
            <a:ext cx="2133600" cy="476250"/>
          </a:xfrm>
          <a:prstGeom prst="rect">
            <a:avLst/>
          </a:prstGeom>
          <a:noFill/>
          <a:ln w="9525">
            <a:noFill/>
            <a:miter/>
          </a:ln>
        </p:spPr>
        <p:txBody>
          <a:bodyPr anchor="b"/>
          <a:p>
            <a:pPr lvl="0" eaLnBrk="1" hangingPunct="1"/>
            <a:fld id="{BB962C8B-B14F-4D97-AF65-F5344CB8AC3E}" type="datetime1">
              <a:rPr lang="zh-CN" altLang="en-US" sz="1200" dirty="0">
                <a:latin typeface="Arial" charset="0"/>
                <a:ea typeface="宋体" charset="-122"/>
              </a:rPr>
            </a:fld>
            <a:endParaRPr lang="en-US" altLang="x-none" sz="1200" dirty="0">
              <a:latin typeface="Arial" charset="0"/>
              <a:ea typeface="宋体" charset="-122"/>
            </a:endParaRPr>
          </a:p>
        </p:txBody>
      </p:sp>
      <p:sp>
        <p:nvSpPr>
          <p:cNvPr id="15364" name="Rectangle 3"/>
          <p:cNvSpPr>
            <a:spLocks noGrp="1"/>
          </p:cNvSpPr>
          <p:nvPr>
            <p:ph type="body"/>
          </p:nvPr>
        </p:nvSpPr>
        <p:spPr>
          <a:xfrm>
            <a:off x="611188" y="620713"/>
            <a:ext cx="8228012" cy="5475287"/>
          </a:xfrm>
        </p:spPr>
        <p:txBody>
          <a:bodyPr vert="horz" wrap="square" anchor="t"/>
          <a:p>
            <a:pPr lvl="0" eaLnBrk="1" hangingPunct="1">
              <a:buNone/>
            </a:pPr>
            <a:r>
              <a:rPr lang="en-US" altLang="zh-CN" sz="2800" b="1" dirty="0">
                <a:solidFill>
                  <a:srgbClr val="CC0000"/>
                </a:solidFill>
                <a:latin typeface="华文中宋" pitchFamily="2" charset="-122"/>
                <a:ea typeface="华文中宋" pitchFamily="2" charset="-122"/>
              </a:rPr>
              <a:t>					                 </a:t>
            </a:r>
            <a:r>
              <a:rPr lang="zh-CN" altLang="en-US" sz="2800" b="1" dirty="0">
                <a:solidFill>
                  <a:srgbClr val="CC0000"/>
                </a:solidFill>
                <a:latin typeface="华文中宋" pitchFamily="2" charset="-122"/>
                <a:ea typeface="华文中宋" pitchFamily="2" charset="-122"/>
              </a:rPr>
              <a:t>划分等价类的原则</a:t>
            </a:r>
            <a:br>
              <a:rPr lang="zh-CN" altLang="en-US" sz="2800" b="1" dirty="0">
                <a:solidFill>
                  <a:srgbClr val="CC0000"/>
                </a:solidFill>
                <a:latin typeface="华文中宋" pitchFamily="2" charset="-122"/>
                <a:ea typeface="华文中宋" pitchFamily="2" charset="-122"/>
              </a:rPr>
            </a:br>
            <a:endParaRPr lang="zh-CN" altLang="en-US" sz="2800" b="1" dirty="0">
              <a:solidFill>
                <a:srgbClr val="CC0000"/>
              </a:solidFill>
              <a:latin typeface="华文中宋" pitchFamily="2" charset="-122"/>
              <a:ea typeface="华文中宋" pitchFamily="2" charset="-122"/>
            </a:endParaRPr>
          </a:p>
          <a:p>
            <a:pPr lvl="0" eaLnBrk="1" hangingPunct="1">
              <a:buNone/>
            </a:pPr>
            <a:r>
              <a:rPr lang="en-US" altLang="x-none" sz="2400" b="1" dirty="0">
                <a:latin typeface="华文中宋" pitchFamily="2" charset="-122"/>
                <a:ea typeface="华文中宋" pitchFamily="2" charset="-122"/>
              </a:rPr>
              <a:t>(1)</a:t>
            </a:r>
            <a:r>
              <a:rPr lang="zh-CN" altLang="en-US" sz="2400" b="1" dirty="0"/>
              <a:t>按</a:t>
            </a:r>
            <a:r>
              <a:rPr lang="zh-CN" altLang="en-US" sz="2400" b="1" dirty="0">
                <a:solidFill>
                  <a:srgbClr val="FF0000"/>
                </a:solidFill>
              </a:rPr>
              <a:t>区间</a:t>
            </a:r>
            <a:r>
              <a:rPr lang="zh-CN" altLang="en-US" sz="2400" b="1" dirty="0"/>
              <a:t>划分：</a:t>
            </a:r>
            <a:r>
              <a:rPr lang="zh-CN" altLang="en-US" sz="2400" b="1" dirty="0">
                <a:latin typeface="华文中宋" pitchFamily="2" charset="-122"/>
                <a:ea typeface="华文中宋" pitchFamily="2" charset="-122"/>
              </a:rPr>
              <a:t>如果输入条件规定了取值范围，或值的个数，则可以确立一个有效等价类和两个无效等价类。</a:t>
            </a:r>
            <a:endParaRPr lang="zh-CN" altLang="en-US" sz="2400" b="1" dirty="0">
              <a:latin typeface="华文中宋" pitchFamily="2" charset="-122"/>
              <a:ea typeface="华文中宋" pitchFamily="2" charset="-122"/>
            </a:endParaRPr>
          </a:p>
          <a:p>
            <a:pPr lvl="0" eaLnBrk="1" hangingPunct="1">
              <a:buNone/>
            </a:pPr>
            <a:endParaRPr lang="zh-CN" altLang="en-US" sz="2400" b="1" dirty="0">
              <a:latin typeface="华文中宋" pitchFamily="2" charset="-122"/>
              <a:ea typeface="华文中宋" pitchFamily="2" charset="-122"/>
            </a:endParaRPr>
          </a:p>
          <a:p>
            <a:pPr lvl="0" eaLnBrk="1" hangingPunct="1">
              <a:buNone/>
            </a:pPr>
            <a:r>
              <a:rPr lang="zh-CN" altLang="en-US" sz="2400" b="1" dirty="0">
                <a:latin typeface="Times New Roman" pitchFamily="18" charset="0"/>
                <a:ea typeface="黑体" pitchFamily="1" charset="-122"/>
              </a:rPr>
              <a:t>	</a:t>
            </a:r>
            <a:endParaRPr lang="zh-CN" altLang="en-US" sz="2400" b="1" dirty="0">
              <a:latin typeface="Times New Roman" pitchFamily="18" charset="0"/>
              <a:ea typeface="黑体" pitchFamily="1" charset="-122"/>
            </a:endParaRPr>
          </a:p>
        </p:txBody>
      </p:sp>
      <p:pic>
        <p:nvPicPr>
          <p:cNvPr id="15365" name="Picture 4"/>
          <p:cNvPicPr>
            <a:picLocks noChangeAspect="1"/>
          </p:cNvPicPr>
          <p:nvPr/>
        </p:nvPicPr>
        <p:blipFill>
          <a:blip r:embed="rId1"/>
          <a:stretch>
            <a:fillRect/>
          </a:stretch>
        </p:blipFill>
        <p:spPr>
          <a:xfrm>
            <a:off x="827088" y="4724400"/>
            <a:ext cx="6840537" cy="1381125"/>
          </a:xfrm>
          <a:prstGeom prst="rect">
            <a:avLst/>
          </a:prstGeom>
          <a:noFill/>
          <a:ln w="9525">
            <a:noFill/>
            <a:miter/>
          </a:ln>
        </p:spPr>
      </p:pic>
      <p:sp>
        <p:nvSpPr>
          <p:cNvPr id="15366" name="Rectangle 6"/>
          <p:cNvSpPr/>
          <p:nvPr/>
        </p:nvSpPr>
        <p:spPr>
          <a:xfrm>
            <a:off x="1116013" y="2420938"/>
            <a:ext cx="6119812" cy="2447925"/>
          </a:xfrm>
          <a:prstGeom prst="rect">
            <a:avLst/>
          </a:prstGeom>
          <a:noFill/>
          <a:ln w="9525" cap="flat" cmpd="sng">
            <a:solidFill>
              <a:schemeClr val="tx1"/>
            </a:solidFill>
            <a:prstDash val="solid"/>
            <a:miter/>
            <a:headEnd type="none" w="med" len="med"/>
            <a:tailEnd type="none" w="med" len="med"/>
          </a:ln>
        </p:spPr>
        <p:txBody>
          <a:bodyPr/>
          <a:p>
            <a:pPr marL="342900" lvl="0" indent="-342900" eaLnBrk="1" hangingPunct="1">
              <a:spcBef>
                <a:spcPct val="20000"/>
              </a:spcBef>
              <a:buClr>
                <a:schemeClr val="bg2"/>
              </a:buClr>
              <a:buSzPct val="75000"/>
              <a:buFont typeface="Wingdings" charset="2"/>
              <a:buNone/>
            </a:pPr>
            <a:r>
              <a:rPr lang="zh-CN" altLang="en-US" sz="2000" dirty="0">
                <a:latin typeface="Times New Roman" pitchFamily="18" charset="0"/>
                <a:ea typeface="黑体" pitchFamily="1" charset="-122"/>
              </a:rPr>
              <a:t>例如，在程序的规格说明中，对输入条件有一句话：</a:t>
            </a:r>
            <a:endParaRPr lang="zh-CN" altLang="en-US" sz="2000" dirty="0">
              <a:latin typeface="Times New Roman" pitchFamily="18" charset="0"/>
              <a:ea typeface="黑体" pitchFamily="1" charset="-122"/>
            </a:endParaRPr>
          </a:p>
          <a:p>
            <a:pPr marL="742950" lvl="1" indent="-285750" eaLnBrk="1" hangingPunct="1">
              <a:spcBef>
                <a:spcPct val="20000"/>
              </a:spcBef>
              <a:buClr>
                <a:schemeClr val="accent2"/>
              </a:buClr>
              <a:buSzPct val="80000"/>
              <a:buFont typeface="Wingdings" charset="2"/>
              <a:buNone/>
            </a:pPr>
            <a:r>
              <a:rPr lang="zh-CN" altLang="en-US" sz="1800" dirty="0">
                <a:latin typeface="Times New Roman" pitchFamily="18" charset="0"/>
                <a:ea typeface="黑体" pitchFamily="1" charset="-122"/>
              </a:rPr>
              <a:t> </a:t>
            </a:r>
            <a:r>
              <a:rPr lang="zh-CN" altLang="en-US" sz="1800" dirty="0">
                <a:solidFill>
                  <a:srgbClr val="3333CC"/>
                </a:solidFill>
                <a:latin typeface="Times New Roman" pitchFamily="18" charset="0"/>
                <a:ea typeface="黑体" pitchFamily="1" charset="-122"/>
              </a:rPr>
              <a:t>“</a:t>
            </a:r>
            <a:r>
              <a:rPr lang="en-US" altLang="x-none" sz="1800" dirty="0">
                <a:solidFill>
                  <a:srgbClr val="3333CC"/>
                </a:solidFill>
                <a:latin typeface="Times New Roman" pitchFamily="18" charset="0"/>
                <a:ea typeface="黑体" pitchFamily="1" charset="-122"/>
              </a:rPr>
              <a:t>…… </a:t>
            </a:r>
            <a:r>
              <a:rPr lang="zh-CN" altLang="en-US" sz="1800" dirty="0">
                <a:solidFill>
                  <a:srgbClr val="3333CC"/>
                </a:solidFill>
                <a:latin typeface="Times New Roman" pitchFamily="18" charset="0"/>
                <a:ea typeface="黑体" pitchFamily="1" charset="-122"/>
              </a:rPr>
              <a:t>项数可以从</a:t>
            </a:r>
            <a:r>
              <a:rPr lang="en-US" altLang="x-none" sz="1800" dirty="0">
                <a:solidFill>
                  <a:srgbClr val="3333CC"/>
                </a:solidFill>
                <a:latin typeface="Times New Roman" pitchFamily="18" charset="0"/>
                <a:ea typeface="黑体" pitchFamily="1" charset="-122"/>
              </a:rPr>
              <a:t>1</a:t>
            </a:r>
            <a:r>
              <a:rPr lang="zh-CN" altLang="en-US" sz="1800" dirty="0">
                <a:solidFill>
                  <a:srgbClr val="3333CC"/>
                </a:solidFill>
                <a:latin typeface="Times New Roman" pitchFamily="18" charset="0"/>
                <a:ea typeface="黑体" pitchFamily="1" charset="-122"/>
              </a:rPr>
              <a:t>到</a:t>
            </a:r>
            <a:r>
              <a:rPr lang="en-US" altLang="x-none" sz="1800" dirty="0">
                <a:solidFill>
                  <a:srgbClr val="3333CC"/>
                </a:solidFill>
                <a:latin typeface="Times New Roman" pitchFamily="18" charset="0"/>
                <a:ea typeface="黑体" pitchFamily="1" charset="-122"/>
              </a:rPr>
              <a:t>999 ……”</a:t>
            </a:r>
            <a:r>
              <a:rPr lang="en-US" altLang="x-none" sz="1800" dirty="0">
                <a:latin typeface="Times New Roman" pitchFamily="18" charset="0"/>
                <a:ea typeface="黑体" pitchFamily="1" charset="-122"/>
              </a:rPr>
              <a:t> </a:t>
            </a:r>
            <a:endParaRPr lang="en-US" altLang="x-none" sz="1800" dirty="0">
              <a:latin typeface="Times New Roman" pitchFamily="18" charset="0"/>
              <a:ea typeface="黑体" pitchFamily="1" charset="-122"/>
            </a:endParaRPr>
          </a:p>
          <a:p>
            <a:pPr marL="742950" lvl="1" indent="-285750" eaLnBrk="1" hangingPunct="1">
              <a:spcBef>
                <a:spcPct val="20000"/>
              </a:spcBef>
              <a:buClr>
                <a:schemeClr val="accent2"/>
              </a:buClr>
              <a:buSzPct val="80000"/>
              <a:buFont typeface="Wingdings" charset="2"/>
              <a:buNone/>
            </a:pPr>
            <a:r>
              <a:rPr lang="zh-CN" altLang="en-US" sz="1800" dirty="0">
                <a:latin typeface="Times New Roman" pitchFamily="18" charset="0"/>
                <a:ea typeface="黑体" pitchFamily="1" charset="-122"/>
              </a:rPr>
              <a:t>则有效等价类是“</a:t>
            </a:r>
            <a:r>
              <a:rPr lang="en-US" altLang="x-none" sz="1800" dirty="0">
                <a:latin typeface="Times New Roman" pitchFamily="18" charset="0"/>
                <a:ea typeface="黑体" pitchFamily="1" charset="-122"/>
              </a:rPr>
              <a:t>1≤</a:t>
            </a:r>
            <a:r>
              <a:rPr lang="zh-CN" altLang="en-US" sz="1800" dirty="0">
                <a:latin typeface="Times New Roman" pitchFamily="18" charset="0"/>
                <a:ea typeface="黑体" pitchFamily="1" charset="-122"/>
              </a:rPr>
              <a:t>项数≤</a:t>
            </a:r>
            <a:r>
              <a:rPr lang="en-US" altLang="x-none" sz="1800" dirty="0">
                <a:latin typeface="Times New Roman" pitchFamily="18" charset="0"/>
                <a:ea typeface="黑体" pitchFamily="1" charset="-122"/>
              </a:rPr>
              <a:t>999”</a:t>
            </a:r>
            <a:endParaRPr lang="en-US" altLang="x-none" sz="1800" dirty="0">
              <a:latin typeface="Times New Roman" pitchFamily="18" charset="0"/>
              <a:ea typeface="黑体" pitchFamily="1" charset="-122"/>
            </a:endParaRPr>
          </a:p>
          <a:p>
            <a:pPr marL="742950" lvl="1" indent="-285750" eaLnBrk="1" hangingPunct="1">
              <a:spcBef>
                <a:spcPct val="20000"/>
              </a:spcBef>
              <a:buClr>
                <a:schemeClr val="accent2"/>
              </a:buClr>
              <a:buSzPct val="80000"/>
              <a:buFont typeface="Wingdings" charset="2"/>
              <a:buNone/>
            </a:pPr>
            <a:r>
              <a:rPr lang="zh-CN" altLang="en-US" sz="1800" dirty="0">
                <a:latin typeface="Times New Roman" pitchFamily="18" charset="0"/>
                <a:ea typeface="黑体" pitchFamily="1" charset="-122"/>
              </a:rPr>
              <a:t>两个无效等价类是“项数＜</a:t>
            </a:r>
            <a:r>
              <a:rPr lang="en-US" altLang="x-none" sz="1800" dirty="0">
                <a:latin typeface="Times New Roman" pitchFamily="18" charset="0"/>
                <a:ea typeface="黑体" pitchFamily="1" charset="-122"/>
              </a:rPr>
              <a:t>1”</a:t>
            </a:r>
            <a:r>
              <a:rPr lang="zh-CN" altLang="en-US" sz="1800" dirty="0">
                <a:latin typeface="Times New Roman" pitchFamily="18" charset="0"/>
                <a:ea typeface="黑体" pitchFamily="1" charset="-122"/>
              </a:rPr>
              <a:t>或“项数＞</a:t>
            </a:r>
            <a:r>
              <a:rPr lang="en-US" altLang="x-none" sz="1800" dirty="0">
                <a:latin typeface="Times New Roman" pitchFamily="18" charset="0"/>
                <a:ea typeface="黑体" pitchFamily="1" charset="-122"/>
              </a:rPr>
              <a:t>999”</a:t>
            </a:r>
            <a:r>
              <a:rPr lang="zh-CN" altLang="en-US" sz="1800" dirty="0">
                <a:latin typeface="Times New Roman" pitchFamily="18" charset="0"/>
                <a:ea typeface="黑体" pitchFamily="1" charset="-122"/>
              </a:rPr>
              <a:t>。</a:t>
            </a:r>
            <a:endParaRPr lang="zh-CN" altLang="en-US" sz="1400" dirty="0">
              <a:latin typeface="Arial" charset="0"/>
              <a:ea typeface="宋体" charset="-122"/>
            </a:endParaRPr>
          </a:p>
        </p:txBody>
      </p:sp>
    </p:spTree>
  </p:cSld>
  <p:clrMapOvr>
    <a:masterClrMapping/>
  </p:clrMapOvr>
  <p:transition>
    <p:pull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Rectangle 7"/>
          <p:cNvSpPr/>
          <p:nvPr/>
        </p:nvSpPr>
        <p:spPr>
          <a:xfrm>
            <a:off x="827088" y="1268413"/>
            <a:ext cx="7467600" cy="4392612"/>
          </a:xfrm>
          <a:prstGeom prst="rect">
            <a:avLst/>
          </a:prstGeom>
          <a:noFill/>
          <a:ln w="9525">
            <a:noFill/>
            <a:miter/>
          </a:ln>
        </p:spPr>
        <p:txBody>
          <a:bodyPr/>
          <a:p>
            <a:pPr marL="342900" lvl="0" indent="-342900" eaLnBrk="1" hangingPunct="1">
              <a:lnSpc>
                <a:spcPct val="105000"/>
              </a:lnSpc>
              <a:spcBef>
                <a:spcPct val="20000"/>
              </a:spcBef>
              <a:buClr>
                <a:schemeClr val="bg2"/>
              </a:buClr>
              <a:buSzPct val="75000"/>
              <a:buFont typeface="Wingdings" charset="2"/>
              <a:buNone/>
            </a:pPr>
            <a:r>
              <a:rPr lang="en-US" altLang="x-none" sz="2400" b="1" dirty="0">
                <a:latin typeface="华文中宋" pitchFamily="2" charset="-122"/>
                <a:ea typeface="华文中宋" pitchFamily="2" charset="-122"/>
              </a:rPr>
              <a:t>	(2)</a:t>
            </a:r>
            <a:r>
              <a:rPr lang="zh-CN" altLang="en-US" sz="2400" b="1" dirty="0">
                <a:latin typeface="Arial" charset="0"/>
                <a:ea typeface="宋体" charset="-122"/>
              </a:rPr>
              <a:t>按</a:t>
            </a:r>
            <a:r>
              <a:rPr lang="zh-CN" altLang="en-US" sz="2400" b="1" dirty="0">
                <a:solidFill>
                  <a:srgbClr val="FF0000"/>
                </a:solidFill>
                <a:latin typeface="Arial" charset="0"/>
                <a:ea typeface="宋体" charset="-122"/>
              </a:rPr>
              <a:t>数值集合</a:t>
            </a:r>
            <a:r>
              <a:rPr lang="zh-CN" altLang="en-US" sz="2400" b="1" dirty="0">
                <a:latin typeface="Arial" charset="0"/>
                <a:ea typeface="宋体" charset="-122"/>
              </a:rPr>
              <a:t>划分：如果输入条件规定了输入数据的集合，则可划分一个有效等价类和一个无效等价类，有效等价类就是所有符合输入条件的数据，无效等价类是所有不允许输入值的集合。</a:t>
            </a:r>
            <a:r>
              <a:rPr lang="zh-CN" altLang="en-US" sz="2400" dirty="0">
                <a:latin typeface="Arial" charset="0"/>
                <a:ea typeface="宋体" charset="-122"/>
              </a:rPr>
              <a:t> </a:t>
            </a:r>
            <a:endParaRPr lang="zh-CN" altLang="en-US" sz="2400" b="1" dirty="0">
              <a:latin typeface="华文中宋" pitchFamily="2" charset="-122"/>
              <a:ea typeface="华文中宋" pitchFamily="2" charset="-122"/>
            </a:endParaRPr>
          </a:p>
          <a:p>
            <a:pPr marL="742950" lvl="1" indent="-285750" eaLnBrk="1" hangingPunct="1">
              <a:lnSpc>
                <a:spcPct val="105000"/>
              </a:lnSpc>
              <a:spcBef>
                <a:spcPct val="20000"/>
              </a:spcBef>
              <a:buClr>
                <a:schemeClr val="tx1"/>
              </a:buClr>
              <a:buSzPct val="80000"/>
              <a:buFont typeface="Wingdings" charset="2"/>
              <a:buChar char="Ø"/>
            </a:pPr>
            <a:r>
              <a:rPr lang="zh-CN" altLang="en-US" sz="2400" b="1" dirty="0">
                <a:solidFill>
                  <a:srgbClr val="3333CC"/>
                </a:solidFill>
                <a:latin typeface="华文中宋" pitchFamily="2" charset="-122"/>
                <a:ea typeface="华文中宋" pitchFamily="2" charset="-122"/>
              </a:rPr>
              <a:t>例如，在</a:t>
            </a:r>
            <a:r>
              <a:rPr lang="en-US" altLang="x-none" sz="2400" b="1" dirty="0">
                <a:solidFill>
                  <a:srgbClr val="3333CC"/>
                </a:solidFill>
                <a:latin typeface="Times New Roman" pitchFamily="18" charset="0"/>
                <a:ea typeface="华文中宋" pitchFamily="2" charset="-122"/>
              </a:rPr>
              <a:t>C</a:t>
            </a:r>
            <a:r>
              <a:rPr lang="zh-CN" altLang="en-US" sz="2400" b="1" dirty="0">
                <a:solidFill>
                  <a:srgbClr val="3333CC"/>
                </a:solidFill>
                <a:latin typeface="华文中宋" pitchFamily="2" charset="-122"/>
                <a:ea typeface="华文中宋" pitchFamily="2" charset="-122"/>
              </a:rPr>
              <a:t>语言中对变量标识符规定为“以字母或下划线打头的</a:t>
            </a:r>
            <a:r>
              <a:rPr lang="en-US" altLang="x-none" sz="2400" b="1" dirty="0">
                <a:solidFill>
                  <a:srgbClr val="3333CC"/>
                </a:solidFill>
                <a:latin typeface="华文中宋" pitchFamily="2" charset="-122"/>
                <a:ea typeface="华文中宋" pitchFamily="2" charset="-122"/>
              </a:rPr>
              <a:t>……</a:t>
            </a:r>
            <a:r>
              <a:rPr lang="zh-CN" altLang="en-US" sz="2400" b="1" dirty="0">
                <a:solidFill>
                  <a:srgbClr val="3333CC"/>
                </a:solidFill>
                <a:latin typeface="华文中宋" pitchFamily="2" charset="-122"/>
                <a:ea typeface="华文中宋" pitchFamily="2" charset="-122"/>
              </a:rPr>
              <a:t>串”。那么所有以字母或下划线打头的构成有效等价类，而不在此集合内（不以字母和下划线打头）的归于无效等价类。</a:t>
            </a:r>
            <a:endParaRPr lang="zh-CN" altLang="en-US" sz="2400" b="1" dirty="0">
              <a:solidFill>
                <a:srgbClr val="3333CC"/>
              </a:solidFill>
              <a:latin typeface="华文中宋" pitchFamily="2" charset="-122"/>
              <a:ea typeface="华文中宋" pitchFamily="2" charset="-122"/>
            </a:endParaRPr>
          </a:p>
          <a:p>
            <a:pPr marL="742950" lvl="1" indent="-285750" eaLnBrk="1" hangingPunct="1">
              <a:lnSpc>
                <a:spcPct val="105000"/>
              </a:lnSpc>
              <a:spcBef>
                <a:spcPct val="20000"/>
              </a:spcBef>
              <a:buClr>
                <a:schemeClr val="tx1"/>
              </a:buClr>
              <a:buSzPct val="80000"/>
              <a:buFont typeface="Wingdings" charset="2"/>
              <a:buNone/>
            </a:pPr>
            <a:endParaRPr lang="en-US" altLang="x-none" sz="2400" b="1" dirty="0">
              <a:latin typeface="Arial" charset="0"/>
              <a:ea typeface="宋体" charset="-122"/>
            </a:endParaRPr>
          </a:p>
          <a:p>
            <a:pPr marL="742950" lvl="1" indent="-285750" eaLnBrk="1" hangingPunct="1">
              <a:lnSpc>
                <a:spcPct val="105000"/>
              </a:lnSpc>
              <a:spcBef>
                <a:spcPct val="20000"/>
              </a:spcBef>
              <a:buClr>
                <a:schemeClr val="tx1"/>
              </a:buClr>
              <a:buSzPct val="80000"/>
              <a:buFont typeface="Wingdings" charset="2"/>
              <a:buNone/>
            </a:pPr>
            <a:r>
              <a:rPr lang="en-US" altLang="x-none" sz="2400" b="1" dirty="0">
                <a:latin typeface="Arial" charset="0"/>
                <a:ea typeface="宋体" charset="-122"/>
              </a:rPr>
              <a:t>(3) </a:t>
            </a:r>
            <a:r>
              <a:rPr lang="zh-CN" altLang="en-US" sz="2400" b="1" dirty="0">
                <a:latin typeface="Arial" charset="0"/>
                <a:ea typeface="宋体" charset="-122"/>
              </a:rPr>
              <a:t>如果输入条件是一个</a:t>
            </a:r>
            <a:r>
              <a:rPr lang="zh-CN" altLang="en-US" sz="2400" b="1" dirty="0">
                <a:solidFill>
                  <a:srgbClr val="FF0000"/>
                </a:solidFill>
                <a:latin typeface="Arial" charset="0"/>
                <a:ea typeface="宋体" charset="-122"/>
              </a:rPr>
              <a:t>布尔量</a:t>
            </a:r>
            <a:r>
              <a:rPr lang="zh-CN" altLang="en-US" sz="2400" b="1" dirty="0">
                <a:latin typeface="Arial" charset="0"/>
                <a:ea typeface="宋体" charset="-122"/>
              </a:rPr>
              <a:t>，则可以确定一个有效等价类和一个无效等价类。</a:t>
            </a:r>
            <a:br>
              <a:rPr lang="zh-CN" altLang="en-US" sz="2400" b="1" dirty="0">
                <a:latin typeface="Arial" charset="0"/>
                <a:ea typeface="宋体" charset="-122"/>
              </a:rPr>
            </a:br>
            <a:endParaRPr lang="zh-CN" altLang="en-US" sz="2400" b="1" dirty="0">
              <a:latin typeface="Arial" charset="0"/>
              <a:ea typeface="宋体" charset="-122"/>
            </a:endParaRP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灯片编号占位符 4"/>
          <p:cNvSpPr txBox="1">
            <a:spLocks noGrp="1"/>
          </p:cNvSpPr>
          <p:nvPr/>
        </p:nvSpPr>
        <p:spPr>
          <a:xfrm>
            <a:off x="6553200" y="6248400"/>
            <a:ext cx="2133600" cy="457200"/>
          </a:xfrm>
          <a:prstGeom prst="rect">
            <a:avLst/>
          </a:prstGeom>
          <a:noFill/>
          <a:ln w="9525">
            <a:noFill/>
            <a:miter/>
          </a:ln>
        </p:spPr>
        <p:txBody>
          <a:bodyPr anchor="b"/>
          <a:p>
            <a:pPr lvl="0" algn="r" eaLnBrk="1" hangingPunct="1"/>
            <a:fld id="{9A0DB2DC-4C9A-4742-B13C-FB6460FD3503}" type="slidenum">
              <a:rPr lang="en-US" altLang="x-none" sz="1200" dirty="0">
                <a:latin typeface="Arial Black" pitchFamily="2" charset="0"/>
                <a:ea typeface="宋体" charset="-122"/>
              </a:rPr>
            </a:fld>
            <a:endParaRPr lang="en-US" altLang="x-none" sz="1200" dirty="0">
              <a:latin typeface="Arial Black" pitchFamily="2" charset="0"/>
              <a:ea typeface="宋体" charset="-122"/>
            </a:endParaRPr>
          </a:p>
        </p:txBody>
      </p:sp>
      <p:sp>
        <p:nvSpPr>
          <p:cNvPr id="17411" name="日期占位符 5"/>
          <p:cNvSpPr txBox="1">
            <a:spLocks noGrp="1"/>
          </p:cNvSpPr>
          <p:nvPr/>
        </p:nvSpPr>
        <p:spPr>
          <a:xfrm>
            <a:off x="457200" y="6245225"/>
            <a:ext cx="2133600" cy="476250"/>
          </a:xfrm>
          <a:prstGeom prst="rect">
            <a:avLst/>
          </a:prstGeom>
          <a:noFill/>
          <a:ln w="9525">
            <a:noFill/>
            <a:miter/>
          </a:ln>
        </p:spPr>
        <p:txBody>
          <a:bodyPr anchor="b"/>
          <a:p>
            <a:pPr lvl="0" eaLnBrk="1" hangingPunct="1"/>
            <a:fld id="{BB962C8B-B14F-4D97-AF65-F5344CB8AC3E}" type="datetime1">
              <a:rPr lang="zh-CN" altLang="en-US" sz="1200" dirty="0">
                <a:latin typeface="Arial" charset="0"/>
                <a:ea typeface="宋体" charset="-122"/>
              </a:rPr>
            </a:fld>
            <a:endParaRPr lang="en-US" altLang="x-none" sz="1200" dirty="0">
              <a:latin typeface="Arial" charset="0"/>
              <a:ea typeface="宋体" charset="-122"/>
            </a:endParaRPr>
          </a:p>
        </p:txBody>
      </p:sp>
      <p:sp>
        <p:nvSpPr>
          <p:cNvPr id="17412" name="Rectangle 3"/>
          <p:cNvSpPr>
            <a:spLocks noGrp="1"/>
          </p:cNvSpPr>
          <p:nvPr>
            <p:ph type="body"/>
          </p:nvPr>
        </p:nvSpPr>
        <p:spPr>
          <a:xfrm>
            <a:off x="611188" y="1268730"/>
            <a:ext cx="8159750" cy="5410200"/>
          </a:xfrm>
        </p:spPr>
        <p:txBody>
          <a:bodyPr vert="horz" wrap="square" anchor="t"/>
          <a:p>
            <a:pPr marL="609600" lvl="0" indent="-609600" eaLnBrk="1" hangingPunct="1">
              <a:lnSpc>
                <a:spcPct val="105000"/>
              </a:lnSpc>
              <a:buNone/>
            </a:pPr>
            <a:r>
              <a:rPr lang="en-US" altLang="x-none" sz="2400" b="1" dirty="0">
                <a:latin typeface="华文中宋" pitchFamily="2" charset="-122"/>
                <a:ea typeface="华文中宋" pitchFamily="2" charset="-122"/>
              </a:rPr>
              <a:t>(4)</a:t>
            </a:r>
            <a:r>
              <a:rPr lang="zh-CN" altLang="en-US" sz="2400" b="1" dirty="0"/>
              <a:t>按</a:t>
            </a:r>
            <a:r>
              <a:rPr lang="zh-CN" altLang="en-US" sz="2400" b="1" dirty="0">
                <a:solidFill>
                  <a:srgbClr val="FF0000"/>
                </a:solidFill>
              </a:rPr>
              <a:t>数值</a:t>
            </a:r>
            <a:r>
              <a:rPr lang="zh-CN" altLang="en-US" sz="2400" b="1" dirty="0"/>
              <a:t>划分：如果规定了输入数据的一组值，</a:t>
            </a:r>
            <a:r>
              <a:rPr lang="zh-CN" altLang="en-US" sz="2400" b="1" dirty="0">
                <a:solidFill>
                  <a:srgbClr val="0000CC"/>
                </a:solidFill>
              </a:rPr>
              <a:t>而且程序要对每个输入值分别进行处理，</a:t>
            </a:r>
            <a:r>
              <a:rPr lang="zh-CN" altLang="en-US" sz="2400" b="1" dirty="0"/>
              <a:t>这时可以为每一个输入值确立一个有效等价类;确立一个无效等价类，包含所有不允许输入的数值。例如输入条件说明学历可为：专科、本科、 硕士、博士四种之一，则分别取这四个值作为四个有效等价类，另外把四种学历之外的任何输入作为无效等价类。 </a:t>
            </a:r>
            <a:endParaRPr lang="zh-CN" altLang="en-US" sz="2400" b="1" dirty="0"/>
          </a:p>
          <a:p>
            <a:pPr marL="609600" lvl="0" indent="-609600" eaLnBrk="1" hangingPunct="1">
              <a:lnSpc>
                <a:spcPct val="105000"/>
              </a:lnSpc>
              <a:buNone/>
            </a:pPr>
            <a:r>
              <a:rPr lang="en-US" altLang="x-none" sz="2400" b="1" dirty="0">
                <a:latin typeface="华文中宋" pitchFamily="2" charset="-122"/>
                <a:ea typeface="华文中宋" pitchFamily="2" charset="-122"/>
              </a:rPr>
              <a:t>(5)</a:t>
            </a:r>
            <a:r>
              <a:rPr lang="zh-CN" altLang="en-US" sz="2400" b="1" dirty="0"/>
              <a:t>按</a:t>
            </a:r>
            <a:r>
              <a:rPr lang="zh-CN" altLang="en-US" sz="2400" b="1" dirty="0">
                <a:solidFill>
                  <a:srgbClr val="FF0000"/>
                </a:solidFill>
              </a:rPr>
              <a:t>限制条件或规则</a:t>
            </a:r>
            <a:r>
              <a:rPr lang="zh-CN" altLang="en-US" sz="2400" b="1" dirty="0"/>
              <a:t>划分：如果规定了输入数据必须遵守的规则或限制条件，则可以确立一个有效等价类（符合规则）和若干个无效等价类（从不同角度违反规则）。</a:t>
            </a:r>
            <a:endParaRPr lang="zh-CN" altLang="en-US" sz="2400" b="1" dirty="0"/>
          </a:p>
          <a:p>
            <a:pPr marL="609600" lvl="0" indent="-609600" eaLnBrk="1" hangingPunct="1">
              <a:lnSpc>
                <a:spcPct val="105000"/>
              </a:lnSpc>
              <a:buNone/>
            </a:pPr>
            <a:r>
              <a:rPr lang="en-US" altLang="x-none" sz="2400" b="1" dirty="0"/>
              <a:t>(6) </a:t>
            </a:r>
            <a:r>
              <a:rPr lang="zh-CN" altLang="en-US" sz="2400" b="1" dirty="0"/>
              <a:t>如果已划分的等价类中各元素在程序中的处理方式不同，则应将此等价类进一步划分成更小的等价类。</a:t>
            </a:r>
            <a:r>
              <a:rPr lang="zh-CN" altLang="en-US" sz="2400" dirty="0"/>
              <a:t> </a:t>
            </a:r>
            <a:r>
              <a:rPr lang="zh-CN" altLang="en-US" sz="2400" b="1" dirty="0"/>
              <a:t> </a:t>
            </a:r>
            <a:endParaRPr lang="zh-CN" altLang="en-US" sz="2400" b="1" dirty="0"/>
          </a:p>
        </p:txBody>
      </p:sp>
    </p:spTree>
  </p:cSld>
  <p:clrMapOvr>
    <a:masterClrMapping/>
  </p:clrMapOvr>
  <p:transition>
    <p:pull dir="l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Rectangle 2"/>
          <p:cNvSpPr>
            <a:spLocks noGrp="1"/>
          </p:cNvSpPr>
          <p:nvPr>
            <p:ph type="title"/>
          </p:nvPr>
        </p:nvSpPr>
        <p:spPr/>
        <p:txBody>
          <a:bodyPr vert="horz" wrap="square" anchor="ctr"/>
          <a:p>
            <a:pPr lvl="0"/>
          </a:p>
        </p:txBody>
      </p:sp>
      <p:sp>
        <p:nvSpPr>
          <p:cNvPr id="18435" name="Rectangle 3"/>
          <p:cNvSpPr>
            <a:spLocks noGrp="1"/>
          </p:cNvSpPr>
          <p:nvPr>
            <p:ph type="body"/>
          </p:nvPr>
        </p:nvSpPr>
        <p:spPr/>
        <p:txBody>
          <a:bodyPr vert="horz" wrap="square" anchor="t"/>
          <a:p>
            <a:pPr marL="609600" lvl="0" indent="-609600" eaLnBrk="1" hangingPunct="1">
              <a:lnSpc>
                <a:spcPct val="105000"/>
              </a:lnSpc>
              <a:buNone/>
            </a:pPr>
            <a:r>
              <a:rPr lang="zh-CN" altLang="en-US" sz="2400" b="1" dirty="0">
                <a:solidFill>
                  <a:srgbClr val="CC0000"/>
                </a:solidFill>
                <a:latin typeface="华文中宋" pitchFamily="2" charset="-122"/>
                <a:ea typeface="华文中宋" pitchFamily="2" charset="-122"/>
              </a:rPr>
              <a:t>确立测试用例</a:t>
            </a:r>
            <a:br>
              <a:rPr lang="zh-CN" altLang="en-US" sz="2400" b="1" dirty="0">
                <a:solidFill>
                  <a:srgbClr val="CC0000"/>
                </a:solidFill>
                <a:latin typeface="华文中宋" pitchFamily="2" charset="-122"/>
                <a:ea typeface="华文中宋" pitchFamily="2" charset="-122"/>
              </a:rPr>
            </a:br>
            <a:r>
              <a:rPr lang="zh-CN" altLang="en-US" sz="2400" b="1" dirty="0">
                <a:latin typeface="华文中宋" pitchFamily="2" charset="-122"/>
                <a:ea typeface="华文中宋" pitchFamily="2" charset="-122"/>
              </a:rPr>
              <a:t>在确立了等价类之后，建立等价类表，列出所有划分出的等价类。</a:t>
            </a:r>
            <a:endParaRPr lang="zh-CN" altLang="en-US" sz="2400" b="1" dirty="0">
              <a:latin typeface="华文中宋" pitchFamily="2" charset="-122"/>
              <a:ea typeface="华文中宋" pitchFamily="2" charset="-122"/>
            </a:endParaRPr>
          </a:p>
          <a:p>
            <a:pPr marL="609600" lvl="0" indent="-609600" eaLnBrk="1" hangingPunct="1">
              <a:lnSpc>
                <a:spcPct val="80000"/>
              </a:lnSpc>
              <a:buNone/>
            </a:pPr>
            <a:r>
              <a:rPr lang="zh-CN" altLang="en-US" sz="2400" b="1" dirty="0">
                <a:latin typeface="华文中宋" pitchFamily="2" charset="-122"/>
                <a:ea typeface="华文中宋" pitchFamily="2" charset="-122"/>
              </a:rPr>
              <a:t>选择测试用例的原则：</a:t>
            </a:r>
            <a:endParaRPr lang="zh-CN" altLang="en-US" sz="2400" b="1" dirty="0">
              <a:latin typeface="华文中宋" pitchFamily="2" charset="-122"/>
              <a:ea typeface="华文中宋" pitchFamily="2" charset="-122"/>
            </a:endParaRPr>
          </a:p>
          <a:p>
            <a:pPr marL="990600" lvl="1" indent="-533400" eaLnBrk="1" hangingPunct="1">
              <a:lnSpc>
                <a:spcPct val="80000"/>
              </a:lnSpc>
              <a:buClr>
                <a:schemeClr val="tx1"/>
              </a:buClr>
              <a:buFont typeface="Wingdings" charset="2"/>
              <a:buAutoNum type="arabicPeriod"/>
            </a:pPr>
            <a:r>
              <a:rPr lang="zh-CN" altLang="en-US" sz="2400" b="1" dirty="0">
                <a:latin typeface="华文中宋" pitchFamily="2" charset="-122"/>
                <a:ea typeface="华文中宋" pitchFamily="2" charset="-122"/>
              </a:rPr>
              <a:t>为每一个等价类规定一个唯一编号；</a:t>
            </a:r>
            <a:endParaRPr lang="zh-CN" altLang="en-US" sz="2400" b="1" dirty="0">
              <a:latin typeface="华文中宋" pitchFamily="2" charset="-122"/>
              <a:ea typeface="华文中宋" pitchFamily="2" charset="-122"/>
            </a:endParaRPr>
          </a:p>
          <a:p>
            <a:pPr marL="990600" lvl="1" indent="-533400" eaLnBrk="1" hangingPunct="1">
              <a:lnSpc>
                <a:spcPct val="80000"/>
              </a:lnSpc>
              <a:buClr>
                <a:schemeClr val="tx1"/>
              </a:buClr>
              <a:buFont typeface="Wingdings" charset="2"/>
              <a:buAutoNum type="arabicPeriod"/>
            </a:pPr>
            <a:r>
              <a:rPr lang="zh-CN" altLang="en-US" sz="2400" b="1" dirty="0">
                <a:latin typeface="华文中宋" pitchFamily="2" charset="-122"/>
                <a:ea typeface="华文中宋" pitchFamily="2" charset="-122"/>
              </a:rPr>
              <a:t>设计一个新的测试用例，使其尽可能多地覆盖尚未被覆盖的有效等价类，重复这一步，直到所有的有效等价类都被覆盖为止；</a:t>
            </a:r>
            <a:endParaRPr lang="zh-CN" altLang="en-US" sz="2400" b="1" dirty="0">
              <a:latin typeface="华文中宋" pitchFamily="2" charset="-122"/>
              <a:ea typeface="华文中宋" pitchFamily="2" charset="-122"/>
            </a:endParaRPr>
          </a:p>
          <a:p>
            <a:pPr marL="990600" lvl="1" indent="-533400" eaLnBrk="1" hangingPunct="1">
              <a:lnSpc>
                <a:spcPct val="80000"/>
              </a:lnSpc>
              <a:buClr>
                <a:schemeClr val="tx1"/>
              </a:buClr>
              <a:buFont typeface="Wingdings" charset="2"/>
              <a:buAutoNum type="arabicPeriod"/>
            </a:pPr>
            <a:r>
              <a:rPr lang="zh-CN" altLang="en-US" sz="2400" b="1" dirty="0">
                <a:latin typeface="华文中宋" pitchFamily="2" charset="-122"/>
                <a:ea typeface="华文中宋" pitchFamily="2" charset="-122"/>
              </a:rPr>
              <a:t>设计一个新的测试用例，使其仅覆盖一个尚未被覆盖的无效等价类，重复这一步，直到所有的无效等价类都被覆盖为止。</a:t>
            </a:r>
            <a:endParaRPr lang="zh-CN" altLang="en-US" sz="2400" b="1" dirty="0">
              <a:latin typeface="华文中宋" pitchFamily="2" charset="-122"/>
              <a:ea typeface="华文中宋" pitchFamily="2" charset="-122"/>
            </a:endParaRPr>
          </a:p>
          <a:p>
            <a:pPr marL="609600" lvl="0" indent="-609600">
              <a:lnSpc>
                <a:spcPct val="80000"/>
              </a:lnSpc>
            </a:pPr>
            <a:endParaRPr lang="zh-CN" altLang="en-US" sz="2000" b="1" dirty="0"/>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灯片编号占位符 4"/>
          <p:cNvSpPr txBox="1">
            <a:spLocks noGrp="1"/>
          </p:cNvSpPr>
          <p:nvPr/>
        </p:nvSpPr>
        <p:spPr>
          <a:xfrm>
            <a:off x="6553200" y="6248400"/>
            <a:ext cx="2133600" cy="457200"/>
          </a:xfrm>
          <a:prstGeom prst="rect">
            <a:avLst/>
          </a:prstGeom>
          <a:noFill/>
          <a:ln w="9525">
            <a:noFill/>
            <a:miter/>
          </a:ln>
        </p:spPr>
        <p:txBody>
          <a:bodyPr anchor="b"/>
          <a:p>
            <a:pPr lvl="0" algn="r" eaLnBrk="1" hangingPunct="1"/>
            <a:fld id="{9A0DB2DC-4C9A-4742-B13C-FB6460FD3503}" type="slidenum">
              <a:rPr lang="en-US" altLang="x-none" sz="1200" dirty="0">
                <a:latin typeface="Arial Black" pitchFamily="2" charset="0"/>
                <a:ea typeface="宋体" charset="-122"/>
              </a:rPr>
            </a:fld>
            <a:endParaRPr lang="en-US" altLang="x-none" sz="1200" dirty="0">
              <a:latin typeface="Arial Black" pitchFamily="2" charset="0"/>
              <a:ea typeface="宋体" charset="-122"/>
            </a:endParaRPr>
          </a:p>
        </p:txBody>
      </p:sp>
      <p:sp>
        <p:nvSpPr>
          <p:cNvPr id="19459" name="日期占位符 5"/>
          <p:cNvSpPr txBox="1">
            <a:spLocks noGrp="1"/>
          </p:cNvSpPr>
          <p:nvPr/>
        </p:nvSpPr>
        <p:spPr>
          <a:xfrm>
            <a:off x="457200" y="6245225"/>
            <a:ext cx="2133600" cy="476250"/>
          </a:xfrm>
          <a:prstGeom prst="rect">
            <a:avLst/>
          </a:prstGeom>
          <a:noFill/>
          <a:ln w="9525">
            <a:noFill/>
            <a:miter/>
          </a:ln>
        </p:spPr>
        <p:txBody>
          <a:bodyPr anchor="b"/>
          <a:p>
            <a:pPr lvl="0" eaLnBrk="1" hangingPunct="1"/>
            <a:fld id="{BB962C8B-B14F-4D97-AF65-F5344CB8AC3E}" type="datetime1">
              <a:rPr lang="zh-CN" altLang="en-US" sz="1200" dirty="0">
                <a:latin typeface="Arial" charset="0"/>
                <a:ea typeface="宋体" charset="-122"/>
              </a:rPr>
            </a:fld>
            <a:endParaRPr lang="en-US" altLang="x-none" sz="1200" dirty="0">
              <a:latin typeface="Arial" charset="0"/>
              <a:ea typeface="宋体" charset="-122"/>
            </a:endParaRPr>
          </a:p>
        </p:txBody>
      </p:sp>
      <p:sp>
        <p:nvSpPr>
          <p:cNvPr id="19460" name="Rectangle 2"/>
          <p:cNvSpPr>
            <a:spLocks noGrp="1"/>
          </p:cNvSpPr>
          <p:nvPr>
            <p:ph type="title"/>
          </p:nvPr>
        </p:nvSpPr>
        <p:spPr/>
        <p:txBody>
          <a:bodyPr vert="horz" wrap="square" anchor="ctr"/>
          <a:p>
            <a:pPr lvl="0" algn="just" eaLnBrk="1" hangingPunct="1"/>
            <a:br>
              <a:rPr lang="en-US" altLang="x-none" dirty="0"/>
            </a:br>
            <a:endParaRPr lang="en-US" altLang="x-none" dirty="0"/>
          </a:p>
        </p:txBody>
      </p:sp>
      <p:sp>
        <p:nvSpPr>
          <p:cNvPr id="19461" name="Rectangle 3"/>
          <p:cNvSpPr>
            <a:spLocks noGrp="1"/>
          </p:cNvSpPr>
          <p:nvPr>
            <p:ph type="body"/>
          </p:nvPr>
        </p:nvSpPr>
        <p:spPr>
          <a:xfrm>
            <a:off x="611505" y="260033"/>
            <a:ext cx="7926388" cy="2160587"/>
          </a:xfrm>
        </p:spPr>
        <p:txBody>
          <a:bodyPr vert="horz" wrap="square" anchor="t"/>
          <a:p>
            <a:pPr lvl="0" eaLnBrk="1" hangingPunct="1">
              <a:buNone/>
            </a:pPr>
            <a:r>
              <a:rPr lang="en-US" altLang="zh-CN" sz="2800" dirty="0">
                <a:solidFill>
                  <a:srgbClr val="CC0000"/>
                </a:solidFill>
                <a:latin typeface="Times New Roman" pitchFamily="18" charset="0"/>
                <a:ea typeface="华文中宋" pitchFamily="2" charset="-122"/>
              </a:rPr>
              <a:t>                       </a:t>
            </a:r>
            <a:endParaRPr lang="en-US" altLang="zh-CN" sz="2800" dirty="0">
              <a:solidFill>
                <a:srgbClr val="CC0000"/>
              </a:solidFill>
              <a:latin typeface="Times New Roman" pitchFamily="18" charset="0"/>
              <a:ea typeface="华文中宋" pitchFamily="2" charset="-122"/>
            </a:endParaRPr>
          </a:p>
          <a:p>
            <a:pPr lvl="0" eaLnBrk="1" hangingPunct="1">
              <a:buNone/>
            </a:pPr>
            <a:r>
              <a:rPr lang="en-US" altLang="zh-CN" sz="2800" dirty="0">
                <a:solidFill>
                  <a:srgbClr val="CC0000"/>
                </a:solidFill>
                <a:latin typeface="Times New Roman" pitchFamily="18" charset="0"/>
                <a:ea typeface="华文中宋" pitchFamily="2" charset="-122"/>
              </a:rPr>
              <a:t>                   </a:t>
            </a:r>
            <a:r>
              <a:rPr lang="zh-CN" altLang="en-US" sz="2800" dirty="0">
                <a:solidFill>
                  <a:srgbClr val="CC0000"/>
                </a:solidFill>
                <a:latin typeface="Times New Roman" pitchFamily="18" charset="0"/>
                <a:ea typeface="华文中宋" pitchFamily="2" charset="-122"/>
              </a:rPr>
              <a:t>用等价类划分法设计测试用例的实例</a:t>
            </a:r>
            <a:br>
              <a:rPr lang="zh-CN" altLang="en-US" sz="2800" dirty="0">
                <a:latin typeface="Times New Roman" pitchFamily="18" charset="0"/>
                <a:ea typeface="华文中宋" pitchFamily="2" charset="-122"/>
              </a:rPr>
            </a:br>
            <a:r>
              <a:rPr lang="zh-CN" altLang="en-US" sz="2000" dirty="0">
                <a:latin typeface="Times New Roman" pitchFamily="18" charset="0"/>
                <a:ea typeface="黑体" pitchFamily="1" charset="-122"/>
              </a:rPr>
              <a:t>在某一</a:t>
            </a:r>
            <a:r>
              <a:rPr lang="en-US" altLang="x-none" sz="2000" b="1" dirty="0">
                <a:latin typeface="Times New Roman" pitchFamily="18" charset="0"/>
                <a:ea typeface="黑体" pitchFamily="1" charset="-122"/>
              </a:rPr>
              <a:t>PASCAL</a:t>
            </a:r>
            <a:r>
              <a:rPr lang="zh-CN" altLang="en-US" sz="2000" dirty="0">
                <a:latin typeface="Times New Roman" pitchFamily="18" charset="0"/>
                <a:ea typeface="黑体" pitchFamily="1" charset="-122"/>
              </a:rPr>
              <a:t>语言版本中规定：</a:t>
            </a:r>
            <a:r>
              <a:rPr lang="zh-CN" altLang="en-US" sz="2000" dirty="0">
                <a:solidFill>
                  <a:srgbClr val="3333CC"/>
                </a:solidFill>
                <a:latin typeface="Times New Roman" pitchFamily="18" charset="0"/>
                <a:ea typeface="黑体" pitchFamily="1" charset="-122"/>
              </a:rPr>
              <a:t>“标识符是由字母开头，后跟字母或数字的任意组合构成。有效字符数为</a:t>
            </a:r>
            <a:r>
              <a:rPr lang="en-US" altLang="x-none" sz="2000" dirty="0">
                <a:solidFill>
                  <a:srgbClr val="3333CC"/>
                </a:solidFill>
                <a:latin typeface="Times New Roman" pitchFamily="18" charset="0"/>
                <a:ea typeface="黑体" pitchFamily="1" charset="-122"/>
              </a:rPr>
              <a:t>8</a:t>
            </a:r>
            <a:r>
              <a:rPr lang="zh-CN" altLang="en-US" sz="2000" dirty="0">
                <a:solidFill>
                  <a:srgbClr val="3333CC"/>
                </a:solidFill>
                <a:latin typeface="Times New Roman" pitchFamily="18" charset="0"/>
                <a:ea typeface="黑体" pitchFamily="1" charset="-122"/>
              </a:rPr>
              <a:t>个，最大字符数为</a:t>
            </a:r>
            <a:r>
              <a:rPr lang="en-US" altLang="x-none" sz="2000" dirty="0">
                <a:solidFill>
                  <a:srgbClr val="3333CC"/>
                </a:solidFill>
                <a:latin typeface="Times New Roman" pitchFamily="18" charset="0"/>
                <a:ea typeface="黑体" pitchFamily="1" charset="-122"/>
              </a:rPr>
              <a:t>80</a:t>
            </a:r>
            <a:r>
              <a:rPr lang="zh-CN" altLang="en-US" sz="2000" dirty="0">
                <a:solidFill>
                  <a:srgbClr val="3333CC"/>
                </a:solidFill>
                <a:latin typeface="Times New Roman" pitchFamily="18" charset="0"/>
                <a:ea typeface="黑体" pitchFamily="1" charset="-122"/>
              </a:rPr>
              <a:t>个。”并且规定：“标识符必须先说明，再使用。”  “在同一说明语句中，标识符至少必须有一个。”</a:t>
            </a:r>
            <a:endParaRPr lang="zh-CN" altLang="en-US" sz="2000" dirty="0">
              <a:solidFill>
                <a:srgbClr val="3333CC"/>
              </a:solidFill>
              <a:latin typeface="Times New Roman" pitchFamily="18" charset="0"/>
              <a:ea typeface="黑体" pitchFamily="1" charset="-122"/>
            </a:endParaRPr>
          </a:p>
          <a:p>
            <a:pPr lvl="0" eaLnBrk="1" hangingPunct="1">
              <a:buNone/>
            </a:pPr>
            <a:r>
              <a:rPr lang="zh-CN" altLang="en-US" sz="2000" dirty="0">
                <a:latin typeface="Times New Roman" pitchFamily="18" charset="0"/>
                <a:ea typeface="黑体" pitchFamily="1" charset="-122"/>
              </a:rPr>
              <a:t>第一步：建立等价类表</a:t>
            </a:r>
            <a:endParaRPr lang="zh-CN" altLang="en-US" sz="1600" dirty="0"/>
          </a:p>
        </p:txBody>
      </p:sp>
      <p:pic>
        <p:nvPicPr>
          <p:cNvPr id="19462" name="Picture 4"/>
          <p:cNvPicPr>
            <a:picLocks noChangeAspect="1"/>
          </p:cNvPicPr>
          <p:nvPr/>
        </p:nvPicPr>
        <p:blipFill>
          <a:blip r:embed="rId1"/>
          <a:stretch>
            <a:fillRect/>
          </a:stretch>
        </p:blipFill>
        <p:spPr>
          <a:xfrm>
            <a:off x="179705" y="2924493"/>
            <a:ext cx="4122738" cy="1951037"/>
          </a:xfrm>
          <a:prstGeom prst="rect">
            <a:avLst/>
          </a:prstGeom>
          <a:noFill/>
          <a:ln w="9525">
            <a:noFill/>
            <a:miter/>
          </a:ln>
        </p:spPr>
      </p:pic>
      <p:sp>
        <p:nvSpPr>
          <p:cNvPr id="19463" name="Rectangle 5"/>
          <p:cNvSpPr/>
          <p:nvPr/>
        </p:nvSpPr>
        <p:spPr>
          <a:xfrm>
            <a:off x="4572000" y="3068638"/>
            <a:ext cx="4248150" cy="3457575"/>
          </a:xfrm>
          <a:prstGeom prst="rect">
            <a:avLst/>
          </a:prstGeom>
          <a:noFill/>
          <a:ln w="9525" cap="flat" cmpd="sng">
            <a:solidFill>
              <a:schemeClr val="tx1"/>
            </a:solidFill>
            <a:prstDash val="solid"/>
            <a:miter/>
            <a:headEnd type="none" w="med" len="med"/>
            <a:tailEnd type="none" w="med" len="med"/>
          </a:ln>
        </p:spPr>
        <p:txBody>
          <a:bodyPr/>
          <a:p>
            <a:pPr marL="342900" lvl="0" indent="-342900" eaLnBrk="1" hangingPunct="1">
              <a:spcBef>
                <a:spcPct val="20000"/>
              </a:spcBef>
              <a:buClr>
                <a:schemeClr val="bg2"/>
              </a:buClr>
              <a:buSzPct val="75000"/>
              <a:buFont typeface="Wingdings" charset="2"/>
              <a:buNone/>
            </a:pPr>
            <a:r>
              <a:rPr lang="zh-CN" altLang="en-US" sz="1800" dirty="0">
                <a:latin typeface="Times New Roman" pitchFamily="18" charset="0"/>
                <a:ea typeface="黑体" pitchFamily="1" charset="-122"/>
              </a:rPr>
              <a:t>第二步：选取测试用例覆盖所有等价类</a:t>
            </a:r>
            <a:endParaRPr lang="zh-CN" altLang="en-US" sz="1800" dirty="0">
              <a:latin typeface="Times New Roman" pitchFamily="18" charset="0"/>
              <a:ea typeface="黑体" pitchFamily="1" charset="-122"/>
            </a:endParaRPr>
          </a:p>
          <a:p>
            <a:pPr marL="342900" lvl="0" indent="-342900" eaLnBrk="1" hangingPunct="1">
              <a:spcBef>
                <a:spcPct val="20000"/>
              </a:spcBef>
              <a:buClr>
                <a:schemeClr val="bg2"/>
              </a:buClr>
              <a:buSzPct val="75000"/>
              <a:buFont typeface="Wingdings" charset="2"/>
              <a:buNone/>
            </a:pPr>
            <a:r>
              <a:rPr lang="zh-CN" altLang="en-US" sz="1400" dirty="0">
                <a:solidFill>
                  <a:srgbClr val="3333CC"/>
                </a:solidFill>
                <a:latin typeface="Times New Roman" pitchFamily="18" charset="0"/>
                <a:ea typeface="黑体" pitchFamily="1" charset="-122"/>
              </a:rPr>
              <a:t>①  </a:t>
            </a:r>
            <a:r>
              <a:rPr lang="en-US" altLang="x-none" sz="1400" dirty="0">
                <a:solidFill>
                  <a:srgbClr val="3333CC"/>
                </a:solidFill>
                <a:latin typeface="Times New Roman" pitchFamily="18" charset="0"/>
                <a:ea typeface="黑体" pitchFamily="1" charset="-122"/>
              </a:rPr>
              <a:t>VAR </a:t>
            </a:r>
            <a:r>
              <a:rPr lang="en-US" altLang="x-none" sz="1400" i="1" dirty="0">
                <a:solidFill>
                  <a:srgbClr val="3333CC"/>
                </a:solidFill>
                <a:latin typeface="Times New Roman" pitchFamily="18" charset="0"/>
                <a:ea typeface="黑体" pitchFamily="1" charset="-122"/>
              </a:rPr>
              <a:t>x</a:t>
            </a:r>
            <a:r>
              <a:rPr lang="zh-CN" altLang="en-US" sz="1400" dirty="0">
                <a:solidFill>
                  <a:srgbClr val="3333CC"/>
                </a:solidFill>
                <a:latin typeface="Times New Roman" pitchFamily="18" charset="0"/>
                <a:ea typeface="黑体" pitchFamily="1" charset="-122"/>
              </a:rPr>
              <a:t>，</a:t>
            </a:r>
            <a:r>
              <a:rPr lang="en-US" altLang="x-none" sz="1400" dirty="0">
                <a:solidFill>
                  <a:srgbClr val="3333CC"/>
                </a:solidFill>
                <a:latin typeface="Times New Roman" pitchFamily="18" charset="0"/>
                <a:ea typeface="黑体" pitchFamily="1" charset="-122"/>
              </a:rPr>
              <a:t>T1234567</a:t>
            </a:r>
            <a:r>
              <a:rPr lang="zh-CN" altLang="en-US" sz="1400" dirty="0">
                <a:solidFill>
                  <a:srgbClr val="3333CC"/>
                </a:solidFill>
                <a:latin typeface="Times New Roman" pitchFamily="18" charset="0"/>
                <a:ea typeface="黑体" pitchFamily="1" charset="-122"/>
              </a:rPr>
              <a:t>：</a:t>
            </a:r>
            <a:r>
              <a:rPr lang="en-US" altLang="x-none" sz="1400" dirty="0">
                <a:solidFill>
                  <a:srgbClr val="3333CC"/>
                </a:solidFill>
                <a:latin typeface="Times New Roman" pitchFamily="18" charset="0"/>
                <a:ea typeface="黑体" pitchFamily="1" charset="-122"/>
              </a:rPr>
              <a:t>REAL</a:t>
            </a:r>
            <a:r>
              <a:rPr lang="zh-CN" altLang="en-US" sz="1400" dirty="0">
                <a:solidFill>
                  <a:srgbClr val="3333CC"/>
                </a:solidFill>
                <a:latin typeface="Times New Roman" pitchFamily="18" charset="0"/>
                <a:ea typeface="黑体" pitchFamily="1" charset="-122"/>
              </a:rPr>
              <a:t>；</a:t>
            </a:r>
            <a:r>
              <a:rPr lang="en-US" altLang="x-none" sz="1400" dirty="0">
                <a:solidFill>
                  <a:srgbClr val="3333CC"/>
                </a:solidFill>
                <a:latin typeface="Times New Roman" pitchFamily="18" charset="0"/>
                <a:ea typeface="黑体" pitchFamily="1" charset="-122"/>
              </a:rPr>
              <a:t>BEGIN  </a:t>
            </a:r>
            <a:r>
              <a:rPr lang="en-US" altLang="x-none" sz="1400" i="1" dirty="0">
                <a:solidFill>
                  <a:srgbClr val="3333CC"/>
                </a:solidFill>
                <a:latin typeface="Times New Roman" pitchFamily="18" charset="0"/>
                <a:ea typeface="黑体" pitchFamily="1" charset="-122"/>
              </a:rPr>
              <a:t>x</a:t>
            </a:r>
            <a:r>
              <a:rPr lang="en-US" altLang="x-none" sz="1400" dirty="0">
                <a:solidFill>
                  <a:srgbClr val="3333CC"/>
                </a:solidFill>
                <a:latin typeface="Times New Roman" pitchFamily="18" charset="0"/>
                <a:ea typeface="黑体" pitchFamily="1" charset="-122"/>
              </a:rPr>
              <a:t> := 3.414</a:t>
            </a:r>
            <a:r>
              <a:rPr lang="zh-CN" altLang="en-US" sz="1400" dirty="0">
                <a:solidFill>
                  <a:srgbClr val="3333CC"/>
                </a:solidFill>
                <a:latin typeface="Times New Roman" pitchFamily="18" charset="0"/>
                <a:ea typeface="黑体" pitchFamily="1" charset="-122"/>
              </a:rPr>
              <a:t>；</a:t>
            </a:r>
            <a:r>
              <a:rPr lang="en-US" altLang="x-none" sz="1400" dirty="0">
                <a:solidFill>
                  <a:srgbClr val="3333CC"/>
                </a:solidFill>
                <a:latin typeface="Times New Roman" pitchFamily="18" charset="0"/>
                <a:ea typeface="黑体" pitchFamily="1" charset="-122"/>
              </a:rPr>
              <a:t>T1234567 := 2.732</a:t>
            </a:r>
            <a:r>
              <a:rPr lang="zh-CN" altLang="en-US" sz="1400" dirty="0">
                <a:solidFill>
                  <a:srgbClr val="3333CC"/>
                </a:solidFill>
                <a:latin typeface="Times New Roman" pitchFamily="18" charset="0"/>
                <a:ea typeface="黑体" pitchFamily="1" charset="-122"/>
              </a:rPr>
              <a:t>；</a:t>
            </a:r>
            <a:r>
              <a:rPr lang="en-US" altLang="x-none" sz="1400" dirty="0">
                <a:solidFill>
                  <a:srgbClr val="3333CC"/>
                </a:solidFill>
                <a:latin typeface="Times New Roman" pitchFamily="18" charset="0"/>
                <a:ea typeface="黑体" pitchFamily="1" charset="-122"/>
              </a:rPr>
              <a:t>...…</a:t>
            </a:r>
            <a:endParaRPr lang="en-US" altLang="x-none" sz="1400" dirty="0">
              <a:solidFill>
                <a:srgbClr val="3333CC"/>
              </a:solidFill>
              <a:latin typeface="Times New Roman" pitchFamily="18" charset="0"/>
              <a:ea typeface="黑体" pitchFamily="1" charset="-122"/>
            </a:endParaRPr>
          </a:p>
          <a:p>
            <a:pPr marL="342900" lvl="0" indent="-342900" eaLnBrk="1" hangingPunct="1">
              <a:spcBef>
                <a:spcPct val="20000"/>
              </a:spcBef>
              <a:buClr>
                <a:schemeClr val="bg2"/>
              </a:buClr>
              <a:buSzPct val="75000"/>
              <a:buFont typeface="Wingdings" charset="2"/>
              <a:buNone/>
            </a:pPr>
            <a:r>
              <a:rPr lang="en-US" altLang="x-none" sz="1400" dirty="0">
                <a:solidFill>
                  <a:srgbClr val="3333CC"/>
                </a:solidFill>
                <a:latin typeface="Times New Roman" pitchFamily="18" charset="0"/>
                <a:ea typeface="黑体" pitchFamily="1" charset="-122"/>
              </a:rPr>
              <a:t>                                        </a:t>
            </a:r>
            <a:r>
              <a:rPr lang="en-US" altLang="x-none" sz="1400" dirty="0">
                <a:solidFill>
                  <a:srgbClr val="CC0000"/>
                </a:solidFill>
                <a:latin typeface="Times New Roman" pitchFamily="18" charset="0"/>
                <a:ea typeface="黑体" pitchFamily="1" charset="-122"/>
              </a:rPr>
              <a:t>(1), (2), (4), (8), (9), (12), (14)</a:t>
            </a:r>
            <a:endParaRPr lang="en-US" altLang="x-none" sz="1400" dirty="0">
              <a:solidFill>
                <a:srgbClr val="CC0000"/>
              </a:solidFill>
              <a:latin typeface="Times New Roman" pitchFamily="18" charset="0"/>
              <a:ea typeface="黑体" pitchFamily="1" charset="-122"/>
            </a:endParaRPr>
          </a:p>
          <a:p>
            <a:pPr marL="342900" lvl="0" indent="-342900" eaLnBrk="1" hangingPunct="1">
              <a:spcBef>
                <a:spcPct val="20000"/>
              </a:spcBef>
              <a:buClr>
                <a:schemeClr val="bg2"/>
              </a:buClr>
              <a:buSzPct val="75000"/>
              <a:buFont typeface="Wingdings" charset="2"/>
              <a:buNone/>
            </a:pPr>
            <a:r>
              <a:rPr lang="en-US" altLang="x-none" sz="1400" dirty="0">
                <a:solidFill>
                  <a:srgbClr val="3333CC"/>
                </a:solidFill>
                <a:latin typeface="Times New Roman" pitchFamily="18" charset="0"/>
                <a:ea typeface="黑体" pitchFamily="1" charset="-122"/>
              </a:rPr>
              <a:t>②  VAR  </a:t>
            </a:r>
            <a:r>
              <a:rPr lang="zh-CN" altLang="en-US" sz="1400" dirty="0">
                <a:solidFill>
                  <a:srgbClr val="3333CC"/>
                </a:solidFill>
                <a:latin typeface="Times New Roman" pitchFamily="18" charset="0"/>
                <a:ea typeface="黑体" pitchFamily="1" charset="-122"/>
              </a:rPr>
              <a:t>：</a:t>
            </a:r>
            <a:r>
              <a:rPr lang="en-US" altLang="x-none" sz="1400" dirty="0">
                <a:solidFill>
                  <a:srgbClr val="3333CC"/>
                </a:solidFill>
                <a:latin typeface="Times New Roman" pitchFamily="18" charset="0"/>
                <a:ea typeface="黑体" pitchFamily="1" charset="-122"/>
              </a:rPr>
              <a:t>REAL</a:t>
            </a:r>
            <a:r>
              <a:rPr lang="zh-CN" altLang="en-US" sz="1400" dirty="0">
                <a:solidFill>
                  <a:srgbClr val="3333CC"/>
                </a:solidFill>
                <a:latin typeface="Times New Roman" pitchFamily="18" charset="0"/>
                <a:ea typeface="黑体" pitchFamily="1" charset="-122"/>
              </a:rPr>
              <a:t>；                   		</a:t>
            </a:r>
            <a:r>
              <a:rPr lang="en-US" altLang="x-none" sz="1400" dirty="0">
                <a:solidFill>
                  <a:srgbClr val="CC0000"/>
                </a:solidFill>
                <a:latin typeface="Times New Roman" pitchFamily="18" charset="0"/>
                <a:ea typeface="黑体" pitchFamily="1" charset="-122"/>
              </a:rPr>
              <a:t>(3)</a:t>
            </a:r>
            <a:endParaRPr lang="en-US" altLang="x-none" sz="1400" dirty="0">
              <a:solidFill>
                <a:srgbClr val="CC0000"/>
              </a:solidFill>
              <a:latin typeface="Times New Roman" pitchFamily="18" charset="0"/>
              <a:ea typeface="黑体" pitchFamily="1" charset="-122"/>
            </a:endParaRPr>
          </a:p>
          <a:p>
            <a:pPr marL="342900" lvl="0" indent="-342900" eaLnBrk="1" hangingPunct="1">
              <a:spcBef>
                <a:spcPct val="20000"/>
              </a:spcBef>
              <a:buClr>
                <a:schemeClr val="bg2"/>
              </a:buClr>
              <a:buSzPct val="75000"/>
              <a:buFont typeface="Wingdings" charset="2"/>
              <a:buNone/>
            </a:pPr>
            <a:r>
              <a:rPr lang="en-US" altLang="x-none" sz="1400" dirty="0">
                <a:solidFill>
                  <a:srgbClr val="3333CC"/>
                </a:solidFill>
                <a:latin typeface="Times New Roman" pitchFamily="18" charset="0"/>
                <a:ea typeface="黑体" pitchFamily="1" charset="-122"/>
              </a:rPr>
              <a:t>③  VAR </a:t>
            </a:r>
            <a:r>
              <a:rPr lang="en-US" altLang="x-none" sz="1400" i="1" dirty="0">
                <a:solidFill>
                  <a:srgbClr val="3333CC"/>
                </a:solidFill>
                <a:latin typeface="Times New Roman" pitchFamily="18" charset="0"/>
                <a:ea typeface="黑体" pitchFamily="1" charset="-122"/>
              </a:rPr>
              <a:t>x</a:t>
            </a:r>
            <a:r>
              <a:rPr lang="zh-CN" altLang="en-US" sz="1400" dirty="0">
                <a:solidFill>
                  <a:srgbClr val="3333CC"/>
                </a:solidFill>
                <a:latin typeface="Times New Roman" pitchFamily="18" charset="0"/>
                <a:ea typeface="黑体" pitchFamily="1" charset="-122"/>
              </a:rPr>
              <a:t>，：</a:t>
            </a:r>
            <a:r>
              <a:rPr lang="en-US" altLang="x-none" sz="1400" dirty="0">
                <a:solidFill>
                  <a:srgbClr val="3333CC"/>
                </a:solidFill>
                <a:latin typeface="Times New Roman" pitchFamily="18" charset="0"/>
                <a:ea typeface="黑体" pitchFamily="1" charset="-122"/>
              </a:rPr>
              <a:t>REAL;                 		</a:t>
            </a:r>
            <a:r>
              <a:rPr lang="en-US" altLang="x-none" sz="1400" dirty="0">
                <a:solidFill>
                  <a:srgbClr val="CC0000"/>
                </a:solidFill>
                <a:latin typeface="Times New Roman" pitchFamily="18" charset="0"/>
                <a:ea typeface="黑体" pitchFamily="1" charset="-122"/>
              </a:rPr>
              <a:t>(5)</a:t>
            </a:r>
            <a:endParaRPr lang="en-US" altLang="x-none" sz="1400" dirty="0">
              <a:solidFill>
                <a:srgbClr val="CC0000"/>
              </a:solidFill>
              <a:latin typeface="Times New Roman" pitchFamily="18" charset="0"/>
              <a:ea typeface="黑体" pitchFamily="1" charset="-122"/>
            </a:endParaRPr>
          </a:p>
          <a:p>
            <a:pPr marL="342900" lvl="0" indent="-342900" eaLnBrk="1" hangingPunct="1">
              <a:spcBef>
                <a:spcPct val="20000"/>
              </a:spcBef>
              <a:buClr>
                <a:schemeClr val="bg2"/>
              </a:buClr>
              <a:buSzPct val="75000"/>
              <a:buFont typeface="Wingdings" charset="2"/>
              <a:buNone/>
            </a:pPr>
            <a:r>
              <a:rPr lang="en-US" altLang="x-none" sz="1400" dirty="0">
                <a:solidFill>
                  <a:srgbClr val="3333CC"/>
                </a:solidFill>
                <a:latin typeface="Times New Roman" pitchFamily="18" charset="0"/>
                <a:ea typeface="黑体" pitchFamily="1" charset="-122"/>
              </a:rPr>
              <a:t>④  VAR T12345678</a:t>
            </a:r>
            <a:r>
              <a:rPr lang="zh-CN" altLang="en-US" sz="1400" dirty="0">
                <a:solidFill>
                  <a:srgbClr val="3333CC"/>
                </a:solidFill>
                <a:latin typeface="Times New Roman" pitchFamily="18" charset="0"/>
                <a:ea typeface="黑体" pitchFamily="1" charset="-122"/>
              </a:rPr>
              <a:t>：</a:t>
            </a:r>
            <a:r>
              <a:rPr lang="en-US" altLang="x-none" sz="1400" dirty="0">
                <a:solidFill>
                  <a:srgbClr val="3333CC"/>
                </a:solidFill>
                <a:latin typeface="Times New Roman" pitchFamily="18" charset="0"/>
                <a:ea typeface="黑体" pitchFamily="1" charset="-122"/>
              </a:rPr>
              <a:t>REAL</a:t>
            </a:r>
            <a:r>
              <a:rPr lang="zh-CN" altLang="en-US" sz="1400" dirty="0">
                <a:solidFill>
                  <a:srgbClr val="3333CC"/>
                </a:solidFill>
                <a:latin typeface="Times New Roman" pitchFamily="18" charset="0"/>
                <a:ea typeface="黑体" pitchFamily="1" charset="-122"/>
              </a:rPr>
              <a:t>；  		</a:t>
            </a:r>
            <a:r>
              <a:rPr lang="en-US" altLang="x-none" sz="1400" dirty="0">
                <a:solidFill>
                  <a:srgbClr val="CC0000"/>
                </a:solidFill>
                <a:latin typeface="Times New Roman" pitchFamily="18" charset="0"/>
                <a:ea typeface="黑体" pitchFamily="1" charset="-122"/>
              </a:rPr>
              <a:t>(6)</a:t>
            </a:r>
            <a:endParaRPr lang="en-US" altLang="x-none" sz="1400" dirty="0">
              <a:solidFill>
                <a:srgbClr val="CC0000"/>
              </a:solidFill>
              <a:latin typeface="Times New Roman" pitchFamily="18" charset="0"/>
              <a:ea typeface="黑体" pitchFamily="1" charset="-122"/>
            </a:endParaRPr>
          </a:p>
          <a:p>
            <a:pPr marL="342900" lvl="0" indent="-342900" eaLnBrk="1" hangingPunct="1">
              <a:spcBef>
                <a:spcPct val="20000"/>
              </a:spcBef>
              <a:buClr>
                <a:schemeClr val="bg2"/>
              </a:buClr>
              <a:buSzPct val="75000"/>
              <a:buFont typeface="Wingdings" charset="2"/>
              <a:buNone/>
            </a:pPr>
            <a:r>
              <a:rPr lang="en-US" altLang="x-none" sz="1400" dirty="0">
                <a:solidFill>
                  <a:srgbClr val="3333CC"/>
                </a:solidFill>
                <a:latin typeface="Times New Roman" pitchFamily="18" charset="0"/>
                <a:ea typeface="黑体" pitchFamily="1" charset="-122"/>
              </a:rPr>
              <a:t>⑤  VAR T12345......</a:t>
            </a:r>
            <a:r>
              <a:rPr lang="zh-CN" altLang="en-US" sz="1400" dirty="0">
                <a:solidFill>
                  <a:srgbClr val="3333CC"/>
                </a:solidFill>
                <a:latin typeface="Times New Roman" pitchFamily="18" charset="0"/>
                <a:ea typeface="黑体" pitchFamily="1" charset="-122"/>
              </a:rPr>
              <a:t>：</a:t>
            </a:r>
            <a:r>
              <a:rPr lang="en-US" altLang="x-none" sz="1400" dirty="0">
                <a:solidFill>
                  <a:srgbClr val="3333CC"/>
                </a:solidFill>
                <a:latin typeface="Times New Roman" pitchFamily="18" charset="0"/>
                <a:ea typeface="黑体" pitchFamily="1" charset="-122"/>
              </a:rPr>
              <a:t>REAL</a:t>
            </a:r>
            <a:r>
              <a:rPr lang="zh-CN" altLang="en-US" sz="1400" dirty="0">
                <a:solidFill>
                  <a:srgbClr val="3333CC"/>
                </a:solidFill>
                <a:latin typeface="Times New Roman" pitchFamily="18" charset="0"/>
                <a:ea typeface="黑体" pitchFamily="1" charset="-122"/>
              </a:rPr>
              <a:t>； 		</a:t>
            </a:r>
            <a:r>
              <a:rPr lang="en-US" altLang="x-none" sz="1400" dirty="0">
                <a:solidFill>
                  <a:srgbClr val="CC0000"/>
                </a:solidFill>
                <a:latin typeface="Times New Roman" pitchFamily="18" charset="0"/>
                <a:ea typeface="黑体" pitchFamily="1" charset="-122"/>
              </a:rPr>
              <a:t>(7)</a:t>
            </a:r>
            <a:endParaRPr lang="en-US" altLang="x-none" sz="1400" dirty="0">
              <a:solidFill>
                <a:srgbClr val="CC0000"/>
              </a:solidFill>
              <a:latin typeface="Times New Roman" pitchFamily="18" charset="0"/>
              <a:ea typeface="黑体" pitchFamily="1" charset="-122"/>
            </a:endParaRPr>
          </a:p>
          <a:p>
            <a:pPr marL="342900" lvl="0" indent="-342900" eaLnBrk="1" hangingPunct="1">
              <a:spcBef>
                <a:spcPct val="20000"/>
              </a:spcBef>
              <a:buClr>
                <a:schemeClr val="bg2"/>
              </a:buClr>
              <a:buSzPct val="75000"/>
              <a:buFont typeface="Wingdings" charset="2"/>
              <a:buNone/>
            </a:pPr>
            <a:r>
              <a:rPr lang="en-US" altLang="x-none" sz="1400" dirty="0">
                <a:solidFill>
                  <a:srgbClr val="3333CC"/>
                </a:solidFill>
                <a:latin typeface="Times New Roman" pitchFamily="18" charset="0"/>
                <a:ea typeface="黑体" pitchFamily="1" charset="-122"/>
              </a:rPr>
              <a:t>⑥  VAR T$</a:t>
            </a:r>
            <a:r>
              <a:rPr lang="zh-CN" altLang="en-US" sz="1400" dirty="0">
                <a:solidFill>
                  <a:srgbClr val="3333CC"/>
                </a:solidFill>
                <a:latin typeface="Times New Roman" pitchFamily="18" charset="0"/>
                <a:ea typeface="黑体" pitchFamily="1" charset="-122"/>
              </a:rPr>
              <a:t>：</a:t>
            </a:r>
            <a:r>
              <a:rPr lang="en-US" altLang="x-none" sz="1400" dirty="0">
                <a:solidFill>
                  <a:srgbClr val="3333CC"/>
                </a:solidFill>
                <a:latin typeface="Times New Roman" pitchFamily="18" charset="0"/>
                <a:ea typeface="黑体" pitchFamily="1" charset="-122"/>
              </a:rPr>
              <a:t>CHAR</a:t>
            </a:r>
            <a:r>
              <a:rPr lang="zh-CN" altLang="en-US" sz="1400" dirty="0">
                <a:solidFill>
                  <a:srgbClr val="3333CC"/>
                </a:solidFill>
                <a:latin typeface="Times New Roman" pitchFamily="18" charset="0"/>
                <a:ea typeface="黑体" pitchFamily="1" charset="-122"/>
              </a:rPr>
              <a:t>；               		</a:t>
            </a:r>
            <a:r>
              <a:rPr lang="en-US" altLang="x-none" sz="1400" dirty="0">
                <a:solidFill>
                  <a:srgbClr val="CC0000"/>
                </a:solidFill>
                <a:latin typeface="Times New Roman" pitchFamily="18" charset="0"/>
                <a:ea typeface="黑体" pitchFamily="1" charset="-122"/>
              </a:rPr>
              <a:t>(10)</a:t>
            </a:r>
            <a:endParaRPr lang="en-US" altLang="x-none" sz="1400" dirty="0">
              <a:solidFill>
                <a:srgbClr val="CC0000"/>
              </a:solidFill>
              <a:latin typeface="Times New Roman" pitchFamily="18" charset="0"/>
              <a:ea typeface="黑体" pitchFamily="1" charset="-122"/>
            </a:endParaRPr>
          </a:p>
          <a:p>
            <a:pPr marL="342900" lvl="0" indent="-342900" eaLnBrk="1" hangingPunct="1">
              <a:spcBef>
                <a:spcPct val="20000"/>
              </a:spcBef>
              <a:buClr>
                <a:schemeClr val="bg2"/>
              </a:buClr>
              <a:buSzPct val="75000"/>
              <a:buFont typeface="Wingdings" charset="2"/>
              <a:buNone/>
            </a:pPr>
            <a:r>
              <a:rPr lang="en-US" altLang="x-none" sz="1400" dirty="0">
                <a:solidFill>
                  <a:srgbClr val="3333CC"/>
                </a:solidFill>
                <a:latin typeface="Times New Roman" pitchFamily="18" charset="0"/>
                <a:ea typeface="黑体" pitchFamily="1" charset="-122"/>
              </a:rPr>
              <a:t>⑦  VAR GOTO</a:t>
            </a:r>
            <a:r>
              <a:rPr lang="zh-CN" altLang="en-US" sz="1400" dirty="0">
                <a:solidFill>
                  <a:srgbClr val="3333CC"/>
                </a:solidFill>
                <a:latin typeface="Times New Roman" pitchFamily="18" charset="0"/>
                <a:ea typeface="黑体" pitchFamily="1" charset="-122"/>
              </a:rPr>
              <a:t>：</a:t>
            </a:r>
            <a:r>
              <a:rPr lang="en-US" altLang="x-none" sz="1400" dirty="0">
                <a:solidFill>
                  <a:srgbClr val="3333CC"/>
                </a:solidFill>
                <a:latin typeface="Times New Roman" pitchFamily="18" charset="0"/>
                <a:ea typeface="黑体" pitchFamily="1" charset="-122"/>
              </a:rPr>
              <a:t>INTEGER</a:t>
            </a:r>
            <a:r>
              <a:rPr lang="zh-CN" altLang="en-US" sz="1400" dirty="0">
                <a:solidFill>
                  <a:srgbClr val="3333CC"/>
                </a:solidFill>
                <a:latin typeface="Times New Roman" pitchFamily="18" charset="0"/>
                <a:ea typeface="黑体" pitchFamily="1" charset="-122"/>
              </a:rPr>
              <a:t>；   		</a:t>
            </a:r>
            <a:r>
              <a:rPr lang="en-US" altLang="x-none" sz="1400" dirty="0">
                <a:solidFill>
                  <a:srgbClr val="CC0000"/>
                </a:solidFill>
                <a:latin typeface="Times New Roman" pitchFamily="18" charset="0"/>
                <a:ea typeface="黑体" pitchFamily="1" charset="-122"/>
              </a:rPr>
              <a:t>(11)</a:t>
            </a:r>
            <a:endParaRPr lang="en-US" altLang="x-none" sz="1400" dirty="0">
              <a:solidFill>
                <a:srgbClr val="CC0000"/>
              </a:solidFill>
              <a:latin typeface="Times New Roman" pitchFamily="18" charset="0"/>
              <a:ea typeface="黑体" pitchFamily="1" charset="-122"/>
            </a:endParaRPr>
          </a:p>
          <a:p>
            <a:pPr marL="342900" lvl="0" indent="-342900" eaLnBrk="1" hangingPunct="1">
              <a:spcBef>
                <a:spcPct val="20000"/>
              </a:spcBef>
              <a:buClr>
                <a:schemeClr val="bg2"/>
              </a:buClr>
              <a:buSzPct val="75000"/>
              <a:buFont typeface="Wingdings" charset="2"/>
              <a:buNone/>
            </a:pPr>
            <a:r>
              <a:rPr lang="en-US" altLang="x-none" sz="1400" dirty="0">
                <a:solidFill>
                  <a:srgbClr val="3333CC"/>
                </a:solidFill>
                <a:latin typeface="Times New Roman" pitchFamily="18" charset="0"/>
                <a:ea typeface="黑体" pitchFamily="1" charset="-122"/>
              </a:rPr>
              <a:t>⑧  VAR 2T</a:t>
            </a:r>
            <a:r>
              <a:rPr lang="zh-CN" altLang="en-US" sz="1400" dirty="0">
                <a:solidFill>
                  <a:srgbClr val="3333CC"/>
                </a:solidFill>
                <a:latin typeface="Times New Roman" pitchFamily="18" charset="0"/>
                <a:ea typeface="黑体" pitchFamily="1" charset="-122"/>
              </a:rPr>
              <a:t>：</a:t>
            </a:r>
            <a:r>
              <a:rPr lang="en-US" altLang="x-none" sz="1400" dirty="0">
                <a:solidFill>
                  <a:srgbClr val="3333CC"/>
                </a:solidFill>
                <a:latin typeface="Times New Roman" pitchFamily="18" charset="0"/>
                <a:ea typeface="黑体" pitchFamily="1" charset="-122"/>
              </a:rPr>
              <a:t>REAL</a:t>
            </a:r>
            <a:r>
              <a:rPr lang="zh-CN" altLang="en-US" sz="1400" dirty="0">
                <a:solidFill>
                  <a:srgbClr val="3333CC"/>
                </a:solidFill>
                <a:latin typeface="Times New Roman" pitchFamily="18" charset="0"/>
                <a:ea typeface="黑体" pitchFamily="1" charset="-122"/>
              </a:rPr>
              <a:t>；                		</a:t>
            </a:r>
            <a:r>
              <a:rPr lang="en-US" altLang="x-none" sz="1400" dirty="0">
                <a:solidFill>
                  <a:srgbClr val="CC0000"/>
                </a:solidFill>
                <a:latin typeface="Times New Roman" pitchFamily="18" charset="0"/>
                <a:ea typeface="黑体" pitchFamily="1" charset="-122"/>
              </a:rPr>
              <a:t>(13)</a:t>
            </a:r>
            <a:endParaRPr lang="en-US" altLang="x-none" sz="1400" dirty="0">
              <a:solidFill>
                <a:srgbClr val="CC0000"/>
              </a:solidFill>
              <a:latin typeface="Times New Roman" pitchFamily="18" charset="0"/>
              <a:ea typeface="黑体" pitchFamily="1" charset="-122"/>
            </a:endParaRPr>
          </a:p>
          <a:p>
            <a:pPr marL="342900" lvl="0" indent="-342900" eaLnBrk="1" hangingPunct="1">
              <a:spcBef>
                <a:spcPct val="20000"/>
              </a:spcBef>
              <a:buClr>
                <a:schemeClr val="bg2"/>
              </a:buClr>
              <a:buSzPct val="75000"/>
              <a:buFont typeface="Wingdings" charset="2"/>
              <a:buNone/>
            </a:pPr>
            <a:r>
              <a:rPr lang="en-US" altLang="x-none" sz="1400" dirty="0">
                <a:solidFill>
                  <a:srgbClr val="3333CC"/>
                </a:solidFill>
                <a:latin typeface="Times New Roman" pitchFamily="18" charset="0"/>
                <a:ea typeface="黑体" pitchFamily="1" charset="-122"/>
              </a:rPr>
              <a:t>⑨  VAR PAR</a:t>
            </a:r>
            <a:r>
              <a:rPr lang="zh-CN" altLang="en-US" sz="1400" dirty="0">
                <a:solidFill>
                  <a:srgbClr val="3333CC"/>
                </a:solidFill>
                <a:latin typeface="Times New Roman" pitchFamily="18" charset="0"/>
                <a:ea typeface="黑体" pitchFamily="1" charset="-122"/>
              </a:rPr>
              <a:t>：</a:t>
            </a:r>
            <a:r>
              <a:rPr lang="en-US" altLang="x-none" sz="1400" dirty="0">
                <a:solidFill>
                  <a:srgbClr val="3333CC"/>
                </a:solidFill>
                <a:latin typeface="Times New Roman" pitchFamily="18" charset="0"/>
                <a:ea typeface="黑体" pitchFamily="1" charset="-122"/>
              </a:rPr>
              <a:t>REAL</a:t>
            </a:r>
            <a:r>
              <a:rPr lang="zh-CN" altLang="en-US" sz="1400" dirty="0">
                <a:solidFill>
                  <a:srgbClr val="3333CC"/>
                </a:solidFill>
                <a:latin typeface="Times New Roman" pitchFamily="18" charset="0"/>
                <a:ea typeface="黑体" pitchFamily="1" charset="-122"/>
              </a:rPr>
              <a:t>； </a:t>
            </a:r>
            <a:r>
              <a:rPr lang="en-US" altLang="x-none" sz="1400" dirty="0">
                <a:solidFill>
                  <a:srgbClr val="3333CC"/>
                </a:solidFill>
                <a:latin typeface="Times New Roman" pitchFamily="18" charset="0"/>
                <a:ea typeface="黑体" pitchFamily="1" charset="-122"/>
              </a:rPr>
              <a:t>BEGIN  ......</a:t>
            </a:r>
            <a:br>
              <a:rPr lang="en-US" altLang="x-none" sz="1400" dirty="0">
                <a:solidFill>
                  <a:srgbClr val="3333CC"/>
                </a:solidFill>
                <a:latin typeface="Times New Roman" pitchFamily="18" charset="0"/>
                <a:ea typeface="黑体" pitchFamily="1" charset="-122"/>
              </a:rPr>
            </a:br>
            <a:r>
              <a:rPr lang="en-US" altLang="x-none" sz="1400" dirty="0">
                <a:solidFill>
                  <a:srgbClr val="3333CC"/>
                </a:solidFill>
                <a:latin typeface="Times New Roman" pitchFamily="18" charset="0"/>
                <a:ea typeface="黑体" pitchFamily="1" charset="-122"/>
              </a:rPr>
              <a:t>         PAP := SIN (3.14 * 0.8) / 6</a:t>
            </a:r>
            <a:r>
              <a:rPr lang="zh-CN" altLang="en-US" sz="1400" dirty="0">
                <a:solidFill>
                  <a:srgbClr val="3333CC"/>
                </a:solidFill>
                <a:latin typeface="Times New Roman" pitchFamily="18" charset="0"/>
                <a:ea typeface="黑体" pitchFamily="1" charset="-122"/>
              </a:rPr>
              <a:t>； 	</a:t>
            </a:r>
            <a:r>
              <a:rPr lang="en-US" altLang="x-none" sz="1400" dirty="0">
                <a:solidFill>
                  <a:srgbClr val="CC0000"/>
                </a:solidFill>
                <a:latin typeface="Times New Roman" pitchFamily="18" charset="0"/>
                <a:ea typeface="黑体" pitchFamily="1" charset="-122"/>
              </a:rPr>
              <a:t>(15)</a:t>
            </a:r>
            <a:endParaRPr lang="en-US" altLang="x-none" sz="1800" dirty="0">
              <a:latin typeface="Times New Roman" pitchFamily="18" charset="0"/>
              <a:ea typeface="黑体" pitchFamily="1" charset="-122"/>
            </a:endParaRPr>
          </a:p>
        </p:txBody>
      </p:sp>
    </p:spTree>
  </p:cSld>
  <p:clrMapOvr>
    <a:masterClrMapping/>
  </p:clrMapOvr>
  <p:transition>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标题 1"/>
          <p:cNvSpPr>
            <a:spLocks noGrp="1"/>
          </p:cNvSpPr>
          <p:nvPr>
            <p:ph type="title"/>
          </p:nvPr>
        </p:nvSpPr>
        <p:spPr/>
        <p:txBody>
          <a:bodyPr vert="horz" wrap="square" anchor="ctr"/>
          <a:p>
            <a:pPr lvl="0"/>
            <a:r>
              <a:rPr lang="zh-CN" altLang="en-US"/>
              <a:t>电梯系统</a:t>
            </a:r>
            <a:endParaRPr lang="zh-CN" altLang="en-US"/>
          </a:p>
        </p:txBody>
      </p:sp>
      <p:sp>
        <p:nvSpPr>
          <p:cNvPr id="20483" name="灯片编号占位符 3"/>
          <p:cNvSpPr txBox="1">
            <a:spLocks noGrp="1"/>
          </p:cNvSpPr>
          <p:nvPr/>
        </p:nvSpPr>
        <p:spPr>
          <a:xfrm>
            <a:off x="6553200" y="6248400"/>
            <a:ext cx="2133600" cy="457200"/>
          </a:xfrm>
          <a:prstGeom prst="rect">
            <a:avLst/>
          </a:prstGeom>
          <a:noFill/>
          <a:ln w="9525">
            <a:noFill/>
            <a:miter/>
          </a:ln>
        </p:spPr>
        <p:txBody>
          <a:bodyPr anchor="b"/>
          <a:p>
            <a:pPr lvl="0" algn="r" eaLnBrk="1" hangingPunct="1"/>
            <a:fld id="{9A0DB2DC-4C9A-4742-B13C-FB6460FD3503}" type="slidenum">
              <a:rPr lang="en-US" altLang="x-none" sz="1200" dirty="0">
                <a:latin typeface="Arial Black" pitchFamily="2" charset="0"/>
                <a:ea typeface="宋体" charset="-122"/>
              </a:rPr>
            </a:fld>
            <a:endParaRPr lang="en-US" altLang="x-none" sz="1200" dirty="0">
              <a:latin typeface="Arial Black" pitchFamily="2" charset="0"/>
              <a:ea typeface="宋体" charset="-122"/>
            </a:endParaRPr>
          </a:p>
        </p:txBody>
      </p:sp>
      <p:sp>
        <p:nvSpPr>
          <p:cNvPr id="20484" name="日期占位符 4"/>
          <p:cNvSpPr txBox="1">
            <a:spLocks noGrp="1"/>
          </p:cNvSpPr>
          <p:nvPr/>
        </p:nvSpPr>
        <p:spPr>
          <a:xfrm>
            <a:off x="457200" y="6245225"/>
            <a:ext cx="2133600" cy="476250"/>
          </a:xfrm>
          <a:prstGeom prst="rect">
            <a:avLst/>
          </a:prstGeom>
          <a:noFill/>
          <a:ln w="9525">
            <a:noFill/>
            <a:miter/>
          </a:ln>
        </p:spPr>
        <p:txBody>
          <a:bodyPr anchor="b"/>
          <a:p>
            <a:pPr lvl="0" eaLnBrk="1" hangingPunct="1"/>
            <a:fld id="{BB962C8B-B14F-4D97-AF65-F5344CB8AC3E}" type="datetime1">
              <a:rPr lang="zh-CN" altLang="en-US" sz="1200" dirty="0">
                <a:latin typeface="Arial" charset="0"/>
                <a:ea typeface="宋体" charset="-122"/>
              </a:rPr>
            </a:fld>
            <a:endParaRPr lang="en-US" altLang="x-none" sz="1200" dirty="0">
              <a:latin typeface="Arial" charset="0"/>
              <a:ea typeface="宋体" charset="-122"/>
            </a:endParaRPr>
          </a:p>
        </p:txBody>
      </p:sp>
      <p:graphicFrame>
        <p:nvGraphicFramePr>
          <p:cNvPr id="20485" name="内容占位符 20484"/>
          <p:cNvGraphicFramePr/>
          <p:nvPr>
            <p:ph idx="1"/>
          </p:nvPr>
        </p:nvGraphicFramePr>
        <p:xfrm>
          <a:off x="179388" y="1628775"/>
          <a:ext cx="5688012" cy="3146425"/>
        </p:xfrm>
        <a:graphic>
          <a:graphicData uri="http://schemas.openxmlformats.org/drawingml/2006/table">
            <a:tbl>
              <a:tblPr/>
              <a:tblGrid>
                <a:gridCol w="1328738"/>
                <a:gridCol w="2632075"/>
                <a:gridCol w="1727200"/>
              </a:tblGrid>
              <a:tr h="569913">
                <a:tc>
                  <a:txBody>
                    <a:bodyPr wrap="square"/>
                    <a:lstStyle>
                      <a:lvl1pPr marL="342900" lvl="0" indent="-342900" algn="l" defTabSz="914400" eaLnBrk="0" fontAlgn="base" latinLnBrk="0" hangingPunct="0">
                        <a:spcBef>
                          <a:spcPct val="20000"/>
                        </a:spcBef>
                        <a:spcAft>
                          <a:spcPct val="0"/>
                        </a:spcAft>
                        <a:buClr>
                          <a:schemeClr val="bg2"/>
                        </a:buClr>
                        <a:buSzPct val="75000"/>
                        <a:buFont typeface="Wingdings" charset="2"/>
                        <a:buChar char="n"/>
                        <a:defRPr sz="2800" b="0" i="0" u="none" kern="1200" baseline="0">
                          <a:solidFill>
                            <a:schemeClr val="tx1"/>
                          </a:solidFill>
                          <a:latin typeface="Arial" charset="0"/>
                          <a:ea typeface="宋体" charset="-122"/>
                        </a:defRPr>
                      </a:lvl1pPr>
                      <a:lvl2pPr marL="742950" lvl="1" indent="-285750">
                        <a:buClr>
                          <a:schemeClr val="accent2"/>
                        </a:buClr>
                        <a:defRPr sz="2400" kern="1200"/>
                      </a:lvl2pPr>
                      <a:lvl3pPr marL="1143000" lvl="2" indent="-228600">
                        <a:buClr>
                          <a:schemeClr val="bg2"/>
                        </a:buClr>
                        <a:defRPr sz="2000" kern="1200"/>
                      </a:lvl3pPr>
                      <a:lvl4pPr marL="1600200" lvl="3" indent="-228600">
                        <a:buClr>
                          <a:schemeClr val="accent2"/>
                        </a:buClr>
                        <a:defRPr sz="1800" kern="1200"/>
                      </a:lvl4pPr>
                      <a:lvl5pPr marL="2057400" lvl="4" indent="-228600">
                        <a:buClr>
                          <a:schemeClr val="bg2"/>
                        </a:buClr>
                        <a:defRPr sz="1800" kern="1200"/>
                      </a:lvl5pPr>
                    </a:lstStyle>
                    <a:p>
                      <a:pPr marL="0" lvl="0" indent="0" eaLnBrk="1" fontAlgn="ctr" hangingPunct="1">
                        <a:spcBef>
                          <a:spcPct val="0"/>
                        </a:spcBef>
                        <a:buClr>
                          <a:srgbClr val="000000"/>
                        </a:buClr>
                        <a:buFont typeface="Arial" charset="0"/>
                        <a:buNone/>
                      </a:pPr>
                      <a:r>
                        <a:rPr lang="zh-CN" altLang="en-US" sz="2400">
                          <a:solidFill>
                            <a:srgbClr val="000000"/>
                          </a:solidFill>
                        </a:rPr>
                        <a:t>输入</a:t>
                      </a:r>
                      <a:endParaRPr lang="zh-CN" altLang="en-US" sz="2400">
                        <a:solidFill>
                          <a:srgbClr val="000000"/>
                        </a:solidFill>
                        <a:latin typeface="宋体" charset="-122"/>
                      </a:endParaRPr>
                    </a:p>
                  </a:txBody>
                  <a:tcPr marL="7620" marR="7620" marT="7620" marB="0" vert="horz"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FEFFF">
                        <a:alpha val="100000"/>
                      </a:srgbClr>
                    </a:solidFill>
                  </a:tcPr>
                </a:tc>
                <a:tc>
                  <a:txBody>
                    <a:bodyPr wrap="square"/>
                    <a:lstStyle>
                      <a:lvl1pPr marL="342900" lvl="0" indent="-342900" algn="l" defTabSz="914400" eaLnBrk="0" fontAlgn="base" latinLnBrk="0" hangingPunct="0">
                        <a:spcBef>
                          <a:spcPct val="20000"/>
                        </a:spcBef>
                        <a:spcAft>
                          <a:spcPct val="0"/>
                        </a:spcAft>
                        <a:buClr>
                          <a:schemeClr val="bg2"/>
                        </a:buClr>
                        <a:buSzPct val="75000"/>
                        <a:buFont typeface="Wingdings" charset="2"/>
                        <a:buChar char="n"/>
                        <a:defRPr sz="2800" b="0" i="0" u="none" kern="1200" baseline="0">
                          <a:solidFill>
                            <a:schemeClr val="tx1"/>
                          </a:solidFill>
                          <a:latin typeface="Arial" charset="0"/>
                          <a:ea typeface="宋体" charset="-122"/>
                        </a:defRPr>
                      </a:lvl1pPr>
                      <a:lvl2pPr marL="742950" lvl="1" indent="-285750">
                        <a:buClr>
                          <a:schemeClr val="accent2"/>
                        </a:buClr>
                        <a:defRPr sz="2400" kern="1200"/>
                      </a:lvl2pPr>
                      <a:lvl3pPr marL="1143000" lvl="2" indent="-228600">
                        <a:buClr>
                          <a:schemeClr val="bg2"/>
                        </a:buClr>
                        <a:defRPr sz="2000" kern="1200"/>
                      </a:lvl3pPr>
                      <a:lvl4pPr marL="1600200" lvl="3" indent="-228600">
                        <a:buClr>
                          <a:schemeClr val="accent2"/>
                        </a:buClr>
                        <a:defRPr sz="1800" kern="1200"/>
                      </a:lvl4pPr>
                      <a:lvl5pPr marL="2057400" lvl="4" indent="-228600">
                        <a:buClr>
                          <a:schemeClr val="bg2"/>
                        </a:buClr>
                        <a:defRPr sz="1800" kern="1200"/>
                      </a:lvl5pPr>
                    </a:lstStyle>
                    <a:p>
                      <a:pPr marL="0" lvl="0" indent="0" eaLnBrk="1" fontAlgn="ctr" hangingPunct="1">
                        <a:spcBef>
                          <a:spcPct val="0"/>
                        </a:spcBef>
                        <a:buClr>
                          <a:srgbClr val="000000"/>
                        </a:buClr>
                        <a:buFont typeface="Arial" charset="0"/>
                        <a:buNone/>
                      </a:pPr>
                      <a:r>
                        <a:rPr lang="zh-CN" altLang="en-US" sz="2400">
                          <a:solidFill>
                            <a:srgbClr val="000000"/>
                          </a:solidFill>
                        </a:rPr>
                        <a:t>有效等价类</a:t>
                      </a:r>
                      <a:endParaRPr lang="zh-CN" altLang="en-US" sz="2400">
                        <a:solidFill>
                          <a:srgbClr val="000000"/>
                        </a:solidFill>
                        <a:latin typeface="宋体" charset="-122"/>
                      </a:endParaRPr>
                    </a:p>
                  </a:txBody>
                  <a:tcPr marL="7620" marR="7620" marT="7620" marB="0" vert="horz"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FEFFF">
                        <a:alpha val="100000"/>
                      </a:srgbClr>
                    </a:solidFill>
                  </a:tcPr>
                </a:tc>
                <a:tc>
                  <a:txBody>
                    <a:bodyPr wrap="square"/>
                    <a:lstStyle>
                      <a:lvl1pPr marL="342900" lvl="0" indent="-342900" algn="l" defTabSz="914400" eaLnBrk="0" fontAlgn="base" latinLnBrk="0" hangingPunct="0">
                        <a:spcBef>
                          <a:spcPct val="20000"/>
                        </a:spcBef>
                        <a:spcAft>
                          <a:spcPct val="0"/>
                        </a:spcAft>
                        <a:buClr>
                          <a:schemeClr val="bg2"/>
                        </a:buClr>
                        <a:buSzPct val="75000"/>
                        <a:buFont typeface="Wingdings" charset="2"/>
                        <a:buChar char="n"/>
                        <a:defRPr sz="2800" b="0" i="0" u="none" kern="1200" baseline="0">
                          <a:solidFill>
                            <a:schemeClr val="tx1"/>
                          </a:solidFill>
                          <a:latin typeface="Arial" charset="0"/>
                          <a:ea typeface="宋体" charset="-122"/>
                        </a:defRPr>
                      </a:lvl1pPr>
                      <a:lvl2pPr marL="742950" lvl="1" indent="-285750">
                        <a:buClr>
                          <a:schemeClr val="accent2"/>
                        </a:buClr>
                        <a:defRPr sz="2400" kern="1200"/>
                      </a:lvl2pPr>
                      <a:lvl3pPr marL="1143000" lvl="2" indent="-228600">
                        <a:buClr>
                          <a:schemeClr val="bg2"/>
                        </a:buClr>
                        <a:defRPr sz="2000" kern="1200"/>
                      </a:lvl3pPr>
                      <a:lvl4pPr marL="1600200" lvl="3" indent="-228600">
                        <a:buClr>
                          <a:schemeClr val="accent2"/>
                        </a:buClr>
                        <a:defRPr sz="1800" kern="1200"/>
                      </a:lvl4pPr>
                      <a:lvl5pPr marL="2057400" lvl="4" indent="-228600">
                        <a:buClr>
                          <a:schemeClr val="bg2"/>
                        </a:buClr>
                        <a:defRPr sz="1800" kern="1200"/>
                      </a:lvl5pPr>
                    </a:lstStyle>
                    <a:p>
                      <a:pPr marL="0" lvl="0" indent="0" eaLnBrk="1" fontAlgn="ctr" hangingPunct="1">
                        <a:spcBef>
                          <a:spcPct val="0"/>
                        </a:spcBef>
                        <a:buClr>
                          <a:srgbClr val="000000"/>
                        </a:buClr>
                        <a:buFont typeface="Arial" charset="0"/>
                        <a:buNone/>
                      </a:pPr>
                      <a:r>
                        <a:rPr lang="zh-CN" altLang="en-US" sz="2400">
                          <a:solidFill>
                            <a:srgbClr val="000000"/>
                          </a:solidFill>
                        </a:rPr>
                        <a:t>无效等价类</a:t>
                      </a:r>
                      <a:endParaRPr lang="zh-CN" altLang="en-US" sz="2400">
                        <a:solidFill>
                          <a:srgbClr val="000000"/>
                        </a:solidFill>
                        <a:latin typeface="宋体" charset="-122"/>
                      </a:endParaRPr>
                    </a:p>
                  </a:txBody>
                  <a:tcPr marL="7620" marR="7620" marT="7620" marB="0" vert="horz"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FEFFF">
                        <a:alpha val="100000"/>
                      </a:srgbClr>
                    </a:solidFill>
                  </a:tcPr>
                </a:tc>
              </a:tr>
              <a:tr h="739775">
                <a:tc>
                  <a:txBody>
                    <a:bodyPr wrap="square"/>
                    <a:lstStyle>
                      <a:lvl1pPr marL="342900" lvl="0" indent="-342900" algn="l" defTabSz="914400" eaLnBrk="0" fontAlgn="base" latinLnBrk="0" hangingPunct="0">
                        <a:spcBef>
                          <a:spcPct val="20000"/>
                        </a:spcBef>
                        <a:spcAft>
                          <a:spcPct val="0"/>
                        </a:spcAft>
                        <a:buClr>
                          <a:schemeClr val="bg2"/>
                        </a:buClr>
                        <a:buSzPct val="75000"/>
                        <a:buFont typeface="Wingdings" charset="2"/>
                        <a:buChar char="n"/>
                        <a:defRPr sz="2800" b="0" i="0" u="none" kern="1200" baseline="0">
                          <a:solidFill>
                            <a:schemeClr val="tx1"/>
                          </a:solidFill>
                          <a:latin typeface="Arial" charset="0"/>
                          <a:ea typeface="宋体" charset="-122"/>
                        </a:defRPr>
                      </a:lvl1pPr>
                      <a:lvl2pPr marL="742950" lvl="1" indent="-285750">
                        <a:buClr>
                          <a:schemeClr val="accent2"/>
                        </a:buClr>
                        <a:defRPr sz="2400" kern="1200"/>
                      </a:lvl2pPr>
                      <a:lvl3pPr marL="1143000" lvl="2" indent="-228600">
                        <a:buClr>
                          <a:schemeClr val="bg2"/>
                        </a:buClr>
                        <a:defRPr sz="2000" kern="1200"/>
                      </a:lvl3pPr>
                      <a:lvl4pPr marL="1600200" lvl="3" indent="-228600">
                        <a:buClr>
                          <a:schemeClr val="accent2"/>
                        </a:buClr>
                        <a:defRPr sz="1800" kern="1200"/>
                      </a:lvl4pPr>
                      <a:lvl5pPr marL="2057400" lvl="4" indent="-228600">
                        <a:buClr>
                          <a:schemeClr val="bg2"/>
                        </a:buClr>
                        <a:defRPr sz="1800" kern="1200"/>
                      </a:lvl5pPr>
                    </a:lstStyle>
                    <a:p>
                      <a:pPr marL="0" lvl="0" indent="0" eaLnBrk="1" fontAlgn="ctr" hangingPunct="1">
                        <a:spcBef>
                          <a:spcPct val="0"/>
                        </a:spcBef>
                        <a:buClr>
                          <a:srgbClr val="000000"/>
                        </a:buClr>
                        <a:buFont typeface="Arial" charset="0"/>
                        <a:buNone/>
                      </a:pPr>
                      <a:r>
                        <a:rPr lang="zh-CN" altLang="en-US" sz="2400">
                          <a:solidFill>
                            <a:srgbClr val="000000"/>
                          </a:solidFill>
                        </a:rPr>
                        <a:t>电梯内请求</a:t>
                      </a:r>
                      <a:endParaRPr lang="zh-CN" altLang="en-US" sz="2400">
                        <a:solidFill>
                          <a:srgbClr val="000000"/>
                        </a:solidFill>
                        <a:latin typeface="宋体" charset="-122"/>
                      </a:endParaRPr>
                    </a:p>
                  </a:txBody>
                  <a:tcPr marL="7620" marR="7620" marT="7620" marB="0" vert="horz"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FEFFF">
                        <a:alpha val="100000"/>
                      </a:srgbClr>
                    </a:solidFill>
                  </a:tcPr>
                </a:tc>
                <a:tc>
                  <a:txBody>
                    <a:bodyPr wrap="square"/>
                    <a:lstStyle>
                      <a:lvl1pPr marL="342900" lvl="0" indent="-342900" algn="l" defTabSz="914400" eaLnBrk="0" fontAlgn="base" latinLnBrk="0" hangingPunct="0">
                        <a:spcBef>
                          <a:spcPct val="20000"/>
                        </a:spcBef>
                        <a:spcAft>
                          <a:spcPct val="0"/>
                        </a:spcAft>
                        <a:buClr>
                          <a:schemeClr val="bg2"/>
                        </a:buClr>
                        <a:buSzPct val="75000"/>
                        <a:buFont typeface="Wingdings" charset="2"/>
                        <a:buChar char="n"/>
                        <a:defRPr sz="2800" b="0" i="0" u="none" kern="1200" baseline="0">
                          <a:solidFill>
                            <a:schemeClr val="tx1"/>
                          </a:solidFill>
                          <a:latin typeface="Arial" charset="0"/>
                          <a:ea typeface="宋体" charset="-122"/>
                        </a:defRPr>
                      </a:lvl1pPr>
                      <a:lvl2pPr marL="742950" lvl="1" indent="-285750">
                        <a:buClr>
                          <a:schemeClr val="accent2"/>
                        </a:buClr>
                        <a:defRPr sz="2400" kern="1200"/>
                      </a:lvl2pPr>
                      <a:lvl3pPr marL="1143000" lvl="2" indent="-228600">
                        <a:buClr>
                          <a:schemeClr val="bg2"/>
                        </a:buClr>
                        <a:defRPr sz="2000" kern="1200"/>
                      </a:lvl3pPr>
                      <a:lvl4pPr marL="1600200" lvl="3" indent="-228600">
                        <a:buClr>
                          <a:schemeClr val="accent2"/>
                        </a:buClr>
                        <a:defRPr sz="1800" kern="1200"/>
                      </a:lvl4pPr>
                      <a:lvl5pPr marL="2057400" lvl="4" indent="-228600">
                        <a:buClr>
                          <a:schemeClr val="bg2"/>
                        </a:buClr>
                        <a:defRPr sz="1800" kern="1200"/>
                      </a:lvl5pPr>
                    </a:lstStyle>
                    <a:p>
                      <a:pPr marL="0" lvl="0" indent="0" eaLnBrk="1" fontAlgn="ctr" hangingPunct="1">
                        <a:spcBef>
                          <a:spcPct val="0"/>
                        </a:spcBef>
                        <a:buClr>
                          <a:srgbClr val="000000"/>
                        </a:buClr>
                        <a:buFont typeface="Arial" charset="0"/>
                        <a:buNone/>
                      </a:pPr>
                      <a:r>
                        <a:rPr lang="en-US" altLang="x-none" sz="2400" dirty="0">
                          <a:solidFill>
                            <a:srgbClr val="000000"/>
                          </a:solidFill>
                        </a:rPr>
                        <a:t>1~9(1)</a:t>
                      </a:r>
                      <a:endParaRPr lang="en-US" altLang="x-none" sz="2400" dirty="0">
                        <a:solidFill>
                          <a:srgbClr val="000000"/>
                        </a:solidFill>
                        <a:latin typeface="宋体" charset="-122"/>
                      </a:endParaRPr>
                    </a:p>
                  </a:txBody>
                  <a:tcPr marL="7620" marR="7620" marT="7620" marB="0" vert="horz"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FEFFF">
                        <a:alpha val="100000"/>
                      </a:srgbClr>
                    </a:solidFill>
                  </a:tcPr>
                </a:tc>
                <a:tc>
                  <a:txBody>
                    <a:bodyPr wrap="square"/>
                    <a:lstStyle>
                      <a:lvl1pPr marL="342900" lvl="0" indent="-342900" algn="l" defTabSz="914400" eaLnBrk="0" fontAlgn="base" latinLnBrk="0" hangingPunct="0">
                        <a:spcBef>
                          <a:spcPct val="20000"/>
                        </a:spcBef>
                        <a:spcAft>
                          <a:spcPct val="0"/>
                        </a:spcAft>
                        <a:buClr>
                          <a:schemeClr val="bg2"/>
                        </a:buClr>
                        <a:buSzPct val="75000"/>
                        <a:buFont typeface="Wingdings" charset="2"/>
                        <a:buChar char="n"/>
                        <a:defRPr sz="2800" b="0" i="0" u="none" kern="1200" baseline="0">
                          <a:solidFill>
                            <a:schemeClr val="tx1"/>
                          </a:solidFill>
                          <a:latin typeface="Arial" charset="0"/>
                          <a:ea typeface="宋体" charset="-122"/>
                        </a:defRPr>
                      </a:lvl1pPr>
                      <a:lvl2pPr marL="742950" lvl="1" indent="-285750">
                        <a:buClr>
                          <a:schemeClr val="accent2"/>
                        </a:buClr>
                        <a:defRPr sz="2400" kern="1200"/>
                      </a:lvl2pPr>
                      <a:lvl3pPr marL="1143000" lvl="2" indent="-228600">
                        <a:buClr>
                          <a:schemeClr val="bg2"/>
                        </a:buClr>
                        <a:defRPr sz="2000" kern="1200"/>
                      </a:lvl3pPr>
                      <a:lvl4pPr marL="1600200" lvl="3" indent="-228600">
                        <a:buClr>
                          <a:schemeClr val="accent2"/>
                        </a:buClr>
                        <a:defRPr sz="1800" kern="1200"/>
                      </a:lvl4pPr>
                      <a:lvl5pPr marL="2057400" lvl="4" indent="-228600">
                        <a:buClr>
                          <a:schemeClr val="bg2"/>
                        </a:buClr>
                        <a:defRPr sz="1800" kern="1200"/>
                      </a:lvl5pPr>
                    </a:lstStyle>
                    <a:p>
                      <a:pPr marL="0" lvl="0" indent="0" eaLnBrk="1" fontAlgn="ctr" hangingPunct="1">
                        <a:spcBef>
                          <a:spcPct val="0"/>
                        </a:spcBef>
                        <a:buClr>
                          <a:srgbClr val="000000"/>
                        </a:buClr>
                        <a:buFont typeface="Arial" charset="0"/>
                        <a:buNone/>
                      </a:pPr>
                      <a:r>
                        <a:rPr lang="en-US" altLang="x-none" sz="2400" dirty="0">
                          <a:solidFill>
                            <a:srgbClr val="000000"/>
                          </a:solidFill>
                        </a:rPr>
                        <a:t>&lt;1(2),  &gt;9(3)</a:t>
                      </a:r>
                      <a:endParaRPr lang="en-US" altLang="x-none" sz="2400" dirty="0">
                        <a:solidFill>
                          <a:srgbClr val="000000"/>
                        </a:solidFill>
                        <a:latin typeface="宋体" charset="-122"/>
                      </a:endParaRPr>
                    </a:p>
                  </a:txBody>
                  <a:tcPr marL="7620" marR="7620" marT="7620" marB="0" vert="horz"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FEFFF">
                        <a:alpha val="100000"/>
                      </a:srgbClr>
                    </a:solidFill>
                  </a:tcPr>
                </a:tc>
              </a:tr>
              <a:tr h="1836737">
                <a:tc>
                  <a:txBody>
                    <a:bodyPr wrap="square"/>
                    <a:lstStyle>
                      <a:lvl1pPr marL="342900" lvl="0" indent="-342900" algn="l" defTabSz="914400" eaLnBrk="0" fontAlgn="base" latinLnBrk="0" hangingPunct="0">
                        <a:spcBef>
                          <a:spcPct val="20000"/>
                        </a:spcBef>
                        <a:spcAft>
                          <a:spcPct val="0"/>
                        </a:spcAft>
                        <a:buClr>
                          <a:schemeClr val="bg2"/>
                        </a:buClr>
                        <a:buSzPct val="75000"/>
                        <a:buFont typeface="Wingdings" charset="2"/>
                        <a:buChar char="n"/>
                        <a:defRPr sz="2800" b="0" i="0" u="none" kern="1200" baseline="0">
                          <a:solidFill>
                            <a:schemeClr val="tx1"/>
                          </a:solidFill>
                          <a:latin typeface="Arial" charset="0"/>
                          <a:ea typeface="宋体" charset="-122"/>
                        </a:defRPr>
                      </a:lvl1pPr>
                      <a:lvl2pPr marL="742950" lvl="1" indent="-285750">
                        <a:buClr>
                          <a:schemeClr val="accent2"/>
                        </a:buClr>
                        <a:defRPr sz="2400" kern="1200"/>
                      </a:lvl2pPr>
                      <a:lvl3pPr marL="1143000" lvl="2" indent="-228600">
                        <a:buClr>
                          <a:schemeClr val="bg2"/>
                        </a:buClr>
                        <a:defRPr sz="2000" kern="1200"/>
                      </a:lvl3pPr>
                      <a:lvl4pPr marL="1600200" lvl="3" indent="-228600">
                        <a:buClr>
                          <a:schemeClr val="accent2"/>
                        </a:buClr>
                        <a:defRPr sz="1800" kern="1200"/>
                      </a:lvl4pPr>
                      <a:lvl5pPr marL="2057400" lvl="4" indent="-228600">
                        <a:buClr>
                          <a:schemeClr val="bg2"/>
                        </a:buClr>
                        <a:defRPr sz="1800" kern="1200"/>
                      </a:lvl5pPr>
                    </a:lstStyle>
                    <a:p>
                      <a:pPr marL="0" lvl="0" indent="0" eaLnBrk="1" fontAlgn="ctr" hangingPunct="1">
                        <a:spcBef>
                          <a:spcPct val="0"/>
                        </a:spcBef>
                        <a:buClr>
                          <a:srgbClr val="000000"/>
                        </a:buClr>
                        <a:buFont typeface="Arial" charset="0"/>
                        <a:buNone/>
                      </a:pPr>
                      <a:r>
                        <a:rPr lang="zh-CN" altLang="en-US" sz="2400">
                          <a:solidFill>
                            <a:srgbClr val="000000"/>
                          </a:solidFill>
                        </a:rPr>
                        <a:t>请求</a:t>
                      </a:r>
                      <a:endParaRPr lang="zh-CN" altLang="en-US" sz="2400">
                        <a:solidFill>
                          <a:srgbClr val="000000"/>
                        </a:solidFill>
                        <a:latin typeface="宋体" charset="-122"/>
                      </a:endParaRPr>
                    </a:p>
                  </a:txBody>
                  <a:tcPr marL="7620" marR="7620" marT="7620" marB="0" vert="horz"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FEFFF">
                        <a:alpha val="100000"/>
                      </a:srgbClr>
                    </a:solidFill>
                  </a:tcPr>
                </a:tc>
                <a:tc>
                  <a:txBody>
                    <a:bodyPr wrap="square"/>
                    <a:lstStyle>
                      <a:lvl1pPr marL="342900" lvl="0" indent="-342900" algn="l" defTabSz="914400" eaLnBrk="0" fontAlgn="base" latinLnBrk="0" hangingPunct="0">
                        <a:spcBef>
                          <a:spcPct val="20000"/>
                        </a:spcBef>
                        <a:spcAft>
                          <a:spcPct val="0"/>
                        </a:spcAft>
                        <a:buClr>
                          <a:schemeClr val="bg2"/>
                        </a:buClr>
                        <a:buSzPct val="75000"/>
                        <a:buFont typeface="Wingdings" charset="2"/>
                        <a:buChar char="n"/>
                        <a:defRPr sz="2800" b="0" i="0" u="none" kern="1200" baseline="0">
                          <a:solidFill>
                            <a:schemeClr val="tx1"/>
                          </a:solidFill>
                          <a:latin typeface="Arial" charset="0"/>
                          <a:ea typeface="宋体" charset="-122"/>
                        </a:defRPr>
                      </a:lvl1pPr>
                      <a:lvl2pPr marL="742950" lvl="1" indent="-285750">
                        <a:buClr>
                          <a:schemeClr val="accent2"/>
                        </a:buClr>
                        <a:defRPr sz="2400" kern="1200"/>
                      </a:lvl2pPr>
                      <a:lvl3pPr marL="1143000" lvl="2" indent="-228600">
                        <a:buClr>
                          <a:schemeClr val="bg2"/>
                        </a:buClr>
                        <a:defRPr sz="2000" kern="1200"/>
                      </a:lvl3pPr>
                      <a:lvl4pPr marL="1600200" lvl="3" indent="-228600">
                        <a:buClr>
                          <a:schemeClr val="accent2"/>
                        </a:buClr>
                        <a:defRPr sz="1800" kern="1200"/>
                      </a:lvl4pPr>
                      <a:lvl5pPr marL="2057400" lvl="4" indent="-228600">
                        <a:buClr>
                          <a:schemeClr val="bg2"/>
                        </a:buClr>
                        <a:defRPr sz="1800" kern="1200"/>
                      </a:lvl5pPr>
                    </a:lstStyle>
                    <a:p>
                      <a:pPr marL="0" lvl="0" indent="0" eaLnBrk="1" fontAlgn="ctr" hangingPunct="1">
                        <a:spcBef>
                          <a:spcPct val="0"/>
                        </a:spcBef>
                        <a:buClr>
                          <a:srgbClr val="000000"/>
                        </a:buClr>
                        <a:buFont typeface="Arial" charset="0"/>
                        <a:buNone/>
                      </a:pPr>
                      <a:r>
                        <a:rPr lang="zh-CN" altLang="en-US" sz="2400" dirty="0">
                          <a:solidFill>
                            <a:srgbClr val="000000"/>
                          </a:solidFill>
                        </a:rPr>
                        <a:t>上行：</a:t>
                      </a:r>
                      <a:r>
                        <a:rPr lang="en-US" altLang="x-none" sz="2400" dirty="0">
                          <a:solidFill>
                            <a:srgbClr val="000000"/>
                          </a:solidFill>
                        </a:rPr>
                        <a:t>Q、W、E、R、T、Y、U、I</a:t>
                      </a:r>
                      <a:br>
                        <a:rPr lang="en-US" altLang="x-none" sz="2400" dirty="0">
                          <a:solidFill>
                            <a:srgbClr val="000000"/>
                          </a:solidFill>
                        </a:rPr>
                      </a:br>
                      <a:r>
                        <a:rPr lang="zh-CN" altLang="en-US" sz="2400" dirty="0">
                          <a:solidFill>
                            <a:srgbClr val="000000"/>
                          </a:solidFill>
                        </a:rPr>
                        <a:t>下行：</a:t>
                      </a:r>
                      <a:r>
                        <a:rPr lang="en-US" altLang="x-none" sz="2400" dirty="0">
                          <a:solidFill>
                            <a:srgbClr val="000000"/>
                          </a:solidFill>
                        </a:rPr>
                        <a:t>A、S、D、F、G、H、J、K</a:t>
                      </a:r>
                      <a:endParaRPr lang="en-US" altLang="x-none" sz="2400" dirty="0">
                        <a:solidFill>
                          <a:srgbClr val="000000"/>
                        </a:solidFill>
                      </a:endParaRPr>
                    </a:p>
                    <a:p>
                      <a:pPr marL="0" lvl="0" indent="0" eaLnBrk="1" fontAlgn="ctr" hangingPunct="1">
                        <a:spcBef>
                          <a:spcPct val="0"/>
                        </a:spcBef>
                        <a:buClr>
                          <a:srgbClr val="000000"/>
                        </a:buClr>
                        <a:buFont typeface="Arial" charset="0"/>
                        <a:buNone/>
                      </a:pPr>
                      <a:r>
                        <a:rPr lang="zh-CN" altLang="en-US" sz="2400" dirty="0">
                          <a:solidFill>
                            <a:srgbClr val="000000"/>
                          </a:solidFill>
                        </a:rPr>
                        <a:t>更新策略：</a:t>
                      </a:r>
                      <a:r>
                        <a:rPr lang="en-US" altLang="x-none" sz="2400" dirty="0">
                          <a:solidFill>
                            <a:srgbClr val="000000"/>
                          </a:solidFill>
                        </a:rPr>
                        <a:t>C(4)</a:t>
                      </a:r>
                      <a:endParaRPr lang="en-US" altLang="x-none" sz="2400" dirty="0">
                        <a:solidFill>
                          <a:srgbClr val="000000"/>
                        </a:solidFill>
                        <a:latin typeface="宋体" charset="-122"/>
                      </a:endParaRPr>
                    </a:p>
                  </a:txBody>
                  <a:tcPr marL="7620" marR="7620" marT="7620" marB="0" vert="horz"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FEFFF">
                        <a:alpha val="100000"/>
                      </a:srgbClr>
                    </a:solidFill>
                  </a:tcPr>
                </a:tc>
                <a:tc>
                  <a:txBody>
                    <a:bodyPr wrap="square"/>
                    <a:lstStyle>
                      <a:lvl1pPr marL="342900" lvl="0" indent="-342900" algn="l" defTabSz="914400" eaLnBrk="0" fontAlgn="base" latinLnBrk="0" hangingPunct="0">
                        <a:spcBef>
                          <a:spcPct val="20000"/>
                        </a:spcBef>
                        <a:spcAft>
                          <a:spcPct val="0"/>
                        </a:spcAft>
                        <a:buClr>
                          <a:schemeClr val="bg2"/>
                        </a:buClr>
                        <a:buSzPct val="75000"/>
                        <a:buFont typeface="Wingdings" charset="2"/>
                        <a:buChar char="n"/>
                        <a:defRPr sz="2800" b="0" i="0" u="none" kern="1200" baseline="0">
                          <a:solidFill>
                            <a:schemeClr val="tx1"/>
                          </a:solidFill>
                          <a:latin typeface="Arial" charset="0"/>
                          <a:ea typeface="宋体" charset="-122"/>
                        </a:defRPr>
                      </a:lvl1pPr>
                      <a:lvl2pPr marL="742950" lvl="1" indent="-285750">
                        <a:buClr>
                          <a:schemeClr val="accent2"/>
                        </a:buClr>
                        <a:defRPr sz="2400" kern="1200"/>
                      </a:lvl2pPr>
                      <a:lvl3pPr marL="1143000" lvl="2" indent="-228600">
                        <a:buClr>
                          <a:schemeClr val="bg2"/>
                        </a:buClr>
                        <a:defRPr sz="2000" kern="1200"/>
                      </a:lvl3pPr>
                      <a:lvl4pPr marL="1600200" lvl="3" indent="-228600">
                        <a:buClr>
                          <a:schemeClr val="accent2"/>
                        </a:buClr>
                        <a:defRPr sz="1800" kern="1200"/>
                      </a:lvl4pPr>
                      <a:lvl5pPr marL="2057400" lvl="4" indent="-228600">
                        <a:buClr>
                          <a:schemeClr val="bg2"/>
                        </a:buClr>
                        <a:defRPr sz="1800" kern="1200"/>
                      </a:lvl5pPr>
                    </a:lstStyle>
                    <a:p>
                      <a:pPr marL="0" lvl="0" indent="0" eaLnBrk="1" fontAlgn="ctr" hangingPunct="1">
                        <a:spcBef>
                          <a:spcPct val="0"/>
                        </a:spcBef>
                        <a:buClr>
                          <a:srgbClr val="000000"/>
                        </a:buClr>
                        <a:buFont typeface="Arial" charset="0"/>
                        <a:buNone/>
                      </a:pPr>
                      <a:r>
                        <a:rPr lang="zh-CN" altLang="en-US" sz="2400" dirty="0">
                          <a:solidFill>
                            <a:srgbClr val="000000"/>
                          </a:solidFill>
                        </a:rPr>
                        <a:t>非左侧字符</a:t>
                      </a:r>
                      <a:r>
                        <a:rPr lang="en-US" altLang="x-none" sz="2400" dirty="0">
                          <a:solidFill>
                            <a:srgbClr val="000000"/>
                          </a:solidFill>
                        </a:rPr>
                        <a:t>(5)</a:t>
                      </a:r>
                      <a:endParaRPr lang="en-US" altLang="x-none" sz="2400" dirty="0">
                        <a:solidFill>
                          <a:srgbClr val="000000"/>
                        </a:solidFill>
                        <a:latin typeface="宋体" charset="-122"/>
                      </a:endParaRPr>
                    </a:p>
                  </a:txBody>
                  <a:tcPr marL="7620" marR="7620" marT="7620" marB="0" vert="horz"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FEFFF">
                        <a:alpha val="100000"/>
                      </a:srgbClr>
                    </a:solidFill>
                  </a:tcPr>
                </a:tc>
              </a:tr>
            </a:tbl>
          </a:graphicData>
        </a:graphic>
      </p:graphicFrame>
      <p:sp>
        <p:nvSpPr>
          <p:cNvPr id="20503" name="TextBox 8"/>
          <p:cNvSpPr txBox="1"/>
          <p:nvPr/>
        </p:nvSpPr>
        <p:spPr>
          <a:xfrm>
            <a:off x="6792913" y="1682750"/>
            <a:ext cx="1152525" cy="3784600"/>
          </a:xfrm>
          <a:prstGeom prst="rect">
            <a:avLst/>
          </a:prstGeom>
          <a:solidFill>
            <a:srgbClr val="FFC000"/>
          </a:solidFill>
          <a:ln w="9525">
            <a:noFill/>
            <a:miter/>
          </a:ln>
        </p:spPr>
        <p:txBody>
          <a:bodyPr>
            <a:spAutoFit/>
          </a:bodyPr>
          <a:p>
            <a:pPr lvl="0" eaLnBrk="1" hangingPunct="1"/>
            <a:r>
              <a:rPr lang="zh-CN" altLang="en-US" sz="2400" dirty="0">
                <a:latin typeface="Arial" charset="0"/>
                <a:ea typeface="宋体" charset="-122"/>
              </a:rPr>
              <a:t>输入：</a:t>
            </a:r>
            <a:endParaRPr lang="en-US" altLang="x-none" sz="2400" dirty="0">
              <a:latin typeface="Arial" charset="0"/>
              <a:ea typeface="宋体" charset="-122"/>
            </a:endParaRPr>
          </a:p>
          <a:p>
            <a:pPr lvl="0" eaLnBrk="1" hangingPunct="1"/>
            <a:r>
              <a:rPr lang="en-US" altLang="x-none" sz="2400" dirty="0">
                <a:latin typeface="Arial" charset="0"/>
                <a:ea typeface="宋体" charset="-122"/>
              </a:rPr>
              <a:t>2</a:t>
            </a:r>
            <a:r>
              <a:rPr lang="zh-CN" altLang="en-US" sz="2400" dirty="0">
                <a:latin typeface="Arial" charset="0"/>
                <a:ea typeface="宋体" charset="-122"/>
              </a:rPr>
              <a:t>（</a:t>
            </a:r>
            <a:r>
              <a:rPr lang="en-US" altLang="x-none" sz="2400" dirty="0">
                <a:latin typeface="Arial" charset="0"/>
                <a:ea typeface="宋体" charset="-122"/>
              </a:rPr>
              <a:t>1</a:t>
            </a:r>
            <a:r>
              <a:rPr lang="zh-CN" altLang="en-US" sz="2400" dirty="0">
                <a:latin typeface="Arial" charset="0"/>
                <a:ea typeface="宋体" charset="-122"/>
              </a:rPr>
              <a:t>）</a:t>
            </a:r>
            <a:endParaRPr lang="en-US" altLang="x-none" sz="2400" dirty="0">
              <a:latin typeface="Arial" charset="0"/>
              <a:ea typeface="宋体" charset="-122"/>
            </a:endParaRPr>
          </a:p>
          <a:p>
            <a:pPr lvl="0" eaLnBrk="1" hangingPunct="1"/>
            <a:r>
              <a:rPr lang="en-US" altLang="x-none" sz="2400" dirty="0">
                <a:latin typeface="Arial" charset="0"/>
                <a:ea typeface="宋体" charset="-122"/>
              </a:rPr>
              <a:t>Q(4)</a:t>
            </a:r>
            <a:endParaRPr lang="en-US" altLang="x-none" sz="2400" dirty="0">
              <a:latin typeface="Arial" charset="0"/>
              <a:ea typeface="宋体" charset="-122"/>
            </a:endParaRPr>
          </a:p>
          <a:p>
            <a:pPr lvl="0" eaLnBrk="1" hangingPunct="1"/>
            <a:r>
              <a:rPr lang="en-US" altLang="x-none" sz="2400" dirty="0">
                <a:latin typeface="Arial" charset="0"/>
                <a:ea typeface="宋体" charset="-122"/>
              </a:rPr>
              <a:t>A(4)</a:t>
            </a:r>
            <a:endParaRPr lang="en-US" altLang="x-none" sz="2400" dirty="0">
              <a:latin typeface="Arial" charset="0"/>
              <a:ea typeface="宋体" charset="-122"/>
            </a:endParaRPr>
          </a:p>
          <a:p>
            <a:pPr lvl="0" eaLnBrk="1" hangingPunct="1"/>
            <a:r>
              <a:rPr lang="en-US" altLang="x-none" sz="2400" dirty="0">
                <a:latin typeface="Arial" charset="0"/>
                <a:ea typeface="宋体" charset="-122"/>
              </a:rPr>
              <a:t>C(4)</a:t>
            </a:r>
            <a:endParaRPr lang="en-US" altLang="x-none" sz="2400" dirty="0">
              <a:latin typeface="Arial" charset="0"/>
              <a:ea typeface="宋体" charset="-122"/>
            </a:endParaRPr>
          </a:p>
          <a:p>
            <a:pPr lvl="0" eaLnBrk="1" hangingPunct="1"/>
            <a:endParaRPr lang="en-US" altLang="x-none" sz="2400" dirty="0">
              <a:latin typeface="Arial" charset="0"/>
              <a:ea typeface="宋体" charset="-122"/>
            </a:endParaRPr>
          </a:p>
          <a:p>
            <a:pPr lvl="0" eaLnBrk="1" hangingPunct="1"/>
            <a:r>
              <a:rPr lang="en-US" altLang="x-none" sz="2400" dirty="0">
                <a:latin typeface="Arial" charset="0"/>
                <a:ea typeface="宋体" charset="-122"/>
              </a:rPr>
              <a:t>0(2)</a:t>
            </a:r>
            <a:endParaRPr lang="en-US" altLang="x-none" sz="2400" dirty="0">
              <a:latin typeface="Arial" charset="0"/>
              <a:ea typeface="宋体" charset="-122"/>
            </a:endParaRPr>
          </a:p>
          <a:p>
            <a:pPr lvl="0" eaLnBrk="1" hangingPunct="1"/>
            <a:r>
              <a:rPr lang="en-US" altLang="x-none" sz="2400" dirty="0">
                <a:latin typeface="Arial" charset="0"/>
                <a:ea typeface="宋体" charset="-122"/>
              </a:rPr>
              <a:t>10(3)</a:t>
            </a:r>
            <a:endParaRPr lang="en-US" altLang="x-none" sz="2400" dirty="0">
              <a:latin typeface="Arial" charset="0"/>
              <a:ea typeface="宋体" charset="-122"/>
            </a:endParaRPr>
          </a:p>
          <a:p>
            <a:pPr lvl="0" eaLnBrk="1" hangingPunct="1"/>
            <a:r>
              <a:rPr lang="en-US" altLang="x-none" sz="2400" dirty="0">
                <a:latin typeface="Arial" charset="0"/>
                <a:ea typeface="宋体" charset="-122"/>
              </a:rPr>
              <a:t>X(5)</a:t>
            </a:r>
            <a:endParaRPr lang="en-US" altLang="x-none" sz="2400" dirty="0">
              <a:latin typeface="Arial" charset="0"/>
              <a:ea typeface="宋体" charset="-122"/>
            </a:endParaRPr>
          </a:p>
          <a:p>
            <a:pPr lvl="0" eaLnBrk="1" hangingPunct="1"/>
            <a:endParaRPr lang="zh-CN" altLang="en-US" sz="2400" dirty="0">
              <a:latin typeface="Arial" charset="0"/>
              <a:ea typeface="宋体" charset="-122"/>
            </a:endParaRP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851DEACF-04B0-4D82-A5A8-5CFA148ECD0F}" type="slidenum">
              <a:rPr lang="en-US" altLang="zh-CN"/>
            </a:fld>
            <a:endParaRPr lang="en-US" altLang="zh-CN"/>
          </a:p>
        </p:txBody>
      </p:sp>
      <p:sp>
        <p:nvSpPr>
          <p:cNvPr id="7170" name="Rectangle 2"/>
          <p:cNvSpPr>
            <a:spLocks noGrp="1" noChangeArrowheads="1"/>
          </p:cNvSpPr>
          <p:nvPr>
            <p:ph type="title"/>
          </p:nvPr>
        </p:nvSpPr>
        <p:spPr/>
        <p:txBody>
          <a:bodyPr/>
          <a:lstStyle/>
          <a:p>
            <a:pPr marL="609600" indent="-609600"/>
            <a:r>
              <a:rPr lang="en-US" altLang="zh-CN"/>
              <a:t>1.</a:t>
            </a:r>
            <a:r>
              <a:rPr lang="zh-CN" altLang="en-US" b="1"/>
              <a:t>实验任务说明</a:t>
            </a:r>
            <a:endParaRPr lang="zh-CN" altLang="en-US" b="1"/>
          </a:p>
        </p:txBody>
      </p:sp>
      <p:sp>
        <p:nvSpPr>
          <p:cNvPr id="7171" name="Rectangle 3"/>
          <p:cNvSpPr>
            <a:spLocks noGrp="1" noChangeArrowheads="1"/>
          </p:cNvSpPr>
          <p:nvPr>
            <p:ph type="body" idx="1"/>
          </p:nvPr>
        </p:nvSpPr>
        <p:spPr>
          <a:xfrm>
            <a:off x="467544" y="1196752"/>
            <a:ext cx="8371656" cy="4611687"/>
          </a:xfrm>
        </p:spPr>
        <p:txBody>
          <a:bodyPr/>
          <a:lstStyle/>
          <a:p>
            <a:endParaRPr lang="en-US" altLang="zh-CN" b="1" dirty="0" smtClean="0"/>
          </a:p>
          <a:p>
            <a:r>
              <a:rPr lang="zh-CN" altLang="en-US" b="1" dirty="0" smtClean="0"/>
              <a:t>功能要求</a:t>
            </a:r>
            <a:endParaRPr lang="en-US" altLang="zh-CN" b="1" dirty="0" smtClean="0"/>
          </a:p>
          <a:p>
            <a:pPr lvl="1"/>
            <a:r>
              <a:rPr lang="zh-CN" altLang="en-US" b="1" dirty="0" smtClean="0"/>
              <a:t>基本要求：必做</a:t>
            </a:r>
            <a:endParaRPr lang="en-US" altLang="zh-CN" b="1" dirty="0" smtClean="0"/>
          </a:p>
          <a:p>
            <a:pPr lvl="2"/>
            <a:r>
              <a:rPr lang="zh-CN" altLang="en-US" sz="2400" b="1" dirty="0"/>
              <a:t>参数：灵活配置</a:t>
            </a:r>
            <a:r>
              <a:rPr lang="zh-CN" altLang="en-US" sz="2400" b="1" dirty="0" smtClean="0"/>
              <a:t>，程序执行时可修改默认参数的值</a:t>
            </a:r>
            <a:endParaRPr lang="en-US" altLang="zh-CN" sz="2400" b="1" dirty="0"/>
          </a:p>
          <a:p>
            <a:pPr lvl="2"/>
            <a:r>
              <a:rPr lang="zh-CN" altLang="en-US" sz="2400" b="1" dirty="0" smtClean="0"/>
              <a:t>模拟控制火车在轨道上</a:t>
            </a:r>
            <a:r>
              <a:rPr lang="zh-CN" altLang="en-US" sz="2400" b="1" dirty="0"/>
              <a:t>正常</a:t>
            </a:r>
            <a:r>
              <a:rPr lang="zh-CN" altLang="en-US" sz="2400" b="1" dirty="0" smtClean="0"/>
              <a:t>运行</a:t>
            </a:r>
            <a:r>
              <a:rPr lang="zh-CN" altLang="en-US" sz="2400" b="1" dirty="0"/>
              <a:t>、</a:t>
            </a:r>
            <a:r>
              <a:rPr lang="zh-CN" altLang="en-US" sz="2400" b="1" dirty="0" smtClean="0"/>
              <a:t>停止</a:t>
            </a:r>
            <a:endParaRPr lang="en-US" altLang="zh-CN" sz="2400" b="1" dirty="0" smtClean="0"/>
          </a:p>
          <a:p>
            <a:pPr lvl="2"/>
            <a:r>
              <a:rPr lang="zh-CN" altLang="en-US" sz="2400" b="1" dirty="0" smtClean="0"/>
              <a:t>实现公共轨道使用控制策略：三种</a:t>
            </a:r>
            <a:endParaRPr lang="en-US" altLang="zh-CN" sz="2400" b="1" dirty="0" smtClean="0"/>
          </a:p>
          <a:p>
            <a:pPr lvl="2"/>
            <a:r>
              <a:rPr lang="zh-CN" altLang="en-US" sz="2400" b="1" dirty="0" smtClean="0"/>
              <a:t>输入</a:t>
            </a:r>
            <a:r>
              <a:rPr lang="en-US" altLang="zh-CN" sz="2400" b="1" dirty="0" smtClean="0"/>
              <a:t>/</a:t>
            </a:r>
            <a:r>
              <a:rPr lang="zh-CN" altLang="en-US" sz="2400" b="1" dirty="0" smtClean="0"/>
              <a:t>输出：命令行版本、图形交互版本</a:t>
            </a:r>
            <a:endParaRPr lang="en-US" altLang="zh-CN" sz="2400" b="1" dirty="0" smtClean="0"/>
          </a:p>
          <a:p>
            <a:pPr lvl="1"/>
            <a:r>
              <a:rPr lang="zh-CN" altLang="en-US" b="1" dirty="0" smtClean="0"/>
              <a:t>高级要求：可选</a:t>
            </a:r>
            <a:endParaRPr lang="en-US" altLang="zh-CN" b="1" dirty="0" smtClean="0"/>
          </a:p>
          <a:p>
            <a:pPr lvl="1"/>
            <a:endParaRPr lang="en-US" altLang="zh-CN" b="1" dirty="0" smtClean="0"/>
          </a:p>
          <a:p>
            <a:endParaRPr lang="zh-CN" altLang="en-US" b="1" dirty="0"/>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灯片编号占位符 4"/>
          <p:cNvSpPr txBox="1">
            <a:spLocks noGrp="1"/>
          </p:cNvSpPr>
          <p:nvPr/>
        </p:nvSpPr>
        <p:spPr>
          <a:xfrm>
            <a:off x="6553200" y="6248400"/>
            <a:ext cx="2133600" cy="457200"/>
          </a:xfrm>
          <a:prstGeom prst="rect">
            <a:avLst/>
          </a:prstGeom>
          <a:noFill/>
          <a:ln w="9525">
            <a:noFill/>
            <a:miter/>
          </a:ln>
        </p:spPr>
        <p:txBody>
          <a:bodyPr anchor="b"/>
          <a:p>
            <a:pPr lvl="0" algn="r" eaLnBrk="1" hangingPunct="1"/>
            <a:fld id="{9A0DB2DC-4C9A-4742-B13C-FB6460FD3503}" type="slidenum">
              <a:rPr lang="en-US" altLang="x-none" sz="1200" dirty="0">
                <a:latin typeface="Arial Black" pitchFamily="2" charset="0"/>
                <a:ea typeface="宋体" charset="-122"/>
              </a:rPr>
            </a:fld>
            <a:endParaRPr lang="en-US" altLang="x-none" sz="1200" dirty="0">
              <a:latin typeface="Arial Black" pitchFamily="2" charset="0"/>
              <a:ea typeface="宋体" charset="-122"/>
            </a:endParaRPr>
          </a:p>
        </p:txBody>
      </p:sp>
      <p:sp>
        <p:nvSpPr>
          <p:cNvPr id="21507" name="日期占位符 5"/>
          <p:cNvSpPr txBox="1">
            <a:spLocks noGrp="1"/>
          </p:cNvSpPr>
          <p:nvPr/>
        </p:nvSpPr>
        <p:spPr>
          <a:xfrm>
            <a:off x="457200" y="6245225"/>
            <a:ext cx="2133600" cy="476250"/>
          </a:xfrm>
          <a:prstGeom prst="rect">
            <a:avLst/>
          </a:prstGeom>
          <a:noFill/>
          <a:ln w="9525">
            <a:noFill/>
            <a:miter/>
          </a:ln>
        </p:spPr>
        <p:txBody>
          <a:bodyPr anchor="b"/>
          <a:p>
            <a:pPr lvl="0" eaLnBrk="1" hangingPunct="1"/>
            <a:fld id="{BB962C8B-B14F-4D97-AF65-F5344CB8AC3E}" type="datetime1">
              <a:rPr lang="zh-CN" altLang="en-US" sz="1200" dirty="0">
                <a:latin typeface="Arial" charset="0"/>
                <a:ea typeface="宋体" charset="-122"/>
              </a:rPr>
            </a:fld>
            <a:endParaRPr lang="en-US" altLang="x-none" sz="1200" dirty="0">
              <a:latin typeface="Arial" charset="0"/>
              <a:ea typeface="宋体" charset="-122"/>
            </a:endParaRPr>
          </a:p>
        </p:txBody>
      </p:sp>
      <p:sp>
        <p:nvSpPr>
          <p:cNvPr id="21508" name="Rectangle 2"/>
          <p:cNvSpPr>
            <a:spLocks noGrp="1"/>
          </p:cNvSpPr>
          <p:nvPr>
            <p:ph type="title"/>
          </p:nvPr>
        </p:nvSpPr>
        <p:spPr>
          <a:xfrm>
            <a:off x="684213" y="549275"/>
            <a:ext cx="3221037" cy="762000"/>
          </a:xfrm>
        </p:spPr>
        <p:txBody>
          <a:bodyPr vert="horz" wrap="square" anchor="ctr"/>
          <a:p>
            <a:pPr lvl="0" algn="just" eaLnBrk="1" hangingPunct="1"/>
            <a:r>
              <a:rPr lang="en-US" altLang="x-none" sz="3600" dirty="0">
                <a:latin typeface="Times New Roman" pitchFamily="18" charset="0"/>
                <a:ea typeface="华文中宋" pitchFamily="2" charset="-122"/>
              </a:rPr>
              <a:t>2</a:t>
            </a:r>
            <a:r>
              <a:rPr lang="en-US" altLang="x-none" sz="2800" dirty="0">
                <a:latin typeface="Times New Roman" pitchFamily="18" charset="0"/>
                <a:ea typeface="华文中宋" pitchFamily="2" charset="-122"/>
              </a:rPr>
              <a:t>,</a:t>
            </a:r>
            <a:r>
              <a:rPr lang="en-US" altLang="x-none" sz="2800" dirty="0">
                <a:latin typeface="华文中宋" pitchFamily="2" charset="-122"/>
                <a:ea typeface="华文中宋" pitchFamily="2" charset="-122"/>
              </a:rPr>
              <a:t> </a:t>
            </a:r>
            <a:r>
              <a:rPr lang="zh-CN" altLang="en-US" sz="3600" dirty="0">
                <a:latin typeface="华文中宋" pitchFamily="2" charset="-122"/>
                <a:ea typeface="华文中宋" pitchFamily="2" charset="-122"/>
              </a:rPr>
              <a:t>边界值分析</a:t>
            </a:r>
            <a:endParaRPr lang="zh-CN" altLang="en-US" sz="3600" dirty="0">
              <a:latin typeface="华文中宋" pitchFamily="2" charset="-122"/>
              <a:ea typeface="华文中宋" pitchFamily="2" charset="-122"/>
            </a:endParaRPr>
          </a:p>
        </p:txBody>
      </p:sp>
      <p:sp>
        <p:nvSpPr>
          <p:cNvPr id="21509" name="Rectangle 3"/>
          <p:cNvSpPr>
            <a:spLocks noGrp="1"/>
          </p:cNvSpPr>
          <p:nvPr>
            <p:ph type="body"/>
          </p:nvPr>
        </p:nvSpPr>
        <p:spPr>
          <a:xfrm>
            <a:off x="755650" y="1412875"/>
            <a:ext cx="7778750" cy="4968875"/>
          </a:xfrm>
        </p:spPr>
        <p:txBody>
          <a:bodyPr vert="horz" wrap="square" anchor="t"/>
          <a:p>
            <a:pPr lvl="0" eaLnBrk="1" hangingPunct="1">
              <a:lnSpc>
                <a:spcPct val="105000"/>
              </a:lnSpc>
            </a:pPr>
            <a:r>
              <a:rPr lang="zh-CN" altLang="en-US" sz="2400">
                <a:latin typeface="Times New Roman" pitchFamily="18" charset="0"/>
                <a:ea typeface="华文中宋" pitchFamily="2" charset="-122"/>
              </a:rPr>
              <a:t>边界值分析方法是对等价类划分方法的补充。</a:t>
            </a:r>
            <a:endParaRPr lang="zh-CN" altLang="en-US" sz="2400">
              <a:latin typeface="Times New Roman" pitchFamily="18" charset="0"/>
              <a:ea typeface="华文中宋" pitchFamily="2" charset="-122"/>
            </a:endParaRPr>
          </a:p>
          <a:p>
            <a:pPr lvl="0" eaLnBrk="1" hangingPunct="1">
              <a:lnSpc>
                <a:spcPct val="105000"/>
              </a:lnSpc>
            </a:pPr>
            <a:r>
              <a:rPr lang="zh-CN" altLang="en-US" sz="2400">
                <a:latin typeface="Times New Roman" pitchFamily="18" charset="0"/>
                <a:ea typeface="华文中宋" pitchFamily="2" charset="-122"/>
              </a:rPr>
              <a:t>从长期的测试工作经验得知，</a:t>
            </a:r>
            <a:r>
              <a:rPr lang="zh-CN" altLang="en-US" sz="2400">
                <a:solidFill>
                  <a:srgbClr val="0000CC"/>
                </a:solidFill>
                <a:latin typeface="Times New Roman" pitchFamily="18" charset="0"/>
                <a:ea typeface="华文中宋" pitchFamily="2" charset="-122"/>
              </a:rPr>
              <a:t>大量的错误是发生在输入或输出范围的边界上</a:t>
            </a:r>
            <a:r>
              <a:rPr lang="zh-CN" altLang="en-US" sz="2400">
                <a:latin typeface="Times New Roman" pitchFamily="18" charset="0"/>
                <a:ea typeface="华文中宋" pitchFamily="2" charset="-122"/>
              </a:rPr>
              <a:t>，而不是在输入范围的内部。因此针对各种边界情况设计测试用例，</a:t>
            </a:r>
            <a:r>
              <a:rPr lang="zh-CN" altLang="en-US" sz="2400" u="sng">
                <a:latin typeface="Times New Roman" pitchFamily="18" charset="0"/>
                <a:ea typeface="华文中宋" pitchFamily="2" charset="-122"/>
              </a:rPr>
              <a:t>可以查出更多的错误</a:t>
            </a:r>
            <a:r>
              <a:rPr lang="zh-CN" altLang="en-US" sz="2400">
                <a:latin typeface="Times New Roman" pitchFamily="18" charset="0"/>
                <a:ea typeface="华文中宋" pitchFamily="2" charset="-122"/>
              </a:rPr>
              <a:t>。</a:t>
            </a:r>
            <a:endParaRPr lang="zh-CN" altLang="en-US" sz="2400">
              <a:latin typeface="Times New Roman" pitchFamily="18" charset="0"/>
              <a:ea typeface="华文中宋" pitchFamily="2" charset="-122"/>
            </a:endParaRPr>
          </a:p>
          <a:p>
            <a:pPr lvl="0" eaLnBrk="1" hangingPunct="1">
              <a:lnSpc>
                <a:spcPct val="105000"/>
              </a:lnSpc>
            </a:pPr>
            <a:r>
              <a:rPr lang="zh-CN" altLang="en-US" sz="2400">
                <a:latin typeface="Times New Roman" pitchFamily="18" charset="0"/>
                <a:ea typeface="华文中宋" pitchFamily="2" charset="-122"/>
              </a:rPr>
              <a:t>这里所说的边界是指，相当于输入等价类和输出等价类而言，稍高于其边界值及稍低于其边界值的一些特定情况。</a:t>
            </a:r>
            <a:endParaRPr lang="zh-CN" altLang="en-US" sz="2400">
              <a:latin typeface="Times New Roman" pitchFamily="18" charset="0"/>
              <a:ea typeface="华文中宋" pitchFamily="2" charset="-122"/>
            </a:endParaRPr>
          </a:p>
          <a:p>
            <a:pPr lvl="0" eaLnBrk="1" hangingPunct="1">
              <a:lnSpc>
                <a:spcPct val="105000"/>
              </a:lnSpc>
            </a:pPr>
            <a:r>
              <a:rPr lang="zh-CN" altLang="en-US" sz="2400">
                <a:latin typeface="Times New Roman" pitchFamily="18" charset="0"/>
                <a:ea typeface="华文中宋" pitchFamily="2" charset="-122"/>
              </a:rPr>
              <a:t>使用边界值分析方法设计测试用例，首先应确定边界情况。应当选取正好等于，刚刚大于，或刚刚小于边界的值做为测试数据，而不是选取等价类中的典型值或任意值做为测试数据。</a:t>
            </a:r>
            <a:endParaRPr lang="zh-CN" altLang="en-US" sz="2400">
              <a:latin typeface="Times New Roman" pitchFamily="18" charset="0"/>
              <a:ea typeface="华文中宋" pitchFamily="2" charset="-122"/>
            </a:endParaRPr>
          </a:p>
          <a:p>
            <a:pPr lvl="0" eaLnBrk="1" hangingPunct="1">
              <a:lnSpc>
                <a:spcPct val="95000"/>
              </a:lnSpc>
            </a:pPr>
            <a:r>
              <a:rPr lang="zh-CN" altLang="en-US" sz="2000">
                <a:solidFill>
                  <a:schemeClr val="bg2"/>
                </a:solidFill>
                <a:latin typeface="华文中宋" pitchFamily="2" charset="-122"/>
                <a:ea typeface="华文中宋" pitchFamily="2" charset="-122"/>
              </a:rPr>
              <a:t>。</a:t>
            </a:r>
            <a:endParaRPr lang="zh-CN" altLang="en-US" sz="2000">
              <a:latin typeface="华文中宋" pitchFamily="2" charset="-122"/>
              <a:ea typeface="华文中宋" pitchFamily="2" charset="-122"/>
            </a:endParaRPr>
          </a:p>
        </p:txBody>
      </p:sp>
    </p:spTree>
  </p:cSld>
  <p:clrMapOvr>
    <a:masterClrMapping/>
  </p:clrMapOvr>
  <p:transition>
    <p:blinds dir="vert"/>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内容占位符 2"/>
          <p:cNvSpPr>
            <a:spLocks noGrp="1"/>
          </p:cNvSpPr>
          <p:nvPr>
            <p:ph idx="1"/>
          </p:nvPr>
        </p:nvSpPr>
        <p:spPr>
          <a:xfrm>
            <a:off x="395288" y="1340485"/>
            <a:ext cx="8229600" cy="5616575"/>
          </a:xfrm>
        </p:spPr>
        <p:txBody>
          <a:bodyPr vert="horz" wrap="square" anchor="t"/>
          <a:p>
            <a:pPr marL="0" lvl="0" indent="0" fontAlgn="ctr">
              <a:buNone/>
            </a:pPr>
            <a:r>
              <a:rPr lang="zh-CN" altLang="en-US" sz="2400" b="1" dirty="0"/>
              <a:t>（</a:t>
            </a:r>
            <a:r>
              <a:rPr lang="en-US" altLang="x-none" sz="2400" b="1" dirty="0"/>
              <a:t>1</a:t>
            </a:r>
            <a:r>
              <a:rPr lang="zh-CN" altLang="en-US" sz="2400" b="1" dirty="0"/>
              <a:t>）如果输入条件规定了值的范围，则应选取刚达到这个范围的边界值，以及刚刚超过这个范围的边界值作为测试输入数据。</a:t>
            </a:r>
            <a:endParaRPr lang="zh-CN" altLang="en-US" sz="2400" b="1" dirty="0"/>
          </a:p>
          <a:p>
            <a:pPr marL="0" lvl="0" indent="0" fontAlgn="ctr">
              <a:buNone/>
            </a:pPr>
            <a:r>
              <a:rPr lang="zh-CN" altLang="en-US" sz="2400" b="1" dirty="0"/>
              <a:t>（</a:t>
            </a:r>
            <a:r>
              <a:rPr lang="en-US" altLang="x-none" sz="2400" b="1" dirty="0"/>
              <a:t>2</a:t>
            </a:r>
            <a:r>
              <a:rPr lang="zh-CN" altLang="en-US" sz="2400" b="1" dirty="0"/>
              <a:t>）如果输入条件规定了值的个数，则用最大个数、最小个数、比最大个数多</a:t>
            </a:r>
            <a:r>
              <a:rPr lang="en-US" altLang="x-none" sz="2400" b="1" dirty="0"/>
              <a:t>1</a:t>
            </a:r>
            <a:r>
              <a:rPr lang="zh-CN" altLang="en-US" sz="2400" b="1" dirty="0"/>
              <a:t>、比最小个数少</a:t>
            </a:r>
            <a:r>
              <a:rPr lang="en-US" altLang="x-none" sz="2400" b="1" dirty="0"/>
              <a:t>1</a:t>
            </a:r>
            <a:r>
              <a:rPr lang="zh-CN" altLang="en-US" sz="2400" b="1" dirty="0"/>
              <a:t>的数作为测试用例。</a:t>
            </a:r>
            <a:endParaRPr lang="zh-CN" altLang="en-US" sz="2400" b="1" dirty="0"/>
          </a:p>
          <a:p>
            <a:pPr marL="0" lvl="0" indent="0" fontAlgn="ctr">
              <a:buNone/>
            </a:pPr>
            <a:r>
              <a:rPr lang="zh-CN" altLang="en-US" sz="2400" b="1" dirty="0"/>
              <a:t>（</a:t>
            </a:r>
            <a:r>
              <a:rPr lang="en-US" altLang="x-none" sz="2400" b="1" dirty="0"/>
              <a:t>3</a:t>
            </a:r>
            <a:r>
              <a:rPr lang="zh-CN" altLang="en-US" sz="2400" b="1" dirty="0"/>
              <a:t>）如果输出结果限定在某个范围内，则应选取测试用例，使输出结果刚刚达到这个范围的边界值，或刚刚超过这个边界值。</a:t>
            </a:r>
            <a:endParaRPr lang="zh-CN" altLang="en-US" sz="2400" b="1" dirty="0"/>
          </a:p>
          <a:p>
            <a:pPr marL="0" lvl="0" indent="0" fontAlgn="ctr">
              <a:buNone/>
            </a:pPr>
            <a:r>
              <a:rPr lang="zh-CN" altLang="en-US" sz="2400" b="1" dirty="0"/>
              <a:t>（</a:t>
            </a:r>
            <a:r>
              <a:rPr lang="en-US" altLang="x-none" sz="2400" b="1" dirty="0"/>
              <a:t>4</a:t>
            </a:r>
            <a:r>
              <a:rPr lang="zh-CN" altLang="en-US" sz="2400" b="1" dirty="0"/>
              <a:t>）如果输出结果规定了个数，则选用使输出结果为最大个数、最小个数、比最大个数多</a:t>
            </a:r>
            <a:r>
              <a:rPr lang="en-US" altLang="x-none" sz="2400" b="1" dirty="0"/>
              <a:t>1</a:t>
            </a:r>
            <a:r>
              <a:rPr lang="zh-CN" altLang="en-US" sz="2400" b="1" dirty="0"/>
              <a:t>、比最小个数少</a:t>
            </a:r>
            <a:r>
              <a:rPr lang="en-US" altLang="x-none" sz="2400" b="1" dirty="0"/>
              <a:t>1</a:t>
            </a:r>
            <a:r>
              <a:rPr lang="zh-CN" altLang="en-US" sz="2400" b="1" dirty="0"/>
              <a:t>的数作为测试用例。</a:t>
            </a:r>
            <a:endParaRPr lang="zh-CN" altLang="en-US" sz="2400" b="1" dirty="0"/>
          </a:p>
          <a:p>
            <a:pPr marL="0" lvl="0" indent="0">
              <a:buNone/>
            </a:pPr>
            <a:r>
              <a:rPr lang="zh-CN" altLang="en-US" sz="2400" b="1" dirty="0"/>
              <a:t>（</a:t>
            </a:r>
            <a:r>
              <a:rPr lang="en-US" altLang="x-none" sz="2400" b="1" dirty="0"/>
              <a:t>5</a:t>
            </a:r>
            <a:r>
              <a:rPr lang="zh-CN" altLang="en-US" sz="2400" b="1" dirty="0"/>
              <a:t>）如果输入与输出是有序集合，则应选取集合的第一个元素和最后一个元素作为测试用例。</a:t>
            </a:r>
            <a:endParaRPr lang="zh-CN" altLang="en-US" sz="2400" b="1" dirty="0"/>
          </a:p>
        </p:txBody>
      </p:sp>
      <p:sp>
        <p:nvSpPr>
          <p:cNvPr id="22531" name="灯片编号占位符 3"/>
          <p:cNvSpPr txBox="1">
            <a:spLocks noGrp="1"/>
          </p:cNvSpPr>
          <p:nvPr/>
        </p:nvSpPr>
        <p:spPr>
          <a:xfrm>
            <a:off x="6553200" y="6248400"/>
            <a:ext cx="2133600" cy="457200"/>
          </a:xfrm>
          <a:prstGeom prst="rect">
            <a:avLst/>
          </a:prstGeom>
          <a:noFill/>
          <a:ln w="9525">
            <a:noFill/>
            <a:miter/>
          </a:ln>
        </p:spPr>
        <p:txBody>
          <a:bodyPr anchor="b"/>
          <a:p>
            <a:pPr lvl="0" algn="r" eaLnBrk="1" hangingPunct="1"/>
            <a:fld id="{9A0DB2DC-4C9A-4742-B13C-FB6460FD3503}" type="slidenum">
              <a:rPr lang="en-US" altLang="x-none" sz="1200" dirty="0">
                <a:latin typeface="Arial Black" pitchFamily="2" charset="0"/>
                <a:ea typeface="宋体" charset="-122"/>
              </a:rPr>
            </a:fld>
            <a:endParaRPr lang="en-US" altLang="x-none" sz="1200" dirty="0">
              <a:latin typeface="Arial Black" pitchFamily="2" charset="0"/>
              <a:ea typeface="宋体" charset="-122"/>
            </a:endParaRPr>
          </a:p>
        </p:txBody>
      </p:sp>
      <p:sp>
        <p:nvSpPr>
          <p:cNvPr id="22532" name="日期占位符 4"/>
          <p:cNvSpPr txBox="1">
            <a:spLocks noGrp="1"/>
          </p:cNvSpPr>
          <p:nvPr/>
        </p:nvSpPr>
        <p:spPr>
          <a:xfrm>
            <a:off x="457200" y="6245225"/>
            <a:ext cx="2133600" cy="476250"/>
          </a:xfrm>
          <a:prstGeom prst="rect">
            <a:avLst/>
          </a:prstGeom>
          <a:noFill/>
          <a:ln w="9525">
            <a:noFill/>
            <a:miter/>
          </a:ln>
        </p:spPr>
        <p:txBody>
          <a:bodyPr anchor="b"/>
          <a:p>
            <a:pPr lvl="0" eaLnBrk="1" hangingPunct="1"/>
            <a:fld id="{BB962C8B-B14F-4D97-AF65-F5344CB8AC3E}" type="datetime1">
              <a:rPr lang="zh-CN" altLang="en-US" sz="1200" dirty="0">
                <a:latin typeface="Arial" charset="0"/>
                <a:ea typeface="宋体" charset="-122"/>
              </a:rPr>
            </a:fld>
            <a:endParaRPr lang="en-US" altLang="x-none" sz="1200" dirty="0">
              <a:latin typeface="Arial" charset="0"/>
              <a:ea typeface="宋体" charset="-122"/>
            </a:endParaRP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Rectangle 2"/>
          <p:cNvSpPr>
            <a:spLocks noGrp="1"/>
          </p:cNvSpPr>
          <p:nvPr>
            <p:ph type="title"/>
          </p:nvPr>
        </p:nvSpPr>
        <p:spPr/>
        <p:txBody>
          <a:bodyPr vert="horz" wrap="square" anchor="ctr"/>
          <a:p>
            <a:pPr lvl="0"/>
            <a:r>
              <a:rPr lang="zh-CN" altLang="en-US" sz="3200"/>
              <a:t>测试和其他阶段 的关系</a:t>
            </a:r>
            <a:endParaRPr lang="zh-CN" altLang="en-US" sz="3200"/>
          </a:p>
        </p:txBody>
      </p:sp>
      <p:sp>
        <p:nvSpPr>
          <p:cNvPr id="23555" name="Rectangle 3"/>
          <p:cNvSpPr>
            <a:spLocks noGrp="1"/>
          </p:cNvSpPr>
          <p:nvPr>
            <p:ph type="body"/>
          </p:nvPr>
        </p:nvSpPr>
        <p:spPr/>
        <p:txBody>
          <a:bodyPr vert="horz" wrap="square" anchor="t"/>
          <a:p>
            <a:pPr lvl="0"/>
          </a:p>
        </p:txBody>
      </p:sp>
      <p:sp>
        <p:nvSpPr>
          <p:cNvPr id="23556" name="Rectangle 5"/>
          <p:cNvSpPr/>
          <p:nvPr/>
        </p:nvSpPr>
        <p:spPr>
          <a:xfrm>
            <a:off x="0" y="2133600"/>
            <a:ext cx="9144000" cy="0"/>
          </a:xfrm>
          <a:prstGeom prst="rect">
            <a:avLst/>
          </a:prstGeom>
          <a:noFill/>
          <a:ln w="9525">
            <a:noFill/>
            <a:miter/>
          </a:ln>
        </p:spPr>
        <p:txBody>
          <a:bodyPr wrap="none" anchor="ctr">
            <a:spAutoFit/>
          </a:bodyPr>
          <a:p>
            <a:pPr lvl="0" eaLnBrk="1" hangingPunct="1"/>
            <a:endParaRPr lang="zh-CN" altLang="en-US" dirty="0">
              <a:latin typeface="Arial" charset="0"/>
              <a:ea typeface="宋体" charset="-122"/>
            </a:endParaRPr>
          </a:p>
        </p:txBody>
      </p:sp>
      <p:graphicFrame>
        <p:nvGraphicFramePr>
          <p:cNvPr id="23557" name="Object 4"/>
          <p:cNvGraphicFramePr>
            <a:graphicFrameLocks noChangeAspect="1"/>
          </p:cNvGraphicFramePr>
          <p:nvPr/>
        </p:nvGraphicFramePr>
        <p:xfrm>
          <a:off x="5364163" y="476250"/>
          <a:ext cx="3497262" cy="5905500"/>
        </p:xfrm>
        <a:graphic>
          <a:graphicData uri="http://schemas.openxmlformats.org/presentationml/2006/ole">
            <mc:AlternateContent xmlns:mc="http://schemas.openxmlformats.org/markup-compatibility/2006">
              <mc:Choice xmlns:v="urn:schemas-microsoft-com:vml" Requires="v">
                <p:oleObj spid="_x0000_s3076" name="" r:id="rId1" imgW="2578100" imgH="4330700" progId="Visio.Drawing.11">
                  <p:embed/>
                </p:oleObj>
              </mc:Choice>
              <mc:Fallback>
                <p:oleObj name="" r:id="rId1" imgW="2578100" imgH="4330700" progId="Visio.Drawing.11">
                  <p:embed/>
                  <p:pic>
                    <p:nvPicPr>
                      <p:cNvPr id="0" name="图片 3075"/>
                      <p:cNvPicPr/>
                      <p:nvPr/>
                    </p:nvPicPr>
                    <p:blipFill>
                      <a:blip r:embed="rId2"/>
                      <a:stretch>
                        <a:fillRect/>
                      </a:stretch>
                    </p:blipFill>
                    <p:spPr>
                      <a:xfrm>
                        <a:off x="5364163" y="476250"/>
                        <a:ext cx="3497262" cy="5905500"/>
                      </a:xfrm>
                      <a:prstGeom prst="rect">
                        <a:avLst/>
                      </a:prstGeom>
                      <a:noFill/>
                      <a:ln w="38100">
                        <a:noFill/>
                        <a:miter/>
                      </a:ln>
                    </p:spPr>
                  </p:pic>
                </p:oleObj>
              </mc:Fallback>
            </mc:AlternateContent>
          </a:graphicData>
        </a:graphic>
      </p:graphicFrame>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灯片编号占位符 4"/>
          <p:cNvSpPr txBox="1">
            <a:spLocks noGrp="1"/>
          </p:cNvSpPr>
          <p:nvPr/>
        </p:nvSpPr>
        <p:spPr>
          <a:xfrm>
            <a:off x="6553200" y="6248400"/>
            <a:ext cx="2133600" cy="457200"/>
          </a:xfrm>
          <a:prstGeom prst="rect">
            <a:avLst/>
          </a:prstGeom>
          <a:noFill/>
          <a:ln w="9525">
            <a:noFill/>
            <a:miter/>
          </a:ln>
        </p:spPr>
        <p:txBody>
          <a:bodyPr anchor="b"/>
          <a:p>
            <a:pPr lvl="0" algn="r" eaLnBrk="1" hangingPunct="1"/>
            <a:fld id="{9A0DB2DC-4C9A-4742-B13C-FB6460FD3503}" type="slidenum">
              <a:rPr lang="en-US" altLang="x-none" sz="1200" dirty="0">
                <a:latin typeface="Arial Black" pitchFamily="2" charset="0"/>
                <a:ea typeface="宋体" charset="-122"/>
              </a:rPr>
            </a:fld>
            <a:endParaRPr lang="en-US" altLang="x-none" sz="1200" dirty="0">
              <a:latin typeface="Arial Black" pitchFamily="2" charset="0"/>
              <a:ea typeface="宋体" charset="-122"/>
            </a:endParaRPr>
          </a:p>
        </p:txBody>
      </p:sp>
      <p:sp>
        <p:nvSpPr>
          <p:cNvPr id="24579" name="日期占位符 5"/>
          <p:cNvSpPr txBox="1">
            <a:spLocks noGrp="1"/>
          </p:cNvSpPr>
          <p:nvPr/>
        </p:nvSpPr>
        <p:spPr>
          <a:xfrm>
            <a:off x="457200" y="6245225"/>
            <a:ext cx="2133600" cy="476250"/>
          </a:xfrm>
          <a:prstGeom prst="rect">
            <a:avLst/>
          </a:prstGeom>
          <a:noFill/>
          <a:ln w="9525">
            <a:noFill/>
            <a:miter/>
          </a:ln>
        </p:spPr>
        <p:txBody>
          <a:bodyPr anchor="b"/>
          <a:p>
            <a:pPr lvl="0" eaLnBrk="1" hangingPunct="1"/>
            <a:fld id="{BB962C8B-B14F-4D97-AF65-F5344CB8AC3E}" type="datetime1">
              <a:rPr lang="zh-CN" altLang="en-US" sz="1200" dirty="0">
                <a:latin typeface="Arial" charset="0"/>
                <a:ea typeface="宋体" charset="-122"/>
              </a:rPr>
            </a:fld>
            <a:endParaRPr lang="en-US" altLang="x-none" sz="1200" dirty="0">
              <a:latin typeface="Arial" charset="0"/>
              <a:ea typeface="宋体" charset="-122"/>
            </a:endParaRPr>
          </a:p>
        </p:txBody>
      </p:sp>
      <p:sp>
        <p:nvSpPr>
          <p:cNvPr id="24580" name="Rectangle 2"/>
          <p:cNvSpPr>
            <a:spLocks noGrp="1"/>
          </p:cNvSpPr>
          <p:nvPr>
            <p:ph type="title"/>
          </p:nvPr>
        </p:nvSpPr>
        <p:spPr>
          <a:xfrm>
            <a:off x="3131503" y="404495"/>
            <a:ext cx="6172200" cy="685800"/>
          </a:xfrm>
        </p:spPr>
        <p:txBody>
          <a:bodyPr vert="horz" wrap="square" anchor="ctr"/>
          <a:p>
            <a:pPr lvl="0" algn="just" eaLnBrk="1" hangingPunct="1"/>
            <a:r>
              <a:rPr lang="zh-CN" altLang="en-US" sz="3600" dirty="0">
                <a:latin typeface="华文中宋" pitchFamily="2" charset="-122"/>
                <a:ea typeface="华文中宋" pitchFamily="2" charset="-122"/>
              </a:rPr>
              <a:t>单元测试 </a:t>
            </a:r>
            <a:r>
              <a:rPr lang="en-US" altLang="x-none" sz="2800" dirty="0">
                <a:latin typeface="Times New Roman" pitchFamily="18" charset="0"/>
                <a:ea typeface="华文中宋" pitchFamily="2" charset="-122"/>
              </a:rPr>
              <a:t>(Unit Testing)</a:t>
            </a:r>
            <a:endParaRPr lang="en-US" altLang="x-none" sz="3200" dirty="0">
              <a:latin typeface="Times New Roman" pitchFamily="18" charset="0"/>
              <a:ea typeface="华文中宋" pitchFamily="2" charset="-122"/>
            </a:endParaRPr>
          </a:p>
        </p:txBody>
      </p:sp>
      <p:sp>
        <p:nvSpPr>
          <p:cNvPr id="24581" name="Rectangle 3"/>
          <p:cNvSpPr>
            <a:spLocks noGrp="1"/>
          </p:cNvSpPr>
          <p:nvPr>
            <p:ph type="body"/>
          </p:nvPr>
        </p:nvSpPr>
        <p:spPr>
          <a:xfrm>
            <a:off x="755650" y="1268413"/>
            <a:ext cx="7543800" cy="4876800"/>
          </a:xfrm>
        </p:spPr>
        <p:txBody>
          <a:bodyPr vert="horz" wrap="square" anchor="t"/>
          <a:p>
            <a:pPr lvl="0" eaLnBrk="1" hangingPunct="1"/>
            <a:r>
              <a:rPr lang="zh-CN" altLang="en-US" sz="2000" dirty="0">
                <a:latin typeface="华文中宋" pitchFamily="2" charset="-122"/>
                <a:ea typeface="华文中宋" pitchFamily="2" charset="-122"/>
              </a:rPr>
              <a:t>单元测试是针对软件设计的最小单位 ─ 程序模块，进行正确性检验的测试工作。</a:t>
            </a:r>
            <a:endParaRPr lang="zh-CN" altLang="en-US" sz="2000" dirty="0">
              <a:latin typeface="华文中宋" pitchFamily="2" charset="-122"/>
              <a:ea typeface="华文中宋" pitchFamily="2" charset="-122"/>
            </a:endParaRPr>
          </a:p>
          <a:p>
            <a:pPr lvl="0" eaLnBrk="1" hangingPunct="1"/>
            <a:r>
              <a:rPr lang="zh-CN" altLang="en-US" sz="2000" dirty="0">
                <a:latin typeface="华文中宋" pitchFamily="2" charset="-122"/>
                <a:ea typeface="华文中宋" pitchFamily="2" charset="-122"/>
              </a:rPr>
              <a:t>单元测试需要从程序的内部结构出发设计测试用例。多个模块可以平行地独立进行单元测试。</a:t>
            </a:r>
            <a:endParaRPr lang="zh-CN" altLang="en-US" sz="2000" dirty="0">
              <a:latin typeface="华文中宋" pitchFamily="2" charset="-122"/>
              <a:ea typeface="华文中宋" pitchFamily="2" charset="-122"/>
            </a:endParaRPr>
          </a:p>
          <a:p>
            <a:pPr lvl="0" eaLnBrk="1" hangingPunct="1"/>
            <a:r>
              <a:rPr lang="zh-CN" altLang="en-US" sz="2000" dirty="0">
                <a:latin typeface="华文中宋" pitchFamily="2" charset="-122"/>
                <a:ea typeface="华文中宋" pitchFamily="2" charset="-122"/>
              </a:rPr>
              <a:t>在单元测试时，测试人员依据详细设计说明书和源程序清单，了解该模块的</a:t>
            </a:r>
            <a:r>
              <a:rPr lang="en-US" altLang="x-none" sz="2000" dirty="0">
                <a:latin typeface="Times New Roman" pitchFamily="18" charset="0"/>
                <a:ea typeface="华文中宋" pitchFamily="2" charset="-122"/>
              </a:rPr>
              <a:t>I/O</a:t>
            </a:r>
            <a:r>
              <a:rPr lang="zh-CN" altLang="en-US" sz="2000" dirty="0">
                <a:latin typeface="华文中宋" pitchFamily="2" charset="-122"/>
                <a:ea typeface="华文中宋" pitchFamily="2" charset="-122"/>
              </a:rPr>
              <a:t>条件和模块的逻辑结构，</a:t>
            </a:r>
            <a:r>
              <a:rPr lang="zh-CN" altLang="en-US" sz="2000" dirty="0">
                <a:solidFill>
                  <a:srgbClr val="FF0000"/>
                </a:solidFill>
                <a:latin typeface="华文中宋" pitchFamily="2" charset="-122"/>
                <a:ea typeface="华文中宋" pitchFamily="2" charset="-122"/>
              </a:rPr>
              <a:t>采用白盒测试的测试用例，辅之以黑盒测试的测试用例</a:t>
            </a:r>
            <a:r>
              <a:rPr lang="zh-CN" altLang="en-US" sz="2000" dirty="0">
                <a:latin typeface="华文中宋" pitchFamily="2" charset="-122"/>
                <a:ea typeface="华文中宋" pitchFamily="2" charset="-122"/>
              </a:rPr>
              <a:t>，使之对任何合理的输入和不合理的输入，都能鉴别和响应。</a:t>
            </a:r>
            <a:endParaRPr lang="zh-CN" altLang="en-US" sz="2000" dirty="0">
              <a:latin typeface="华文中宋" pitchFamily="2" charset="-122"/>
              <a:ea typeface="华文中宋" pitchFamily="2" charset="-122"/>
            </a:endParaRPr>
          </a:p>
          <a:p>
            <a:pPr lvl="0" eaLnBrk="1" hangingPunct="1"/>
            <a:r>
              <a:rPr lang="zh-CN" altLang="en-US" sz="2000" dirty="0">
                <a:latin typeface="华文中宋" pitchFamily="2" charset="-122"/>
                <a:ea typeface="华文中宋" pitchFamily="2" charset="-122"/>
              </a:rPr>
              <a:t>单元测试包括一些内容：</a:t>
            </a:r>
            <a:endParaRPr lang="zh-CN" altLang="en-US" sz="2000" dirty="0">
              <a:latin typeface="华文中宋" pitchFamily="2" charset="-122"/>
              <a:ea typeface="华文中宋" pitchFamily="2" charset="-122"/>
            </a:endParaRPr>
          </a:p>
          <a:p>
            <a:pPr lvl="1" eaLnBrk="1" hangingPunct="1">
              <a:buClr>
                <a:schemeClr val="tx1"/>
              </a:buClr>
              <a:buFont typeface="Wingdings" charset="2"/>
              <a:buChar char="Ø"/>
            </a:pPr>
            <a:r>
              <a:rPr lang="zh-CN" altLang="en-US" sz="1800" dirty="0">
                <a:solidFill>
                  <a:srgbClr val="CC0000"/>
                </a:solidFill>
                <a:latin typeface="华文中宋" pitchFamily="2" charset="-122"/>
                <a:ea typeface="华文中宋" pitchFamily="2" charset="-122"/>
              </a:rPr>
              <a:t>接口测试</a:t>
            </a:r>
            <a:endParaRPr lang="zh-CN" altLang="en-US" sz="1800" dirty="0">
              <a:solidFill>
                <a:srgbClr val="CC0000"/>
              </a:solidFill>
              <a:latin typeface="华文中宋" pitchFamily="2" charset="-122"/>
              <a:ea typeface="华文中宋" pitchFamily="2" charset="-122"/>
            </a:endParaRPr>
          </a:p>
          <a:p>
            <a:pPr lvl="1" eaLnBrk="1" hangingPunct="1">
              <a:buClr>
                <a:schemeClr val="tx1"/>
              </a:buClr>
              <a:buFont typeface="Wingdings" charset="2"/>
              <a:buChar char="Ø"/>
            </a:pPr>
            <a:r>
              <a:rPr lang="zh-CN" altLang="en-US" sz="1800" dirty="0">
                <a:latin typeface="华文中宋" pitchFamily="2" charset="-122"/>
                <a:ea typeface="华文中宋" pitchFamily="2" charset="-122"/>
              </a:rPr>
              <a:t>局部数据结构测试</a:t>
            </a:r>
            <a:endParaRPr lang="zh-CN" altLang="en-US" sz="1800" dirty="0">
              <a:latin typeface="华文中宋" pitchFamily="2" charset="-122"/>
              <a:ea typeface="华文中宋" pitchFamily="2" charset="-122"/>
            </a:endParaRPr>
          </a:p>
          <a:p>
            <a:pPr lvl="1" eaLnBrk="1" hangingPunct="1">
              <a:buClr>
                <a:schemeClr val="tx1"/>
              </a:buClr>
              <a:buFont typeface="Wingdings" charset="2"/>
              <a:buChar char="Ø"/>
            </a:pPr>
            <a:r>
              <a:rPr lang="zh-CN" altLang="en-US" sz="1800" dirty="0">
                <a:solidFill>
                  <a:srgbClr val="CC0000"/>
                </a:solidFill>
                <a:latin typeface="华文中宋" pitchFamily="2" charset="-122"/>
                <a:ea typeface="华文中宋" pitchFamily="2" charset="-122"/>
              </a:rPr>
              <a:t>路径测试</a:t>
            </a:r>
            <a:endParaRPr lang="zh-CN" altLang="en-US" sz="1800" dirty="0">
              <a:solidFill>
                <a:srgbClr val="CC0000"/>
              </a:solidFill>
              <a:latin typeface="华文中宋" pitchFamily="2" charset="-122"/>
              <a:ea typeface="华文中宋" pitchFamily="2" charset="-122"/>
            </a:endParaRPr>
          </a:p>
          <a:p>
            <a:pPr lvl="1" eaLnBrk="1" hangingPunct="1">
              <a:buClr>
                <a:schemeClr val="tx1"/>
              </a:buClr>
              <a:buFont typeface="Wingdings" charset="2"/>
              <a:buChar char="Ø"/>
            </a:pPr>
            <a:r>
              <a:rPr lang="zh-CN" altLang="en-US" sz="1800" dirty="0">
                <a:latin typeface="华文中宋" pitchFamily="2" charset="-122"/>
                <a:ea typeface="华文中宋" pitchFamily="2" charset="-122"/>
              </a:rPr>
              <a:t>错误处理测试</a:t>
            </a:r>
            <a:endParaRPr lang="zh-CN" altLang="en-US" sz="1800" dirty="0">
              <a:latin typeface="华文中宋" pitchFamily="2" charset="-122"/>
              <a:ea typeface="华文中宋" pitchFamily="2" charset="-122"/>
            </a:endParaRPr>
          </a:p>
          <a:p>
            <a:pPr lvl="1" eaLnBrk="1" hangingPunct="1">
              <a:buClr>
                <a:schemeClr val="tx1"/>
              </a:buClr>
              <a:buFont typeface="Wingdings" charset="2"/>
              <a:buChar char="Ø"/>
            </a:pPr>
            <a:r>
              <a:rPr lang="zh-CN" altLang="en-US" sz="1800" dirty="0">
                <a:solidFill>
                  <a:srgbClr val="CC0000"/>
                </a:solidFill>
                <a:latin typeface="华文中宋" pitchFamily="2" charset="-122"/>
                <a:ea typeface="华文中宋" pitchFamily="2" charset="-122"/>
              </a:rPr>
              <a:t>边界条件测试</a:t>
            </a:r>
            <a:endParaRPr lang="zh-CN" altLang="en-US" sz="1800" dirty="0">
              <a:solidFill>
                <a:srgbClr val="CC0000"/>
              </a:solidFill>
              <a:latin typeface="华文中宋" pitchFamily="2" charset="-122"/>
              <a:ea typeface="华文中宋" pitchFamily="2" charset="-122"/>
            </a:endParaRPr>
          </a:p>
        </p:txBody>
      </p:sp>
      <p:pic>
        <p:nvPicPr>
          <p:cNvPr id="24582" name="Picture 5"/>
          <p:cNvPicPr>
            <a:picLocks noChangeAspect="1"/>
          </p:cNvPicPr>
          <p:nvPr/>
        </p:nvPicPr>
        <p:blipFill>
          <a:blip r:embed="rId1"/>
          <a:stretch>
            <a:fillRect/>
          </a:stretch>
        </p:blipFill>
        <p:spPr>
          <a:xfrm>
            <a:off x="4572000" y="4076700"/>
            <a:ext cx="3695700" cy="2387600"/>
          </a:xfrm>
          <a:prstGeom prst="rect">
            <a:avLst/>
          </a:prstGeom>
          <a:noFill/>
          <a:ln w="9525">
            <a:noFill/>
            <a:miter/>
          </a:ln>
        </p:spPr>
      </p:pic>
    </p:spTree>
  </p:cSld>
  <p:clrMapOvr>
    <a:masterClrMapping/>
  </p:clrMapOvr>
  <p:transition>
    <p:split/>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灯片编号占位符 4"/>
          <p:cNvSpPr txBox="1">
            <a:spLocks noGrp="1"/>
          </p:cNvSpPr>
          <p:nvPr/>
        </p:nvSpPr>
        <p:spPr>
          <a:xfrm>
            <a:off x="6553200" y="6248400"/>
            <a:ext cx="2133600" cy="457200"/>
          </a:xfrm>
          <a:prstGeom prst="rect">
            <a:avLst/>
          </a:prstGeom>
          <a:noFill/>
          <a:ln w="9525">
            <a:noFill/>
            <a:miter/>
          </a:ln>
        </p:spPr>
        <p:txBody>
          <a:bodyPr anchor="b"/>
          <a:p>
            <a:pPr lvl="0" algn="r" eaLnBrk="1" hangingPunct="1"/>
            <a:fld id="{9A0DB2DC-4C9A-4742-B13C-FB6460FD3503}" type="slidenum">
              <a:rPr lang="en-US" altLang="x-none" sz="1200" dirty="0">
                <a:latin typeface="Arial Black" pitchFamily="2" charset="0"/>
                <a:ea typeface="宋体" charset="-122"/>
              </a:rPr>
            </a:fld>
            <a:endParaRPr lang="en-US" altLang="x-none" sz="1200" dirty="0">
              <a:latin typeface="Arial Black" pitchFamily="2" charset="0"/>
              <a:ea typeface="宋体" charset="-122"/>
            </a:endParaRPr>
          </a:p>
        </p:txBody>
      </p:sp>
      <p:sp>
        <p:nvSpPr>
          <p:cNvPr id="25603" name="日期占位符 5"/>
          <p:cNvSpPr txBox="1">
            <a:spLocks noGrp="1"/>
          </p:cNvSpPr>
          <p:nvPr/>
        </p:nvSpPr>
        <p:spPr>
          <a:xfrm>
            <a:off x="457200" y="6245225"/>
            <a:ext cx="2133600" cy="476250"/>
          </a:xfrm>
          <a:prstGeom prst="rect">
            <a:avLst/>
          </a:prstGeom>
          <a:noFill/>
          <a:ln w="9525">
            <a:noFill/>
            <a:miter/>
          </a:ln>
        </p:spPr>
        <p:txBody>
          <a:bodyPr anchor="b"/>
          <a:p>
            <a:pPr lvl="0" eaLnBrk="1" hangingPunct="1"/>
            <a:fld id="{BB962C8B-B14F-4D97-AF65-F5344CB8AC3E}" type="datetime1">
              <a:rPr lang="zh-CN" altLang="en-US" sz="1200" dirty="0">
                <a:latin typeface="Arial" charset="0"/>
                <a:ea typeface="宋体" charset="-122"/>
              </a:rPr>
            </a:fld>
            <a:endParaRPr lang="en-US" altLang="x-none" sz="1200" dirty="0">
              <a:latin typeface="Arial" charset="0"/>
              <a:ea typeface="宋体" charset="-122"/>
            </a:endParaRPr>
          </a:p>
        </p:txBody>
      </p:sp>
      <p:sp>
        <p:nvSpPr>
          <p:cNvPr id="25604" name="Rectangle 2"/>
          <p:cNvSpPr>
            <a:spLocks noGrp="1"/>
          </p:cNvSpPr>
          <p:nvPr>
            <p:ph type="title"/>
          </p:nvPr>
        </p:nvSpPr>
        <p:spPr>
          <a:xfrm>
            <a:off x="4499610" y="260350"/>
            <a:ext cx="4191000" cy="762000"/>
          </a:xfrm>
        </p:spPr>
        <p:txBody>
          <a:bodyPr vert="horz" wrap="square" anchor="ctr"/>
          <a:p>
            <a:pPr lvl="0" algn="just" eaLnBrk="1" hangingPunct="1"/>
            <a:r>
              <a:rPr lang="en-US" altLang="x-none" sz="3600" dirty="0">
                <a:solidFill>
                  <a:srgbClr val="FF0000"/>
                </a:solidFill>
                <a:latin typeface="Times New Roman" pitchFamily="18" charset="0"/>
                <a:ea typeface="华文中宋" pitchFamily="2" charset="-122"/>
              </a:rPr>
              <a:t>1, </a:t>
            </a:r>
            <a:r>
              <a:rPr lang="zh-CN" altLang="en-US" sz="3600" dirty="0">
                <a:solidFill>
                  <a:srgbClr val="FF0000"/>
                </a:solidFill>
                <a:latin typeface="华文中宋" pitchFamily="2" charset="-122"/>
                <a:ea typeface="华文中宋" pitchFamily="2" charset="-122"/>
              </a:rPr>
              <a:t>模块接口测试</a:t>
            </a:r>
            <a:endParaRPr lang="zh-CN" altLang="en-US" sz="3600" dirty="0">
              <a:solidFill>
                <a:srgbClr val="FF0000"/>
              </a:solidFill>
              <a:latin typeface="华文中宋" pitchFamily="2" charset="-122"/>
              <a:ea typeface="华文中宋" pitchFamily="2" charset="-122"/>
            </a:endParaRPr>
          </a:p>
        </p:txBody>
      </p:sp>
      <p:sp>
        <p:nvSpPr>
          <p:cNvPr id="25605" name="Rectangle 3"/>
          <p:cNvSpPr>
            <a:spLocks noGrp="1"/>
          </p:cNvSpPr>
          <p:nvPr>
            <p:ph type="body"/>
          </p:nvPr>
        </p:nvSpPr>
        <p:spPr>
          <a:xfrm>
            <a:off x="684213" y="1447800"/>
            <a:ext cx="8154987" cy="4495800"/>
          </a:xfrm>
        </p:spPr>
        <p:txBody>
          <a:bodyPr vert="horz" wrap="square" anchor="t"/>
          <a:p>
            <a:pPr lvl="0" eaLnBrk="1" hangingPunct="1">
              <a:lnSpc>
                <a:spcPct val="80000"/>
              </a:lnSpc>
            </a:pPr>
            <a:r>
              <a:rPr lang="zh-CN" altLang="en-US" sz="2400" b="1" dirty="0">
                <a:latin typeface="华文中宋" pitchFamily="2" charset="-122"/>
                <a:ea typeface="华文中宋" pitchFamily="2" charset="-122"/>
              </a:rPr>
              <a:t>首先应对</a:t>
            </a:r>
            <a:r>
              <a:rPr lang="zh-CN" altLang="en-US" sz="2400" b="1" dirty="0">
                <a:solidFill>
                  <a:srgbClr val="FF0000"/>
                </a:solidFill>
                <a:latin typeface="华文中宋" pitchFamily="2" charset="-122"/>
                <a:ea typeface="华文中宋" pitchFamily="2" charset="-122"/>
              </a:rPr>
              <a:t>通过被测模块的数据流</a:t>
            </a:r>
            <a:r>
              <a:rPr lang="zh-CN" altLang="en-US" sz="2400" b="1" dirty="0">
                <a:latin typeface="华文中宋" pitchFamily="2" charset="-122"/>
                <a:ea typeface="华文中宋" pitchFamily="2" charset="-122"/>
              </a:rPr>
              <a:t>进行测试，包括：</a:t>
            </a:r>
            <a:endParaRPr lang="zh-CN" altLang="en-US" sz="2400" b="1" dirty="0">
              <a:latin typeface="华文中宋" pitchFamily="2" charset="-122"/>
              <a:ea typeface="华文中宋" pitchFamily="2" charset="-122"/>
            </a:endParaRPr>
          </a:p>
          <a:p>
            <a:pPr marL="878205" lvl="1" indent="-421005" eaLnBrk="1" hangingPunct="1">
              <a:lnSpc>
                <a:spcPct val="80000"/>
              </a:lnSpc>
              <a:buClr>
                <a:schemeClr val="bg2"/>
              </a:buClr>
              <a:buFont typeface="Wingdings" charset="2"/>
              <a:buChar char="Ø"/>
            </a:pPr>
            <a:r>
              <a:rPr lang="zh-CN" altLang="en-US" sz="2400" b="1" dirty="0">
                <a:latin typeface="华文中宋" pitchFamily="2" charset="-122"/>
                <a:ea typeface="华文中宋" pitchFamily="2" charset="-122"/>
              </a:rPr>
              <a:t>调用本模块的输入参数是否正确；</a:t>
            </a:r>
            <a:endParaRPr lang="zh-CN" altLang="en-US" sz="2400" b="1" dirty="0">
              <a:latin typeface="华文中宋" pitchFamily="2" charset="-122"/>
              <a:ea typeface="华文中宋" pitchFamily="2" charset="-122"/>
            </a:endParaRPr>
          </a:p>
          <a:p>
            <a:pPr marL="878205" lvl="1" indent="-421005" eaLnBrk="1" hangingPunct="1">
              <a:lnSpc>
                <a:spcPct val="80000"/>
              </a:lnSpc>
              <a:buClr>
                <a:schemeClr val="bg2"/>
              </a:buClr>
              <a:buFont typeface="Wingdings" charset="2"/>
              <a:buChar char="Ø"/>
            </a:pPr>
            <a:r>
              <a:rPr lang="zh-CN" altLang="en-US" sz="2400" b="1" dirty="0">
                <a:latin typeface="华文中宋" pitchFamily="2" charset="-122"/>
                <a:ea typeface="华文中宋" pitchFamily="2" charset="-122"/>
              </a:rPr>
              <a:t>本模块调用子模块时输入给子模块的参数是否正确；</a:t>
            </a:r>
            <a:endParaRPr lang="zh-CN" altLang="en-US" sz="2400" b="1" dirty="0">
              <a:latin typeface="华文中宋" pitchFamily="2" charset="-122"/>
              <a:ea typeface="华文中宋" pitchFamily="2" charset="-122"/>
            </a:endParaRPr>
          </a:p>
          <a:p>
            <a:pPr marL="878205" lvl="1" indent="-421005" eaLnBrk="1" hangingPunct="1">
              <a:lnSpc>
                <a:spcPct val="80000"/>
              </a:lnSpc>
              <a:buClr>
                <a:schemeClr val="bg2"/>
              </a:buClr>
              <a:buFont typeface="Wingdings" charset="2"/>
              <a:buChar char="Ø"/>
            </a:pPr>
            <a:r>
              <a:rPr lang="zh-CN" altLang="en-US" sz="2400" b="1" dirty="0">
                <a:latin typeface="华文中宋" pitchFamily="2" charset="-122"/>
                <a:ea typeface="华文中宋" pitchFamily="2" charset="-122"/>
              </a:rPr>
              <a:t>全局变量的定义在各模块中是否一致；</a:t>
            </a:r>
            <a:endParaRPr lang="zh-CN" altLang="en-US" sz="2400" b="1" dirty="0">
              <a:latin typeface="华文中宋" pitchFamily="2" charset="-122"/>
              <a:ea typeface="华文中宋" pitchFamily="2" charset="-122"/>
            </a:endParaRPr>
          </a:p>
          <a:p>
            <a:pPr lvl="0" eaLnBrk="1" hangingPunct="1">
              <a:lnSpc>
                <a:spcPct val="80000"/>
              </a:lnSpc>
            </a:pPr>
            <a:r>
              <a:rPr lang="zh-CN" altLang="en-US" sz="2400" b="1" dirty="0">
                <a:latin typeface="华文中宋" pitchFamily="2" charset="-122"/>
                <a:ea typeface="华文中宋" pitchFamily="2" charset="-122"/>
              </a:rPr>
              <a:t>在做内外存交换时要考虑：</a:t>
            </a:r>
            <a:endParaRPr lang="zh-CN" altLang="en-US" sz="2400" b="1" dirty="0">
              <a:latin typeface="华文中宋" pitchFamily="2" charset="-122"/>
              <a:ea typeface="华文中宋" pitchFamily="2" charset="-122"/>
            </a:endParaRPr>
          </a:p>
          <a:p>
            <a:pPr marL="878205" lvl="1" indent="-421005" eaLnBrk="1" hangingPunct="1">
              <a:lnSpc>
                <a:spcPct val="80000"/>
              </a:lnSpc>
              <a:buClr>
                <a:schemeClr val="bg2"/>
              </a:buClr>
              <a:buFont typeface="Wingdings" charset="2"/>
              <a:buChar char="Ø"/>
            </a:pPr>
            <a:r>
              <a:rPr lang="zh-CN" altLang="en-US" sz="2400" b="1" dirty="0">
                <a:latin typeface="华文中宋" pitchFamily="2" charset="-122"/>
                <a:ea typeface="华文中宋" pitchFamily="2" charset="-122"/>
              </a:rPr>
              <a:t>文件属性是否正确；</a:t>
            </a:r>
            <a:endParaRPr lang="zh-CN" altLang="en-US" sz="2400" b="1" dirty="0">
              <a:latin typeface="华文中宋" pitchFamily="2" charset="-122"/>
              <a:ea typeface="华文中宋" pitchFamily="2" charset="-122"/>
            </a:endParaRPr>
          </a:p>
          <a:p>
            <a:pPr marL="878205" lvl="1" indent="-421005" eaLnBrk="1" hangingPunct="1">
              <a:lnSpc>
                <a:spcPct val="80000"/>
              </a:lnSpc>
              <a:buClr>
                <a:schemeClr val="bg2"/>
              </a:buClr>
              <a:buFont typeface="Wingdings" charset="2"/>
              <a:buChar char="Ø"/>
            </a:pPr>
            <a:r>
              <a:rPr lang="en-US" altLang="x-none" sz="2400" b="1" dirty="0">
                <a:latin typeface="Times New Roman" pitchFamily="18" charset="0"/>
                <a:ea typeface="华文中宋" pitchFamily="2" charset="-122"/>
              </a:rPr>
              <a:t>OPEN</a:t>
            </a:r>
            <a:r>
              <a:rPr lang="zh-CN" altLang="en-US" sz="2400" b="1" dirty="0">
                <a:latin typeface="华文中宋" pitchFamily="2" charset="-122"/>
                <a:ea typeface="华文中宋" pitchFamily="2" charset="-122"/>
              </a:rPr>
              <a:t>与</a:t>
            </a:r>
            <a:r>
              <a:rPr lang="en-US" altLang="x-none" sz="2400" b="1" dirty="0">
                <a:latin typeface="Times New Roman" pitchFamily="18" charset="0"/>
                <a:ea typeface="华文中宋" pitchFamily="2" charset="-122"/>
              </a:rPr>
              <a:t>CLOSE</a:t>
            </a:r>
            <a:r>
              <a:rPr lang="zh-CN" altLang="en-US" sz="2400" b="1" dirty="0">
                <a:latin typeface="华文中宋" pitchFamily="2" charset="-122"/>
                <a:ea typeface="华文中宋" pitchFamily="2" charset="-122"/>
              </a:rPr>
              <a:t>语句是否正确；</a:t>
            </a:r>
            <a:endParaRPr lang="zh-CN" altLang="en-US" sz="2400" b="1" dirty="0">
              <a:latin typeface="华文中宋" pitchFamily="2" charset="-122"/>
              <a:ea typeface="华文中宋" pitchFamily="2" charset="-122"/>
            </a:endParaRPr>
          </a:p>
          <a:p>
            <a:pPr marL="878205" lvl="1" indent="-421005" eaLnBrk="1" hangingPunct="1">
              <a:lnSpc>
                <a:spcPct val="80000"/>
              </a:lnSpc>
              <a:buClr>
                <a:schemeClr val="bg2"/>
              </a:buClr>
              <a:buFont typeface="Wingdings" charset="2"/>
              <a:buChar char="Ø"/>
            </a:pPr>
            <a:r>
              <a:rPr lang="zh-CN" altLang="en-US" sz="2400" b="1" dirty="0">
                <a:latin typeface="华文中宋" pitchFamily="2" charset="-122"/>
                <a:ea typeface="华文中宋" pitchFamily="2" charset="-122"/>
              </a:rPr>
              <a:t>缓冲区容量与记录长度是否匹配；</a:t>
            </a:r>
            <a:endParaRPr lang="zh-CN" altLang="en-US" sz="2400" b="1" dirty="0">
              <a:latin typeface="华文中宋" pitchFamily="2" charset="-122"/>
              <a:ea typeface="华文中宋" pitchFamily="2" charset="-122"/>
            </a:endParaRPr>
          </a:p>
          <a:p>
            <a:pPr marL="878205" lvl="1" indent="-421005" eaLnBrk="1" hangingPunct="1">
              <a:lnSpc>
                <a:spcPct val="80000"/>
              </a:lnSpc>
              <a:buClr>
                <a:schemeClr val="bg2"/>
              </a:buClr>
              <a:buFont typeface="Wingdings" charset="2"/>
              <a:buChar char="Ø"/>
            </a:pPr>
            <a:r>
              <a:rPr lang="zh-CN" altLang="en-US" sz="2400" b="1" dirty="0">
                <a:latin typeface="华文中宋" pitchFamily="2" charset="-122"/>
                <a:ea typeface="华文中宋" pitchFamily="2" charset="-122"/>
              </a:rPr>
              <a:t>在进行读写操作之前是否打开了文件；</a:t>
            </a:r>
            <a:endParaRPr lang="zh-CN" altLang="en-US" sz="2400" b="1" dirty="0">
              <a:latin typeface="华文中宋" pitchFamily="2" charset="-122"/>
              <a:ea typeface="华文中宋" pitchFamily="2" charset="-122"/>
            </a:endParaRPr>
          </a:p>
          <a:p>
            <a:pPr marL="878205" lvl="1" indent="-421005" eaLnBrk="1" hangingPunct="1">
              <a:lnSpc>
                <a:spcPct val="80000"/>
              </a:lnSpc>
              <a:buClr>
                <a:schemeClr val="bg2"/>
              </a:buClr>
              <a:buFont typeface="Wingdings" charset="2"/>
              <a:buChar char="Ø"/>
            </a:pPr>
            <a:r>
              <a:rPr lang="zh-CN" altLang="en-US" sz="2400" b="1" dirty="0">
                <a:latin typeface="华文中宋" pitchFamily="2" charset="-122"/>
                <a:ea typeface="华文中宋" pitchFamily="2" charset="-122"/>
              </a:rPr>
              <a:t>在结束文件处理时是否关闭了文件；</a:t>
            </a:r>
            <a:endParaRPr lang="zh-CN" altLang="en-US" sz="2400" b="1" dirty="0">
              <a:latin typeface="华文中宋" pitchFamily="2" charset="-122"/>
              <a:ea typeface="华文中宋" pitchFamily="2" charset="-122"/>
            </a:endParaRPr>
          </a:p>
          <a:p>
            <a:pPr marL="878205" lvl="1" indent="-421005" eaLnBrk="1" hangingPunct="1">
              <a:lnSpc>
                <a:spcPct val="80000"/>
              </a:lnSpc>
              <a:buClr>
                <a:schemeClr val="bg2"/>
              </a:buClr>
              <a:buFont typeface="Wingdings" charset="2"/>
              <a:buChar char="Ø"/>
            </a:pPr>
            <a:r>
              <a:rPr lang="zh-CN" altLang="en-US" sz="2400" b="1" dirty="0">
                <a:latin typeface="华文中宋" pitchFamily="2" charset="-122"/>
                <a:ea typeface="华文中宋" pitchFamily="2" charset="-122"/>
              </a:rPr>
              <a:t>正文书写／输入错误，</a:t>
            </a:r>
            <a:endParaRPr lang="zh-CN" altLang="en-US" sz="2400" b="1" dirty="0">
              <a:latin typeface="华文中宋" pitchFamily="2" charset="-122"/>
              <a:ea typeface="华文中宋" pitchFamily="2" charset="-122"/>
            </a:endParaRPr>
          </a:p>
          <a:p>
            <a:pPr marL="878205" lvl="1" indent="-421005" eaLnBrk="1" hangingPunct="1">
              <a:lnSpc>
                <a:spcPct val="80000"/>
              </a:lnSpc>
              <a:buClr>
                <a:schemeClr val="bg2"/>
              </a:buClr>
              <a:buFont typeface="Wingdings" charset="2"/>
              <a:buChar char="Ø"/>
            </a:pPr>
            <a:r>
              <a:rPr lang="en-US" altLang="x-none" sz="2400" b="1" dirty="0">
                <a:latin typeface="Times New Roman" pitchFamily="18" charset="0"/>
                <a:ea typeface="华文中宋" pitchFamily="2" charset="-122"/>
              </a:rPr>
              <a:t>I</a:t>
            </a:r>
            <a:r>
              <a:rPr lang="zh-CN" altLang="en-US" sz="2400" b="1" dirty="0">
                <a:latin typeface="Times New Roman" pitchFamily="18" charset="0"/>
                <a:ea typeface="华文中宋" pitchFamily="2" charset="-122"/>
              </a:rPr>
              <a:t>／</a:t>
            </a:r>
            <a:r>
              <a:rPr lang="en-US" altLang="x-none" sz="2400" b="1" dirty="0">
                <a:latin typeface="Times New Roman" pitchFamily="18" charset="0"/>
                <a:ea typeface="华文中宋" pitchFamily="2" charset="-122"/>
              </a:rPr>
              <a:t>O</a:t>
            </a:r>
            <a:r>
              <a:rPr lang="zh-CN" altLang="en-US" sz="2400" b="1" dirty="0">
                <a:latin typeface="华文中宋" pitchFamily="2" charset="-122"/>
                <a:ea typeface="华文中宋" pitchFamily="2" charset="-122"/>
              </a:rPr>
              <a:t>错误是否检查并做了处理。</a:t>
            </a:r>
            <a:endParaRPr lang="zh-CN" altLang="en-US" sz="2400" b="1" dirty="0">
              <a:latin typeface="华文中宋" pitchFamily="2" charset="-122"/>
              <a:ea typeface="华文中宋" pitchFamily="2" charset="-122"/>
            </a:endParaRPr>
          </a:p>
        </p:txBody>
      </p:sp>
    </p:spTree>
  </p:cSld>
  <p:clrMapOvr>
    <a:masterClrMapping/>
  </p:clrMapOvr>
  <p:transition>
    <p:strips dir="ld"/>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6" name="灯片编号占位符 4"/>
          <p:cNvSpPr txBox="1">
            <a:spLocks noGrp="1"/>
          </p:cNvSpPr>
          <p:nvPr/>
        </p:nvSpPr>
        <p:spPr>
          <a:xfrm>
            <a:off x="6553200" y="6248400"/>
            <a:ext cx="2133600" cy="457200"/>
          </a:xfrm>
          <a:prstGeom prst="rect">
            <a:avLst/>
          </a:prstGeom>
          <a:noFill/>
          <a:ln w="9525">
            <a:noFill/>
            <a:miter/>
          </a:ln>
        </p:spPr>
        <p:txBody>
          <a:bodyPr anchor="b"/>
          <a:p>
            <a:pPr lvl="0" algn="r" eaLnBrk="1" hangingPunct="1"/>
            <a:fld id="{9A0DB2DC-4C9A-4742-B13C-FB6460FD3503}" type="slidenum">
              <a:rPr lang="en-US" altLang="x-none" sz="1200" dirty="0">
                <a:latin typeface="Arial Black" pitchFamily="2" charset="0"/>
                <a:ea typeface="宋体" charset="-122"/>
              </a:rPr>
            </a:fld>
            <a:endParaRPr lang="en-US" altLang="x-none" sz="1200" dirty="0">
              <a:latin typeface="Arial Black" pitchFamily="2" charset="0"/>
              <a:ea typeface="宋体" charset="-122"/>
            </a:endParaRPr>
          </a:p>
        </p:txBody>
      </p:sp>
      <p:sp>
        <p:nvSpPr>
          <p:cNvPr id="26627" name="日期占位符 5"/>
          <p:cNvSpPr txBox="1">
            <a:spLocks noGrp="1"/>
          </p:cNvSpPr>
          <p:nvPr/>
        </p:nvSpPr>
        <p:spPr>
          <a:xfrm>
            <a:off x="457200" y="6245225"/>
            <a:ext cx="2133600" cy="476250"/>
          </a:xfrm>
          <a:prstGeom prst="rect">
            <a:avLst/>
          </a:prstGeom>
          <a:noFill/>
          <a:ln w="9525">
            <a:noFill/>
            <a:miter/>
          </a:ln>
        </p:spPr>
        <p:txBody>
          <a:bodyPr anchor="b"/>
          <a:p>
            <a:pPr lvl="0" eaLnBrk="1" hangingPunct="1"/>
            <a:fld id="{BB962C8B-B14F-4D97-AF65-F5344CB8AC3E}" type="datetime1">
              <a:rPr lang="zh-CN" altLang="en-US" sz="1200" dirty="0">
                <a:latin typeface="Arial" charset="0"/>
                <a:ea typeface="宋体" charset="-122"/>
              </a:rPr>
            </a:fld>
            <a:endParaRPr lang="en-US" altLang="x-none" sz="1200" dirty="0">
              <a:latin typeface="Arial" charset="0"/>
              <a:ea typeface="宋体" charset="-122"/>
            </a:endParaRPr>
          </a:p>
        </p:txBody>
      </p:sp>
      <p:sp>
        <p:nvSpPr>
          <p:cNvPr id="26628" name="Rectangle 2"/>
          <p:cNvSpPr>
            <a:spLocks noGrp="1"/>
          </p:cNvSpPr>
          <p:nvPr>
            <p:ph type="title"/>
          </p:nvPr>
        </p:nvSpPr>
        <p:spPr>
          <a:xfrm>
            <a:off x="3636010" y="476250"/>
            <a:ext cx="5257800" cy="609600"/>
          </a:xfrm>
        </p:spPr>
        <p:txBody>
          <a:bodyPr vert="horz" wrap="square" anchor="ctr"/>
          <a:p>
            <a:pPr lvl="0" algn="just" eaLnBrk="1" hangingPunct="1"/>
            <a:r>
              <a:rPr lang="en-US" altLang="x-none" sz="3600" dirty="0">
                <a:solidFill>
                  <a:srgbClr val="FF0000"/>
                </a:solidFill>
                <a:latin typeface="Times New Roman" pitchFamily="18" charset="0"/>
                <a:ea typeface="华文中宋" pitchFamily="2" charset="-122"/>
              </a:rPr>
              <a:t>2, </a:t>
            </a:r>
            <a:r>
              <a:rPr lang="zh-CN" altLang="en-US" sz="3600" dirty="0">
                <a:solidFill>
                  <a:srgbClr val="FF0000"/>
                </a:solidFill>
                <a:latin typeface="Times New Roman" pitchFamily="18" charset="0"/>
                <a:ea typeface="华文中宋" pitchFamily="2" charset="-122"/>
              </a:rPr>
              <a:t>局部数据结构测试</a:t>
            </a:r>
            <a:endParaRPr lang="zh-CN" altLang="en-US" sz="3600" dirty="0">
              <a:solidFill>
                <a:srgbClr val="FF0000"/>
              </a:solidFill>
              <a:latin typeface="Times New Roman" pitchFamily="18" charset="0"/>
              <a:ea typeface="华文中宋" pitchFamily="2" charset="-122"/>
            </a:endParaRPr>
          </a:p>
        </p:txBody>
      </p:sp>
      <p:sp>
        <p:nvSpPr>
          <p:cNvPr id="26629" name="Rectangle 3"/>
          <p:cNvSpPr>
            <a:spLocks noGrp="1"/>
          </p:cNvSpPr>
          <p:nvPr>
            <p:ph type="body"/>
          </p:nvPr>
        </p:nvSpPr>
        <p:spPr>
          <a:xfrm>
            <a:off x="684213" y="1268413"/>
            <a:ext cx="7467600" cy="2232025"/>
          </a:xfrm>
        </p:spPr>
        <p:txBody>
          <a:bodyPr vert="horz" wrap="square" anchor="t"/>
          <a:p>
            <a:pPr lvl="0" eaLnBrk="1" hangingPunct="1"/>
            <a:r>
              <a:rPr lang="zh-CN" altLang="en-US" sz="2400" b="1">
                <a:ea typeface="华文中宋" pitchFamily="2" charset="-122"/>
              </a:rPr>
              <a:t>不正确或不一致的数据类型说明</a:t>
            </a:r>
            <a:endParaRPr lang="zh-CN" altLang="en-US" sz="2400" b="1">
              <a:ea typeface="华文中宋" pitchFamily="2" charset="-122"/>
            </a:endParaRPr>
          </a:p>
          <a:p>
            <a:pPr lvl="0" eaLnBrk="1" hangingPunct="1"/>
            <a:r>
              <a:rPr lang="zh-CN" altLang="en-US" sz="2400" b="1">
                <a:ea typeface="华文中宋" pitchFamily="2" charset="-122"/>
              </a:rPr>
              <a:t>检查尚未赋值或尚未初始化的变量</a:t>
            </a:r>
            <a:endParaRPr lang="zh-CN" altLang="en-US" sz="2400" b="1">
              <a:ea typeface="华文中宋" pitchFamily="2" charset="-122"/>
            </a:endParaRPr>
          </a:p>
          <a:p>
            <a:pPr lvl="0" eaLnBrk="1" hangingPunct="1"/>
            <a:r>
              <a:rPr lang="zh-CN" altLang="en-US" sz="2400" b="1">
                <a:ea typeface="华文中宋" pitchFamily="2" charset="-122"/>
              </a:rPr>
              <a:t>错误的初始值或错误的缺省值</a:t>
            </a:r>
            <a:endParaRPr lang="zh-CN" altLang="en-US" sz="2400" b="1">
              <a:ea typeface="华文中宋" pitchFamily="2" charset="-122"/>
            </a:endParaRPr>
          </a:p>
          <a:p>
            <a:pPr lvl="0" eaLnBrk="1" hangingPunct="1"/>
            <a:r>
              <a:rPr lang="zh-CN" altLang="en-US" sz="2400" b="1">
                <a:ea typeface="华文中宋" pitchFamily="2" charset="-122"/>
              </a:rPr>
              <a:t>变量名拼写错或书写错</a:t>
            </a:r>
            <a:endParaRPr lang="zh-CN" altLang="en-US" sz="2400" b="1">
              <a:ea typeface="华文中宋" pitchFamily="2" charset="-122"/>
            </a:endParaRPr>
          </a:p>
          <a:p>
            <a:pPr lvl="0" eaLnBrk="1" hangingPunct="1"/>
            <a:r>
              <a:rPr lang="zh-CN" altLang="en-US" sz="2400" b="1">
                <a:ea typeface="华文中宋" pitchFamily="2" charset="-122"/>
              </a:rPr>
              <a:t>不一致的数据类型</a:t>
            </a:r>
            <a:endParaRPr lang="zh-CN" altLang="en-US" sz="2400" b="1">
              <a:ea typeface="华文中宋" pitchFamily="2" charset="-122"/>
            </a:endParaRPr>
          </a:p>
          <a:p>
            <a:pPr lvl="0" eaLnBrk="1" hangingPunct="1"/>
            <a:r>
              <a:rPr lang="zh-CN" altLang="en-US" sz="2400" b="1">
                <a:ea typeface="华文中宋" pitchFamily="2" charset="-122"/>
              </a:rPr>
              <a:t>全局数据对模块的影响</a:t>
            </a:r>
            <a:endParaRPr lang="zh-CN" altLang="en-US" sz="2400" b="1">
              <a:ea typeface="华文中宋" pitchFamily="2" charset="-122"/>
            </a:endParaRPr>
          </a:p>
        </p:txBody>
      </p:sp>
    </p:spTree>
  </p:cSld>
  <p:clrMapOvr>
    <a:masterClrMapping/>
  </p:clrMapOvr>
  <p:transition>
    <p:strips dir="rd"/>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Rectangle 4"/>
          <p:cNvSpPr/>
          <p:nvPr/>
        </p:nvSpPr>
        <p:spPr>
          <a:xfrm>
            <a:off x="5507990" y="332423"/>
            <a:ext cx="3352800" cy="762000"/>
          </a:xfrm>
          <a:prstGeom prst="rect">
            <a:avLst/>
          </a:prstGeom>
          <a:noFill/>
          <a:ln w="9525">
            <a:noFill/>
            <a:miter/>
          </a:ln>
        </p:spPr>
        <p:txBody>
          <a:bodyPr anchor="ctr"/>
          <a:p>
            <a:pPr lvl="0" eaLnBrk="1" hangingPunct="1"/>
            <a:r>
              <a:rPr lang="en-US" altLang="x-none" sz="4000" dirty="0">
                <a:solidFill>
                  <a:srgbClr val="FF0000"/>
                </a:solidFill>
                <a:latin typeface="Times New Roman" pitchFamily="18" charset="0"/>
                <a:ea typeface="华文中宋" pitchFamily="2" charset="-122"/>
              </a:rPr>
              <a:t>3, </a:t>
            </a:r>
            <a:r>
              <a:rPr lang="zh-CN" altLang="en-US" sz="4000" dirty="0">
                <a:solidFill>
                  <a:srgbClr val="FF0000"/>
                </a:solidFill>
                <a:latin typeface="Times New Roman" pitchFamily="18" charset="0"/>
                <a:ea typeface="华文中宋" pitchFamily="2" charset="-122"/>
              </a:rPr>
              <a:t>路径测试</a:t>
            </a:r>
            <a:endParaRPr lang="zh-CN" altLang="en-US" sz="4000" dirty="0">
              <a:solidFill>
                <a:srgbClr val="FF0000"/>
              </a:solidFill>
              <a:latin typeface="Times New Roman" pitchFamily="18" charset="0"/>
              <a:ea typeface="华文中宋" pitchFamily="2" charset="-122"/>
            </a:endParaRPr>
          </a:p>
        </p:txBody>
      </p:sp>
      <p:sp>
        <p:nvSpPr>
          <p:cNvPr id="27651" name="Rectangle 5"/>
          <p:cNvSpPr/>
          <p:nvPr/>
        </p:nvSpPr>
        <p:spPr>
          <a:xfrm>
            <a:off x="539750" y="2060575"/>
            <a:ext cx="7620000" cy="1552575"/>
          </a:xfrm>
          <a:prstGeom prst="rect">
            <a:avLst/>
          </a:prstGeom>
          <a:noFill/>
          <a:ln w="9525">
            <a:noFill/>
            <a:miter/>
          </a:ln>
        </p:spPr>
        <p:txBody>
          <a:bodyPr/>
          <a:p>
            <a:pPr marL="342900" lvl="0" indent="-342900" eaLnBrk="1" hangingPunct="1">
              <a:spcBef>
                <a:spcPct val="20000"/>
              </a:spcBef>
              <a:buClr>
                <a:schemeClr val="bg2"/>
              </a:buClr>
              <a:buSzPct val="75000"/>
              <a:buFont typeface="Wingdings" charset="2"/>
              <a:buChar char="n"/>
            </a:pPr>
            <a:r>
              <a:rPr lang="zh-CN" altLang="en-US" sz="2400" b="1" dirty="0">
                <a:latin typeface="Times New Roman" pitchFamily="18" charset="0"/>
                <a:ea typeface="华文中宋" pitchFamily="2" charset="-122"/>
              </a:rPr>
              <a:t>选择适当的测试用例，对模块中重要的执行路径进行测试。</a:t>
            </a:r>
            <a:endParaRPr lang="zh-CN" altLang="en-US" sz="2400" b="1" dirty="0">
              <a:latin typeface="Times New Roman" pitchFamily="18" charset="0"/>
              <a:ea typeface="华文中宋" pitchFamily="2" charset="-122"/>
            </a:endParaRPr>
          </a:p>
          <a:p>
            <a:pPr marL="342900" lvl="0" indent="-342900" eaLnBrk="1" hangingPunct="1">
              <a:spcBef>
                <a:spcPct val="20000"/>
              </a:spcBef>
              <a:buClr>
                <a:schemeClr val="bg2"/>
              </a:buClr>
              <a:buSzPct val="75000"/>
              <a:buFont typeface="Wingdings" charset="2"/>
              <a:buChar char="n"/>
            </a:pPr>
            <a:r>
              <a:rPr lang="zh-CN" altLang="en-US" sz="2400" b="1" dirty="0">
                <a:latin typeface="Times New Roman" pitchFamily="18" charset="0"/>
                <a:ea typeface="华文中宋" pitchFamily="2" charset="-122"/>
              </a:rPr>
              <a:t>应当设计测试用例查找由于错误的计算、不正确的比较或不正常的控制流而导致的错误。</a:t>
            </a:r>
            <a:endParaRPr lang="zh-CN" altLang="en-US" sz="2400" b="1" dirty="0">
              <a:latin typeface="Times New Roman" pitchFamily="18" charset="0"/>
              <a:ea typeface="华文中宋" pitchFamily="2" charset="-122"/>
            </a:endParaRPr>
          </a:p>
          <a:p>
            <a:pPr marL="342900" lvl="0" indent="-342900" eaLnBrk="1" hangingPunct="1">
              <a:spcBef>
                <a:spcPct val="20000"/>
              </a:spcBef>
              <a:buClr>
                <a:schemeClr val="bg2"/>
              </a:buClr>
              <a:buSzPct val="75000"/>
              <a:buFont typeface="Wingdings" charset="2"/>
              <a:buChar char="n"/>
            </a:pPr>
            <a:r>
              <a:rPr lang="zh-CN" altLang="en-US" sz="2400" b="1" dirty="0">
                <a:latin typeface="Times New Roman" pitchFamily="18" charset="0"/>
                <a:ea typeface="华文中宋" pitchFamily="2" charset="-122"/>
              </a:rPr>
              <a:t>对基本执行路径和循环进行测试可以发现大量的路径错误。</a:t>
            </a:r>
            <a:endParaRPr lang="zh-CN" altLang="en-US" sz="2400" b="1" dirty="0">
              <a:latin typeface="Times New Roman" pitchFamily="18" charset="0"/>
              <a:ea typeface="华文中宋" pitchFamily="2" charset="-122"/>
            </a:endParaRP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4" name="灯片编号占位符 4"/>
          <p:cNvSpPr txBox="1">
            <a:spLocks noGrp="1"/>
          </p:cNvSpPr>
          <p:nvPr/>
        </p:nvSpPr>
        <p:spPr>
          <a:xfrm>
            <a:off x="6553200" y="6248400"/>
            <a:ext cx="2133600" cy="457200"/>
          </a:xfrm>
          <a:prstGeom prst="rect">
            <a:avLst/>
          </a:prstGeom>
          <a:noFill/>
          <a:ln w="9525">
            <a:noFill/>
            <a:miter/>
          </a:ln>
        </p:spPr>
        <p:txBody>
          <a:bodyPr anchor="b"/>
          <a:p>
            <a:pPr lvl="0" algn="r" eaLnBrk="1" hangingPunct="1"/>
            <a:fld id="{9A0DB2DC-4C9A-4742-B13C-FB6460FD3503}" type="slidenum">
              <a:rPr lang="en-US" altLang="x-none" sz="1200" dirty="0">
                <a:latin typeface="Arial Black" pitchFamily="2" charset="0"/>
                <a:ea typeface="宋体" charset="-122"/>
              </a:rPr>
            </a:fld>
            <a:endParaRPr lang="en-US" altLang="x-none" sz="1200" dirty="0">
              <a:latin typeface="Arial Black" pitchFamily="2" charset="0"/>
              <a:ea typeface="宋体" charset="-122"/>
            </a:endParaRPr>
          </a:p>
        </p:txBody>
      </p:sp>
      <p:sp>
        <p:nvSpPr>
          <p:cNvPr id="28675" name="日期占位符 5"/>
          <p:cNvSpPr txBox="1">
            <a:spLocks noGrp="1"/>
          </p:cNvSpPr>
          <p:nvPr/>
        </p:nvSpPr>
        <p:spPr>
          <a:xfrm>
            <a:off x="457200" y="6245225"/>
            <a:ext cx="2133600" cy="476250"/>
          </a:xfrm>
          <a:prstGeom prst="rect">
            <a:avLst/>
          </a:prstGeom>
          <a:noFill/>
          <a:ln w="9525">
            <a:noFill/>
            <a:miter/>
          </a:ln>
        </p:spPr>
        <p:txBody>
          <a:bodyPr anchor="b"/>
          <a:p>
            <a:pPr lvl="0" eaLnBrk="1" hangingPunct="1"/>
            <a:fld id="{BB962C8B-B14F-4D97-AF65-F5344CB8AC3E}" type="datetime1">
              <a:rPr lang="zh-CN" altLang="en-US" sz="1200" dirty="0">
                <a:latin typeface="Arial" charset="0"/>
                <a:ea typeface="宋体" charset="-122"/>
              </a:rPr>
            </a:fld>
            <a:endParaRPr lang="en-US" altLang="x-none" sz="1200" dirty="0">
              <a:latin typeface="Arial" charset="0"/>
              <a:ea typeface="宋体" charset="-122"/>
            </a:endParaRPr>
          </a:p>
        </p:txBody>
      </p:sp>
      <p:sp>
        <p:nvSpPr>
          <p:cNvPr id="28676" name="Rectangle 2"/>
          <p:cNvSpPr>
            <a:spLocks noGrp="1"/>
          </p:cNvSpPr>
          <p:nvPr>
            <p:ph type="title"/>
          </p:nvPr>
        </p:nvSpPr>
        <p:spPr>
          <a:xfrm>
            <a:off x="4643755" y="404495"/>
            <a:ext cx="4191000" cy="685800"/>
          </a:xfrm>
        </p:spPr>
        <p:txBody>
          <a:bodyPr vert="horz" wrap="square" anchor="ctr"/>
          <a:p>
            <a:pPr lvl="0" eaLnBrk="1" hangingPunct="1"/>
            <a:r>
              <a:rPr lang="en-US" altLang="x-none" sz="3600" dirty="0">
                <a:solidFill>
                  <a:srgbClr val="FF0000"/>
                </a:solidFill>
                <a:latin typeface="Times New Roman" pitchFamily="18" charset="0"/>
                <a:ea typeface="华文中宋" pitchFamily="2" charset="-122"/>
              </a:rPr>
              <a:t>4, </a:t>
            </a:r>
            <a:r>
              <a:rPr lang="zh-CN" altLang="en-US" sz="3600" dirty="0">
                <a:solidFill>
                  <a:srgbClr val="FF0000"/>
                </a:solidFill>
                <a:latin typeface="Times New Roman" pitchFamily="18" charset="0"/>
                <a:ea typeface="华文中宋" pitchFamily="2" charset="-122"/>
              </a:rPr>
              <a:t>错误处理测试</a:t>
            </a:r>
            <a:endParaRPr lang="zh-CN" altLang="en-US" sz="3600" dirty="0">
              <a:solidFill>
                <a:srgbClr val="FF0000"/>
              </a:solidFill>
              <a:latin typeface="Times New Roman" pitchFamily="18" charset="0"/>
              <a:ea typeface="华文中宋" pitchFamily="2" charset="-122"/>
            </a:endParaRPr>
          </a:p>
        </p:txBody>
      </p:sp>
      <p:sp>
        <p:nvSpPr>
          <p:cNvPr id="28677" name="Rectangle 3"/>
          <p:cNvSpPr>
            <a:spLocks noGrp="1"/>
          </p:cNvSpPr>
          <p:nvPr>
            <p:ph type="body"/>
          </p:nvPr>
        </p:nvSpPr>
        <p:spPr>
          <a:xfrm>
            <a:off x="827088" y="1628775"/>
            <a:ext cx="7620000" cy="1912938"/>
          </a:xfrm>
        </p:spPr>
        <p:txBody>
          <a:bodyPr vert="horz" wrap="square" anchor="t"/>
          <a:p>
            <a:pPr lvl="0" eaLnBrk="1" hangingPunct="1"/>
            <a:r>
              <a:rPr lang="zh-CN" altLang="en-US" sz="2400" b="1">
                <a:latin typeface="Times New Roman" pitchFamily="18" charset="0"/>
                <a:ea typeface="华文中宋" pitchFamily="2" charset="-122"/>
              </a:rPr>
              <a:t>出错的描述是否难以理解</a:t>
            </a:r>
            <a:endParaRPr lang="zh-CN" altLang="en-US" sz="2400" b="1">
              <a:latin typeface="Times New Roman" pitchFamily="18" charset="0"/>
              <a:ea typeface="华文中宋" pitchFamily="2" charset="-122"/>
            </a:endParaRPr>
          </a:p>
          <a:p>
            <a:pPr lvl="0" eaLnBrk="1" hangingPunct="1"/>
            <a:r>
              <a:rPr lang="zh-CN" altLang="en-US" sz="2400" b="1">
                <a:latin typeface="Times New Roman" pitchFamily="18" charset="0"/>
                <a:ea typeface="华文中宋" pitchFamily="2" charset="-122"/>
              </a:rPr>
              <a:t>出错的描述是否能够对错误定位</a:t>
            </a:r>
            <a:endParaRPr lang="zh-CN" altLang="en-US" sz="2400" b="1">
              <a:latin typeface="Times New Roman" pitchFamily="18" charset="0"/>
              <a:ea typeface="华文中宋" pitchFamily="2" charset="-122"/>
            </a:endParaRPr>
          </a:p>
          <a:p>
            <a:pPr lvl="0" eaLnBrk="1" hangingPunct="1"/>
            <a:r>
              <a:rPr lang="zh-CN" altLang="en-US" sz="2400" b="1">
                <a:latin typeface="Times New Roman" pitchFamily="18" charset="0"/>
                <a:ea typeface="华文中宋" pitchFamily="2" charset="-122"/>
              </a:rPr>
              <a:t>显示的错误与实际的错误是否相符</a:t>
            </a:r>
            <a:endParaRPr lang="zh-CN" altLang="en-US" sz="2400" b="1">
              <a:latin typeface="Times New Roman" pitchFamily="18" charset="0"/>
              <a:ea typeface="华文中宋" pitchFamily="2" charset="-122"/>
            </a:endParaRPr>
          </a:p>
          <a:p>
            <a:pPr lvl="0" eaLnBrk="1" hangingPunct="1"/>
            <a:r>
              <a:rPr lang="zh-CN" altLang="en-US" sz="2400" b="1">
                <a:latin typeface="Times New Roman" pitchFamily="18" charset="0"/>
                <a:ea typeface="华文中宋" pitchFamily="2" charset="-122"/>
              </a:rPr>
              <a:t>对错误条件的处理正确与否</a:t>
            </a:r>
            <a:endParaRPr lang="zh-CN" altLang="en-US" sz="2400" b="1">
              <a:latin typeface="Times New Roman" pitchFamily="18" charset="0"/>
              <a:ea typeface="华文中宋" pitchFamily="2" charset="-122"/>
            </a:endParaRPr>
          </a:p>
          <a:p>
            <a:pPr lvl="0" eaLnBrk="1" hangingPunct="1"/>
            <a:r>
              <a:rPr lang="zh-CN" altLang="en-US" sz="2400" b="1">
                <a:latin typeface="Times New Roman" pitchFamily="18" charset="0"/>
                <a:ea typeface="华文中宋" pitchFamily="2" charset="-122"/>
              </a:rPr>
              <a:t>在对错误进行处理之前，错误条件是否已经引起系统的干预等</a:t>
            </a:r>
            <a:endParaRPr lang="zh-CN" altLang="en-US" sz="2400" b="1">
              <a:latin typeface="Times New Roman" pitchFamily="18" charset="0"/>
              <a:ea typeface="华文中宋" pitchFamily="2" charset="-122"/>
            </a:endParaRPr>
          </a:p>
        </p:txBody>
      </p:sp>
    </p:spTree>
  </p:cSld>
  <p:clrMapOvr>
    <a:masterClrMapping/>
  </p:clrMapOvr>
  <p:transition>
    <p:pull dir="d"/>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8" name="Rectangle 4"/>
          <p:cNvSpPr/>
          <p:nvPr/>
        </p:nvSpPr>
        <p:spPr>
          <a:xfrm>
            <a:off x="5363845" y="260350"/>
            <a:ext cx="3276600" cy="762000"/>
          </a:xfrm>
          <a:prstGeom prst="rect">
            <a:avLst/>
          </a:prstGeom>
          <a:noFill/>
          <a:ln w="9525">
            <a:noFill/>
            <a:miter/>
          </a:ln>
        </p:spPr>
        <p:txBody>
          <a:bodyPr anchor="ctr"/>
          <a:p>
            <a:pPr lvl="0" eaLnBrk="1" hangingPunct="1"/>
            <a:r>
              <a:rPr lang="en-US" altLang="x-none" sz="4000" dirty="0">
                <a:solidFill>
                  <a:srgbClr val="FF0000"/>
                </a:solidFill>
                <a:latin typeface="Times New Roman" pitchFamily="18" charset="0"/>
                <a:ea typeface="华文中宋" pitchFamily="2" charset="-122"/>
              </a:rPr>
              <a:t>5, </a:t>
            </a:r>
            <a:r>
              <a:rPr lang="zh-CN" altLang="en-US" sz="4000" dirty="0">
                <a:solidFill>
                  <a:srgbClr val="FF0000"/>
                </a:solidFill>
                <a:latin typeface="Times New Roman" pitchFamily="18" charset="0"/>
                <a:ea typeface="华文中宋" pitchFamily="2" charset="-122"/>
              </a:rPr>
              <a:t>边界测试</a:t>
            </a:r>
            <a:endParaRPr lang="zh-CN" altLang="en-US" sz="4000" dirty="0">
              <a:solidFill>
                <a:srgbClr val="FF0000"/>
              </a:solidFill>
              <a:latin typeface="Times New Roman" pitchFamily="18" charset="0"/>
              <a:ea typeface="华文中宋" pitchFamily="2" charset="-122"/>
            </a:endParaRPr>
          </a:p>
        </p:txBody>
      </p:sp>
      <p:sp>
        <p:nvSpPr>
          <p:cNvPr id="29699" name="Rectangle 5"/>
          <p:cNvSpPr/>
          <p:nvPr/>
        </p:nvSpPr>
        <p:spPr>
          <a:xfrm>
            <a:off x="827088" y="2133600"/>
            <a:ext cx="7620000" cy="1773238"/>
          </a:xfrm>
          <a:prstGeom prst="rect">
            <a:avLst/>
          </a:prstGeom>
          <a:noFill/>
          <a:ln w="9525">
            <a:noFill/>
            <a:miter/>
          </a:ln>
        </p:spPr>
        <p:txBody>
          <a:bodyPr/>
          <a:p>
            <a:pPr marL="342900" lvl="0" indent="-342900" eaLnBrk="1" hangingPunct="1">
              <a:spcBef>
                <a:spcPct val="20000"/>
              </a:spcBef>
              <a:buClr>
                <a:schemeClr val="bg2"/>
              </a:buClr>
              <a:buSzPct val="75000"/>
              <a:buFont typeface="Wingdings" charset="2"/>
              <a:buChar char="n"/>
            </a:pPr>
            <a:r>
              <a:rPr lang="zh-CN" altLang="en-US" sz="2400" b="1" dirty="0">
                <a:latin typeface="Times New Roman" pitchFamily="18" charset="0"/>
                <a:ea typeface="华文中宋" pitchFamily="2" charset="-122"/>
              </a:rPr>
              <a:t>注意数据流、控制流中刚好等于、大于或小于确定的比较值时出错的可能性。对这些地方要仔细地选择测试用例，认真加以测试。</a:t>
            </a:r>
            <a:endParaRPr lang="zh-CN" altLang="en-US" sz="2400" b="1" dirty="0">
              <a:latin typeface="Times New Roman" pitchFamily="18" charset="0"/>
              <a:ea typeface="华文中宋" pitchFamily="2" charset="-122"/>
            </a:endParaRPr>
          </a:p>
          <a:p>
            <a:pPr marL="342900" lvl="0" indent="-342900" eaLnBrk="1" hangingPunct="1">
              <a:spcBef>
                <a:spcPct val="20000"/>
              </a:spcBef>
              <a:buClr>
                <a:schemeClr val="bg2"/>
              </a:buClr>
              <a:buSzPct val="75000"/>
              <a:buFont typeface="Wingdings" charset="2"/>
              <a:buChar char="n"/>
            </a:pPr>
            <a:r>
              <a:rPr lang="zh-CN" altLang="en-US" sz="2400" b="1" dirty="0">
                <a:latin typeface="Times New Roman" pitchFamily="18" charset="0"/>
                <a:ea typeface="华文中宋" pitchFamily="2" charset="-122"/>
              </a:rPr>
              <a:t>如果对模块运行时间有要求的话，还要专门进行关键路径测试，以确定最坏情况下和平均意义下影响模块运行时间的因素。</a:t>
            </a:r>
            <a:endParaRPr lang="zh-CN" altLang="en-US" sz="2400" b="1" dirty="0">
              <a:latin typeface="Arial" charset="0"/>
              <a:ea typeface="华文中宋" pitchFamily="2" charset="-122"/>
            </a:endParaRP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灯片编号占位符 4"/>
          <p:cNvSpPr txBox="1">
            <a:spLocks noGrp="1"/>
          </p:cNvSpPr>
          <p:nvPr/>
        </p:nvSpPr>
        <p:spPr>
          <a:xfrm>
            <a:off x="6553200" y="6248400"/>
            <a:ext cx="2133600" cy="457200"/>
          </a:xfrm>
          <a:prstGeom prst="rect">
            <a:avLst/>
          </a:prstGeom>
          <a:noFill/>
          <a:ln w="9525">
            <a:noFill/>
            <a:miter/>
          </a:ln>
        </p:spPr>
        <p:txBody>
          <a:bodyPr anchor="b"/>
          <a:p>
            <a:pPr lvl="0" algn="r" eaLnBrk="1" hangingPunct="1"/>
            <a:fld id="{9A0DB2DC-4C9A-4742-B13C-FB6460FD3503}" type="slidenum">
              <a:rPr lang="en-US" altLang="x-none" sz="1200" dirty="0">
                <a:latin typeface="Arial Black" pitchFamily="2" charset="0"/>
                <a:ea typeface="宋体" charset="-122"/>
              </a:rPr>
            </a:fld>
            <a:endParaRPr lang="en-US" altLang="x-none" sz="1200" dirty="0">
              <a:latin typeface="Arial Black" pitchFamily="2" charset="0"/>
              <a:ea typeface="宋体" charset="-122"/>
            </a:endParaRPr>
          </a:p>
        </p:txBody>
      </p:sp>
      <p:sp>
        <p:nvSpPr>
          <p:cNvPr id="30723" name="日期占位符 5"/>
          <p:cNvSpPr txBox="1">
            <a:spLocks noGrp="1"/>
          </p:cNvSpPr>
          <p:nvPr/>
        </p:nvSpPr>
        <p:spPr>
          <a:xfrm>
            <a:off x="457200" y="6245225"/>
            <a:ext cx="2133600" cy="476250"/>
          </a:xfrm>
          <a:prstGeom prst="rect">
            <a:avLst/>
          </a:prstGeom>
          <a:noFill/>
          <a:ln w="9525">
            <a:noFill/>
            <a:miter/>
          </a:ln>
        </p:spPr>
        <p:txBody>
          <a:bodyPr anchor="b"/>
          <a:p>
            <a:pPr lvl="0" eaLnBrk="1" hangingPunct="1"/>
            <a:fld id="{BB962C8B-B14F-4D97-AF65-F5344CB8AC3E}" type="datetime1">
              <a:rPr lang="zh-CN" altLang="en-US" sz="1200" dirty="0">
                <a:latin typeface="Arial" charset="0"/>
                <a:ea typeface="宋体" charset="-122"/>
              </a:rPr>
            </a:fld>
            <a:endParaRPr lang="en-US" altLang="x-none" sz="1200" dirty="0">
              <a:latin typeface="Arial" charset="0"/>
              <a:ea typeface="宋体" charset="-122"/>
            </a:endParaRPr>
          </a:p>
        </p:txBody>
      </p:sp>
      <p:sp>
        <p:nvSpPr>
          <p:cNvPr id="30724" name="Rectangle 2"/>
          <p:cNvSpPr>
            <a:spLocks noGrp="1"/>
          </p:cNvSpPr>
          <p:nvPr>
            <p:ph type="title"/>
          </p:nvPr>
        </p:nvSpPr>
        <p:spPr>
          <a:xfrm>
            <a:off x="4572000" y="116205"/>
            <a:ext cx="4419600" cy="838200"/>
          </a:xfrm>
        </p:spPr>
        <p:txBody>
          <a:bodyPr vert="horz" wrap="square" anchor="ctr"/>
          <a:p>
            <a:pPr lvl="0" algn="just" eaLnBrk="1" hangingPunct="1"/>
            <a:r>
              <a:rPr lang="zh-CN" altLang="en-US" sz="3600">
                <a:latin typeface="Times New Roman" pitchFamily="18" charset="0"/>
                <a:ea typeface="华文中宋" pitchFamily="2" charset="-122"/>
              </a:rPr>
              <a:t>单元测试的步骤</a:t>
            </a:r>
            <a:endParaRPr lang="zh-CN" altLang="en-US">
              <a:ea typeface="华文中宋" pitchFamily="2" charset="-122"/>
            </a:endParaRPr>
          </a:p>
        </p:txBody>
      </p:sp>
      <p:sp>
        <p:nvSpPr>
          <p:cNvPr id="30725" name="Rectangle 3"/>
          <p:cNvSpPr>
            <a:spLocks noGrp="1"/>
          </p:cNvSpPr>
          <p:nvPr>
            <p:ph type="body"/>
          </p:nvPr>
        </p:nvSpPr>
        <p:spPr>
          <a:xfrm>
            <a:off x="539750" y="1125538"/>
            <a:ext cx="7478713" cy="4953000"/>
          </a:xfrm>
        </p:spPr>
        <p:txBody>
          <a:bodyPr vert="horz" wrap="square" anchor="t"/>
          <a:p>
            <a:pPr lvl="0" eaLnBrk="1" hangingPunct="1"/>
            <a:r>
              <a:rPr lang="zh-CN" altLang="en-US" sz="2000" b="1" dirty="0">
                <a:latin typeface="华文中宋" pitchFamily="2" charset="-122"/>
                <a:ea typeface="华文中宋" pitchFamily="2" charset="-122"/>
              </a:rPr>
              <a:t>模块并不是一个独立的程序，在考虑测试模块时，同时要考虑它和外界的联系，用一些辅助模块去模拟与被测模块相联系的其它模块。</a:t>
            </a:r>
            <a:endParaRPr lang="zh-CN" altLang="en-US" sz="2000" b="1" dirty="0">
              <a:latin typeface="华文中宋" pitchFamily="2" charset="-122"/>
              <a:ea typeface="华文中宋" pitchFamily="2" charset="-122"/>
            </a:endParaRPr>
          </a:p>
          <a:p>
            <a:pPr lvl="1" eaLnBrk="1" hangingPunct="1">
              <a:buClr>
                <a:schemeClr val="bg2"/>
              </a:buClr>
              <a:buFont typeface="Wingdings" charset="2"/>
              <a:buChar char="Ø"/>
            </a:pPr>
            <a:r>
              <a:rPr lang="zh-CN" altLang="en-US" sz="1800" b="1" dirty="0">
                <a:latin typeface="华文中宋" pitchFamily="2" charset="-122"/>
                <a:ea typeface="华文中宋" pitchFamily="2" charset="-122"/>
              </a:rPr>
              <a:t> 驱动模块 </a:t>
            </a:r>
            <a:r>
              <a:rPr lang="en-US" altLang="x-none" sz="1800" b="1" dirty="0">
                <a:latin typeface="Times New Roman" pitchFamily="18" charset="0"/>
                <a:ea typeface="华文中宋" pitchFamily="2" charset="-122"/>
              </a:rPr>
              <a:t>(driver)</a:t>
            </a:r>
            <a:r>
              <a:rPr lang="en-US" altLang="x-none" sz="1800" b="1" dirty="0">
                <a:latin typeface="华文中宋" pitchFamily="2" charset="-122"/>
                <a:ea typeface="华文中宋" pitchFamily="2" charset="-122"/>
              </a:rPr>
              <a:t> </a:t>
            </a:r>
            <a:endParaRPr lang="en-US" altLang="x-none" sz="1800" b="1" dirty="0">
              <a:latin typeface="华文中宋" pitchFamily="2" charset="-122"/>
              <a:ea typeface="华文中宋" pitchFamily="2" charset="-122"/>
            </a:endParaRPr>
          </a:p>
          <a:p>
            <a:pPr lvl="1" eaLnBrk="1" hangingPunct="1">
              <a:buClr>
                <a:schemeClr val="bg2"/>
              </a:buClr>
              <a:buFont typeface="Wingdings" charset="2"/>
              <a:buChar char="Ø"/>
            </a:pPr>
            <a:r>
              <a:rPr lang="en-US" altLang="x-none" sz="1800" b="1" dirty="0">
                <a:latin typeface="华文中宋" pitchFamily="2" charset="-122"/>
                <a:ea typeface="华文中宋" pitchFamily="2" charset="-122"/>
              </a:rPr>
              <a:t> </a:t>
            </a:r>
            <a:r>
              <a:rPr lang="zh-CN" altLang="en-US" sz="1800" b="1" dirty="0">
                <a:latin typeface="华文中宋" pitchFamily="2" charset="-122"/>
                <a:ea typeface="华文中宋" pitchFamily="2" charset="-122"/>
              </a:rPr>
              <a:t>桩模块 </a:t>
            </a:r>
            <a:r>
              <a:rPr lang="en-US" altLang="x-none" sz="1800" b="1" dirty="0">
                <a:latin typeface="Times New Roman" pitchFamily="18" charset="0"/>
                <a:ea typeface="华文中宋" pitchFamily="2" charset="-122"/>
              </a:rPr>
              <a:t>(stub)</a:t>
            </a:r>
            <a:r>
              <a:rPr lang="en-US" altLang="x-none" sz="1800" b="1" dirty="0">
                <a:latin typeface="华文中宋" pitchFamily="2" charset="-122"/>
                <a:ea typeface="华文中宋" pitchFamily="2" charset="-122"/>
              </a:rPr>
              <a:t> ─</a:t>
            </a:r>
            <a:r>
              <a:rPr lang="zh-CN" altLang="en-US" sz="1800" b="1" dirty="0">
                <a:latin typeface="华文中宋" pitchFamily="2" charset="-122"/>
                <a:ea typeface="华文中宋" pitchFamily="2" charset="-122"/>
              </a:rPr>
              <a:t>存根模块</a:t>
            </a:r>
            <a:endParaRPr lang="zh-CN" altLang="en-US" sz="1800" b="1" dirty="0">
              <a:latin typeface="华文中宋" pitchFamily="2" charset="-122"/>
              <a:ea typeface="华文中宋" pitchFamily="2" charset="-122"/>
            </a:endParaRPr>
          </a:p>
          <a:p>
            <a:pPr lvl="0" eaLnBrk="1" hangingPunct="1"/>
            <a:endParaRPr lang="zh-CN" altLang="en-US" sz="2000" b="1" dirty="0">
              <a:latin typeface="黑体" pitchFamily="1" charset="-122"/>
              <a:ea typeface="华文中宋" pitchFamily="2" charset="-122"/>
            </a:endParaRPr>
          </a:p>
          <a:p>
            <a:pPr lvl="0" eaLnBrk="1" hangingPunct="1"/>
            <a:endParaRPr lang="zh-CN" altLang="en-US" sz="2000" b="1" dirty="0">
              <a:latin typeface="黑体" pitchFamily="1" charset="-122"/>
              <a:ea typeface="华文中宋" pitchFamily="2" charset="-122"/>
            </a:endParaRPr>
          </a:p>
          <a:p>
            <a:pPr lvl="0" eaLnBrk="1" hangingPunct="1"/>
            <a:endParaRPr lang="zh-CN" altLang="en-US" sz="2000" b="1" dirty="0">
              <a:latin typeface="黑体" pitchFamily="1" charset="-122"/>
              <a:ea typeface="华文中宋" pitchFamily="2" charset="-122"/>
            </a:endParaRPr>
          </a:p>
          <a:p>
            <a:pPr lvl="0" eaLnBrk="1" hangingPunct="1"/>
            <a:endParaRPr lang="zh-CN" altLang="en-US" sz="2000" b="1" dirty="0">
              <a:latin typeface="黑体" pitchFamily="1" charset="-122"/>
              <a:ea typeface="华文中宋" pitchFamily="2" charset="-122"/>
            </a:endParaRPr>
          </a:p>
          <a:p>
            <a:pPr lvl="0" eaLnBrk="1" hangingPunct="1"/>
            <a:r>
              <a:rPr lang="zh-CN" altLang="en-US" sz="2000" b="1" dirty="0">
                <a:latin typeface="黑体" pitchFamily="1" charset="-122"/>
                <a:ea typeface="华文中宋" pitchFamily="2" charset="-122"/>
              </a:rPr>
              <a:t>如果一个模块要完成多种功能，可以将这个模块看成由几个小程序组成。必须对其中的每个小程序先进行单元测试要做的工作，对关键模块还要做性能测试。</a:t>
            </a:r>
            <a:endParaRPr lang="zh-CN" altLang="en-US" sz="2000" b="1" dirty="0">
              <a:latin typeface="黑体" pitchFamily="1" charset="-122"/>
              <a:ea typeface="华文中宋" pitchFamily="2" charset="-122"/>
            </a:endParaRPr>
          </a:p>
          <a:p>
            <a:pPr lvl="0" eaLnBrk="1" hangingPunct="1"/>
            <a:r>
              <a:rPr lang="zh-CN" altLang="en-US" sz="2000" b="1" dirty="0">
                <a:latin typeface="黑体" pitchFamily="1" charset="-122"/>
                <a:ea typeface="华文中宋" pitchFamily="2" charset="-122"/>
              </a:rPr>
              <a:t>对支持某些标准规程的程序，更要着手进行互联测试。有人把这种情况特别称为模块测试，以区别单元测试。</a:t>
            </a:r>
            <a:endParaRPr lang="zh-CN" altLang="en-US" sz="1800" b="1" dirty="0">
              <a:latin typeface="华文中宋" pitchFamily="2" charset="-122"/>
              <a:ea typeface="华文中宋" pitchFamily="2" charset="-122"/>
            </a:endParaRPr>
          </a:p>
        </p:txBody>
      </p:sp>
      <p:pic>
        <p:nvPicPr>
          <p:cNvPr id="30726" name="Picture 4"/>
          <p:cNvPicPr>
            <a:picLocks noChangeAspect="1"/>
          </p:cNvPicPr>
          <p:nvPr/>
        </p:nvPicPr>
        <p:blipFill>
          <a:blip r:embed="rId1"/>
          <a:stretch>
            <a:fillRect/>
          </a:stretch>
        </p:blipFill>
        <p:spPr>
          <a:xfrm>
            <a:off x="4067175" y="1844675"/>
            <a:ext cx="4699000" cy="2224088"/>
          </a:xfrm>
          <a:prstGeom prst="rect">
            <a:avLst/>
          </a:prstGeom>
          <a:noFill/>
          <a:ln w="9525">
            <a:noFill/>
            <a:miter/>
          </a:ln>
        </p:spPr>
      </p:pic>
    </p:spTree>
  </p:cSld>
  <p:clrMapOvr>
    <a:masterClrMapping/>
  </p:clrMapOvr>
  <p:transition>
    <p:pull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r>
              <a:rPr lang="zh-CN" altLang="en-US" b="1"/>
              <a:t>版本</a:t>
            </a:r>
            <a:r>
              <a:rPr lang="en-US" altLang="zh-CN" b="1"/>
              <a:t>1</a:t>
            </a:r>
            <a:r>
              <a:rPr lang="zh-CN" altLang="en-US" b="1"/>
              <a:t>需求</a:t>
            </a:r>
            <a:endParaRPr lang="zh-CN" altLang="en-US" b="1"/>
          </a:p>
          <a:p>
            <a:pPr lvl="1"/>
            <a:r>
              <a:rPr lang="zh-CN" altLang="en-US" b="1"/>
              <a:t>实现交替使用公共轨道策略</a:t>
            </a:r>
            <a:endParaRPr lang="zh-CN" altLang="en-US" b="1"/>
          </a:p>
          <a:p>
            <a:pPr lvl="1"/>
            <a:r>
              <a:rPr lang="zh-CN" altLang="en-US" b="1"/>
              <a:t>实现初始化参数配置修改</a:t>
            </a:r>
            <a:endParaRPr lang="zh-CN" altLang="en-US" b="1"/>
          </a:p>
          <a:p>
            <a:pPr lvl="1"/>
            <a:r>
              <a:rPr lang="zh-CN" altLang="en-US" b="1"/>
              <a:t>输入（启停命令）：</a:t>
            </a:r>
            <a:endParaRPr lang="zh-CN" altLang="en-US" b="1"/>
          </a:p>
          <a:p>
            <a:pPr lvl="2"/>
            <a:r>
              <a:rPr lang="zh-CN" altLang="en-US" b="1"/>
              <a:t>文件</a:t>
            </a:r>
            <a:endParaRPr lang="zh-CN" altLang="en-US" b="1"/>
          </a:p>
          <a:p>
            <a:pPr lvl="2"/>
            <a:r>
              <a:rPr lang="zh-CN" altLang="en-US" b="1"/>
              <a:t>键盘</a:t>
            </a:r>
            <a:endParaRPr lang="zh-CN" altLang="en-US" b="1"/>
          </a:p>
          <a:p>
            <a:pPr lvl="1"/>
            <a:r>
              <a:rPr lang="zh-CN" altLang="en-US" b="1"/>
              <a:t>输出：</a:t>
            </a:r>
            <a:endParaRPr lang="zh-CN" altLang="en-US" b="1"/>
          </a:p>
          <a:p>
            <a:pPr lvl="2"/>
            <a:r>
              <a:rPr lang="zh-CN" altLang="en-US" b="1"/>
              <a:t>显示器</a:t>
            </a:r>
            <a:endParaRPr lang="zh-CN" altLang="en-US" b="1"/>
          </a:p>
          <a:p>
            <a:pPr lvl="2"/>
            <a:r>
              <a:rPr lang="zh-CN" altLang="en-US" b="1"/>
              <a:t>文件（周期性输出、有变化时才输出）</a:t>
            </a:r>
            <a:endParaRPr lang="zh-CN" altLang="en-US" b="1"/>
          </a:p>
          <a:p>
            <a:pPr lvl="2"/>
            <a:endParaRPr lang="zh-CN" altLang="en-US" b="1"/>
          </a:p>
        </p:txBody>
      </p:sp>
      <p:sp>
        <p:nvSpPr>
          <p:cNvPr id="4" name="灯片编号占位符 3"/>
          <p:cNvSpPr>
            <a:spLocks noGrp="1"/>
          </p:cNvSpPr>
          <p:nvPr>
            <p:ph type="sldNum" sz="quarter" idx="12"/>
          </p:nvPr>
        </p:nvSpPr>
        <p:spPr/>
        <p:txBody>
          <a:bodyPr/>
          <a:p>
            <a:fld id="{1BD9E107-7CBE-4420-B8A8-046F950C4F52}" type="slidenum">
              <a:rPr lang="en-US" altLang="zh-CN"/>
            </a:fld>
            <a:endParaRPr lang="en-US" altLang="zh-CN"/>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6" name="灯片编号占位符 4"/>
          <p:cNvSpPr txBox="1">
            <a:spLocks noGrp="1"/>
          </p:cNvSpPr>
          <p:nvPr/>
        </p:nvSpPr>
        <p:spPr>
          <a:xfrm>
            <a:off x="6553200" y="6248400"/>
            <a:ext cx="2133600" cy="457200"/>
          </a:xfrm>
          <a:prstGeom prst="rect">
            <a:avLst/>
          </a:prstGeom>
          <a:noFill/>
          <a:ln w="9525">
            <a:noFill/>
            <a:miter/>
          </a:ln>
        </p:spPr>
        <p:txBody>
          <a:bodyPr anchor="b"/>
          <a:p>
            <a:pPr lvl="0" algn="r" eaLnBrk="1" hangingPunct="1"/>
            <a:fld id="{9A0DB2DC-4C9A-4742-B13C-FB6460FD3503}" type="slidenum">
              <a:rPr lang="en-US" altLang="x-none" sz="1200" dirty="0">
                <a:latin typeface="Arial Black" pitchFamily="2" charset="0"/>
                <a:ea typeface="宋体" charset="-122"/>
              </a:rPr>
            </a:fld>
            <a:endParaRPr lang="en-US" altLang="x-none" sz="1200" dirty="0">
              <a:latin typeface="Arial Black" pitchFamily="2" charset="0"/>
              <a:ea typeface="宋体" charset="-122"/>
            </a:endParaRPr>
          </a:p>
        </p:txBody>
      </p:sp>
      <p:sp>
        <p:nvSpPr>
          <p:cNvPr id="31747" name="日期占位符 5"/>
          <p:cNvSpPr txBox="1">
            <a:spLocks noGrp="1"/>
          </p:cNvSpPr>
          <p:nvPr/>
        </p:nvSpPr>
        <p:spPr>
          <a:xfrm>
            <a:off x="457200" y="6245225"/>
            <a:ext cx="2133600" cy="476250"/>
          </a:xfrm>
          <a:prstGeom prst="rect">
            <a:avLst/>
          </a:prstGeom>
          <a:noFill/>
          <a:ln w="9525">
            <a:noFill/>
            <a:miter/>
          </a:ln>
        </p:spPr>
        <p:txBody>
          <a:bodyPr anchor="b"/>
          <a:p>
            <a:pPr lvl="0" eaLnBrk="1" hangingPunct="1"/>
            <a:fld id="{BB962C8B-B14F-4D97-AF65-F5344CB8AC3E}" type="datetime1">
              <a:rPr lang="zh-CN" altLang="en-US" sz="1200" dirty="0">
                <a:latin typeface="Arial" charset="0"/>
                <a:ea typeface="宋体" charset="-122"/>
              </a:rPr>
            </a:fld>
            <a:endParaRPr lang="en-US" altLang="x-none" sz="1200" dirty="0">
              <a:latin typeface="Arial" charset="0"/>
              <a:ea typeface="宋体" charset="-122"/>
            </a:endParaRPr>
          </a:p>
        </p:txBody>
      </p:sp>
      <p:sp>
        <p:nvSpPr>
          <p:cNvPr id="31748" name="Rectangle 2"/>
          <p:cNvSpPr>
            <a:spLocks noGrp="1"/>
          </p:cNvSpPr>
          <p:nvPr>
            <p:ph type="title"/>
          </p:nvPr>
        </p:nvSpPr>
        <p:spPr>
          <a:xfrm>
            <a:off x="2843213" y="332740"/>
            <a:ext cx="7620000" cy="838200"/>
          </a:xfrm>
        </p:spPr>
        <p:txBody>
          <a:bodyPr vert="horz" wrap="square" anchor="ctr"/>
          <a:p>
            <a:pPr lvl="0" algn="just" eaLnBrk="1" hangingPunct="1"/>
            <a:r>
              <a:rPr lang="zh-CN" altLang="en-US" sz="3600" dirty="0">
                <a:latin typeface="华文中宋" pitchFamily="2" charset="-122"/>
                <a:ea typeface="华文中宋" pitchFamily="2" charset="-122"/>
              </a:rPr>
              <a:t>集成测试</a:t>
            </a:r>
            <a:r>
              <a:rPr lang="zh-CN" altLang="en-US" sz="2400" b="1" dirty="0">
                <a:latin typeface="Times New Roman" pitchFamily="18" charset="0"/>
                <a:ea typeface="华文中宋" pitchFamily="2" charset="-122"/>
              </a:rPr>
              <a:t>（</a:t>
            </a:r>
            <a:r>
              <a:rPr lang="en-US" altLang="x-none" sz="2400" b="1" dirty="0">
                <a:latin typeface="Times New Roman" pitchFamily="18" charset="0"/>
                <a:ea typeface="华文中宋" pitchFamily="2" charset="-122"/>
              </a:rPr>
              <a:t>Integrated Testing</a:t>
            </a:r>
            <a:r>
              <a:rPr lang="zh-CN" altLang="en-US" sz="2400" b="1" dirty="0">
                <a:latin typeface="Times New Roman" pitchFamily="18" charset="0"/>
                <a:ea typeface="华文中宋" pitchFamily="2" charset="-122"/>
              </a:rPr>
              <a:t>）</a:t>
            </a:r>
            <a:endParaRPr lang="zh-CN" altLang="en-US" sz="2800" b="1" dirty="0">
              <a:latin typeface="Times New Roman" pitchFamily="18" charset="0"/>
              <a:ea typeface="华文中宋" pitchFamily="2" charset="-122"/>
            </a:endParaRPr>
          </a:p>
        </p:txBody>
      </p:sp>
      <p:sp>
        <p:nvSpPr>
          <p:cNvPr id="31749" name="Rectangle 3"/>
          <p:cNvSpPr>
            <a:spLocks noGrp="1"/>
          </p:cNvSpPr>
          <p:nvPr>
            <p:ph type="body"/>
          </p:nvPr>
        </p:nvSpPr>
        <p:spPr>
          <a:xfrm>
            <a:off x="611188" y="1484313"/>
            <a:ext cx="8066087" cy="4724400"/>
          </a:xfrm>
        </p:spPr>
        <p:txBody>
          <a:bodyPr vert="horz" wrap="square" anchor="t"/>
          <a:p>
            <a:pPr lvl="0" eaLnBrk="1" hangingPunct="1">
              <a:lnSpc>
                <a:spcPct val="80000"/>
              </a:lnSpc>
            </a:pPr>
            <a:r>
              <a:rPr lang="zh-CN" altLang="en-US" sz="2400" b="1" dirty="0">
                <a:latin typeface="华文中宋" pitchFamily="2" charset="-122"/>
                <a:ea typeface="华文中宋" pitchFamily="2" charset="-122"/>
              </a:rPr>
              <a:t>集成测试通常在单元测试的基础上，需要将所有模块按照设计要求组装成为系统。</a:t>
            </a:r>
            <a:r>
              <a:rPr lang="zh-CN" altLang="en-US" sz="2400" b="1" dirty="0">
                <a:solidFill>
                  <a:srgbClr val="FF0000"/>
                </a:solidFill>
                <a:latin typeface="华文中宋" pitchFamily="2" charset="-122"/>
                <a:ea typeface="华文中宋" pitchFamily="2" charset="-122"/>
              </a:rPr>
              <a:t>这时需要考虑的问题是</a:t>
            </a:r>
            <a:r>
              <a:rPr lang="zh-CN" altLang="en-US" sz="2400" b="1" dirty="0">
                <a:latin typeface="华文中宋" pitchFamily="2" charset="-122"/>
                <a:ea typeface="华文中宋" pitchFamily="2" charset="-122"/>
              </a:rPr>
              <a:t>：</a:t>
            </a:r>
            <a:endParaRPr lang="zh-CN" altLang="en-US" sz="2400" b="1" dirty="0">
              <a:latin typeface="华文中宋" pitchFamily="2" charset="-122"/>
              <a:ea typeface="华文中宋" pitchFamily="2" charset="-122"/>
            </a:endParaRPr>
          </a:p>
          <a:p>
            <a:pPr marL="878205" lvl="1" indent="-421005" eaLnBrk="1" hangingPunct="1">
              <a:lnSpc>
                <a:spcPct val="80000"/>
              </a:lnSpc>
              <a:buClr>
                <a:schemeClr val="bg2"/>
              </a:buClr>
              <a:buFont typeface="Wingdings" charset="2"/>
              <a:buChar char="Ø"/>
            </a:pPr>
            <a:r>
              <a:rPr lang="zh-CN" altLang="en-US" sz="2400" b="1" dirty="0">
                <a:latin typeface="华文中宋" pitchFamily="2" charset="-122"/>
                <a:ea typeface="华文中宋" pitchFamily="2" charset="-122"/>
              </a:rPr>
              <a:t>把各模块集成之后，穿越模块接口的数据是否会丢失；</a:t>
            </a:r>
            <a:endParaRPr lang="zh-CN" altLang="en-US" sz="2400" b="1" dirty="0">
              <a:latin typeface="华文中宋" pitchFamily="2" charset="-122"/>
              <a:ea typeface="华文中宋" pitchFamily="2" charset="-122"/>
            </a:endParaRPr>
          </a:p>
          <a:p>
            <a:pPr marL="878205" lvl="1" indent="-421005" eaLnBrk="1" hangingPunct="1">
              <a:lnSpc>
                <a:spcPct val="80000"/>
              </a:lnSpc>
              <a:buClr>
                <a:schemeClr val="bg2"/>
              </a:buClr>
              <a:buFont typeface="Wingdings" charset="2"/>
              <a:buChar char="Ø"/>
            </a:pPr>
            <a:r>
              <a:rPr lang="zh-CN" altLang="en-US" sz="2400" b="1" dirty="0">
                <a:latin typeface="华文中宋" pitchFamily="2" charset="-122"/>
                <a:ea typeface="华文中宋" pitchFamily="2" charset="-122"/>
              </a:rPr>
              <a:t>一个模块的功能是否会对另一个模块的功能产生不利的影响；</a:t>
            </a:r>
            <a:endParaRPr lang="zh-CN" altLang="en-US" sz="2400" b="1" dirty="0">
              <a:latin typeface="华文中宋" pitchFamily="2" charset="-122"/>
              <a:ea typeface="华文中宋" pitchFamily="2" charset="-122"/>
            </a:endParaRPr>
          </a:p>
          <a:p>
            <a:pPr marL="878205" lvl="1" indent="-421005" eaLnBrk="1" hangingPunct="1">
              <a:lnSpc>
                <a:spcPct val="80000"/>
              </a:lnSpc>
              <a:buClr>
                <a:schemeClr val="bg2"/>
              </a:buClr>
              <a:buFont typeface="Wingdings" charset="2"/>
              <a:buChar char="Ø"/>
            </a:pPr>
            <a:r>
              <a:rPr lang="zh-CN" altLang="en-US" sz="2400" b="1" dirty="0">
                <a:latin typeface="华文中宋" pitchFamily="2" charset="-122"/>
                <a:ea typeface="华文中宋" pitchFamily="2" charset="-122"/>
              </a:rPr>
              <a:t>各个子功能组合起来，能否达到预期要求的父功能；</a:t>
            </a:r>
            <a:endParaRPr lang="zh-CN" altLang="en-US" sz="2400" b="1" dirty="0">
              <a:latin typeface="华文中宋" pitchFamily="2" charset="-122"/>
              <a:ea typeface="华文中宋" pitchFamily="2" charset="-122"/>
            </a:endParaRPr>
          </a:p>
          <a:p>
            <a:pPr marL="878205" lvl="1" indent="-421005" eaLnBrk="1" hangingPunct="1">
              <a:lnSpc>
                <a:spcPct val="80000"/>
              </a:lnSpc>
              <a:buClr>
                <a:schemeClr val="bg2"/>
              </a:buClr>
              <a:buFont typeface="Wingdings" charset="2"/>
              <a:buChar char="Ø"/>
            </a:pPr>
            <a:r>
              <a:rPr lang="zh-CN" altLang="en-US" sz="2400" b="1" dirty="0">
                <a:latin typeface="华文中宋" pitchFamily="2" charset="-122"/>
                <a:ea typeface="华文中宋" pitchFamily="2" charset="-122"/>
              </a:rPr>
              <a:t>全局数据结构是否有问题；</a:t>
            </a:r>
            <a:endParaRPr lang="zh-CN" altLang="en-US" sz="2400" b="1" dirty="0">
              <a:latin typeface="华文中宋" pitchFamily="2" charset="-122"/>
              <a:ea typeface="华文中宋" pitchFamily="2" charset="-122"/>
            </a:endParaRPr>
          </a:p>
          <a:p>
            <a:pPr marL="878205" lvl="1" indent="-421005" eaLnBrk="1" hangingPunct="1">
              <a:lnSpc>
                <a:spcPct val="80000"/>
              </a:lnSpc>
              <a:buClr>
                <a:schemeClr val="bg2"/>
              </a:buClr>
              <a:buFont typeface="Wingdings" charset="2"/>
              <a:buChar char="Ø"/>
            </a:pPr>
            <a:r>
              <a:rPr lang="zh-CN" altLang="en-US" sz="2400" b="1" dirty="0">
                <a:latin typeface="华文中宋" pitchFamily="2" charset="-122"/>
                <a:ea typeface="华文中宋" pitchFamily="2" charset="-122"/>
              </a:rPr>
              <a:t>单个模块的误差累积起来，是否会放大？从而达到不能接受的程度。</a:t>
            </a:r>
            <a:endParaRPr lang="zh-CN" altLang="en-US" sz="2400" b="1" dirty="0">
              <a:latin typeface="华文中宋" pitchFamily="2" charset="-122"/>
              <a:ea typeface="华文中宋" pitchFamily="2" charset="-122"/>
            </a:endParaRPr>
          </a:p>
          <a:p>
            <a:pPr lvl="0" eaLnBrk="1" hangingPunct="1">
              <a:lnSpc>
                <a:spcPct val="110000"/>
              </a:lnSpc>
            </a:pPr>
            <a:r>
              <a:rPr lang="zh-CN" altLang="en-US" sz="2400" b="1" dirty="0">
                <a:latin typeface="华文中宋" pitchFamily="2" charset="-122"/>
                <a:ea typeface="华文中宋" pitchFamily="2" charset="-122"/>
              </a:rPr>
              <a:t>在单元测试的同时可进行组装测试，发现并排除在模块连接中可能出现的问题，最终构成要求的软件系统</a:t>
            </a:r>
            <a:r>
              <a:rPr lang="zh-CN" altLang="en-US" sz="2500" b="1" dirty="0">
                <a:latin typeface="华文中宋" pitchFamily="2" charset="-122"/>
                <a:ea typeface="华文中宋" pitchFamily="2" charset="-122"/>
              </a:rPr>
              <a:t>。</a:t>
            </a:r>
            <a:endParaRPr lang="zh-CN" altLang="en-US" sz="2500" b="1" dirty="0">
              <a:latin typeface="华文中宋" pitchFamily="2" charset="-122"/>
              <a:ea typeface="华文中宋" pitchFamily="2" charset="-122"/>
            </a:endParaRPr>
          </a:p>
        </p:txBody>
      </p:sp>
    </p:spTree>
  </p:cSld>
  <p:clrMapOvr>
    <a:masterClrMapping/>
  </p:clrMapOvr>
  <p:transition>
    <p:pull dir="lu"/>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0" name="灯片编号占位符 4"/>
          <p:cNvSpPr txBox="1">
            <a:spLocks noGrp="1"/>
          </p:cNvSpPr>
          <p:nvPr/>
        </p:nvSpPr>
        <p:spPr>
          <a:xfrm>
            <a:off x="6553200" y="6248400"/>
            <a:ext cx="2133600" cy="457200"/>
          </a:xfrm>
          <a:prstGeom prst="rect">
            <a:avLst/>
          </a:prstGeom>
          <a:noFill/>
          <a:ln w="9525">
            <a:noFill/>
            <a:miter/>
          </a:ln>
        </p:spPr>
        <p:txBody>
          <a:bodyPr anchor="b"/>
          <a:p>
            <a:pPr lvl="0" algn="r" eaLnBrk="1" hangingPunct="1"/>
            <a:fld id="{9A0DB2DC-4C9A-4742-B13C-FB6460FD3503}" type="slidenum">
              <a:rPr lang="en-US" altLang="x-none" sz="1200" dirty="0">
                <a:latin typeface="Arial Black" pitchFamily="2" charset="0"/>
                <a:ea typeface="宋体" charset="-122"/>
              </a:rPr>
            </a:fld>
            <a:endParaRPr lang="en-US" altLang="x-none" sz="1200" dirty="0">
              <a:latin typeface="Arial Black" pitchFamily="2" charset="0"/>
              <a:ea typeface="宋体" charset="-122"/>
            </a:endParaRPr>
          </a:p>
        </p:txBody>
      </p:sp>
      <p:sp>
        <p:nvSpPr>
          <p:cNvPr id="32771" name="日期占位符 5"/>
          <p:cNvSpPr txBox="1">
            <a:spLocks noGrp="1"/>
          </p:cNvSpPr>
          <p:nvPr/>
        </p:nvSpPr>
        <p:spPr>
          <a:xfrm>
            <a:off x="457200" y="6245225"/>
            <a:ext cx="2133600" cy="476250"/>
          </a:xfrm>
          <a:prstGeom prst="rect">
            <a:avLst/>
          </a:prstGeom>
          <a:noFill/>
          <a:ln w="9525">
            <a:noFill/>
            <a:miter/>
          </a:ln>
        </p:spPr>
        <p:txBody>
          <a:bodyPr anchor="b"/>
          <a:p>
            <a:pPr lvl="0" eaLnBrk="1" hangingPunct="1"/>
            <a:fld id="{BB962C8B-B14F-4D97-AF65-F5344CB8AC3E}" type="datetime1">
              <a:rPr lang="zh-CN" altLang="en-US" sz="1200" dirty="0">
                <a:latin typeface="Arial" charset="0"/>
                <a:ea typeface="宋体" charset="-122"/>
              </a:rPr>
            </a:fld>
            <a:endParaRPr lang="en-US" altLang="x-none" sz="1200" dirty="0">
              <a:latin typeface="Arial" charset="0"/>
              <a:ea typeface="宋体" charset="-122"/>
            </a:endParaRPr>
          </a:p>
        </p:txBody>
      </p:sp>
      <p:sp>
        <p:nvSpPr>
          <p:cNvPr id="32772" name="Rectangle 2"/>
          <p:cNvSpPr>
            <a:spLocks noGrp="1"/>
          </p:cNvSpPr>
          <p:nvPr>
            <p:ph type="title"/>
          </p:nvPr>
        </p:nvSpPr>
        <p:spPr/>
        <p:txBody>
          <a:bodyPr vert="horz" wrap="square" anchor="ctr"/>
          <a:p>
            <a:pPr lvl="0" algn="just" eaLnBrk="1" hangingPunct="1"/>
            <a:br>
              <a:rPr lang="en-US" altLang="x-none" dirty="0">
                <a:solidFill>
                  <a:schemeClr val="bg2"/>
                </a:solidFill>
              </a:rPr>
            </a:br>
            <a:endParaRPr lang="en-US" altLang="x-none" dirty="0">
              <a:solidFill>
                <a:schemeClr val="bg2"/>
              </a:solidFill>
            </a:endParaRPr>
          </a:p>
        </p:txBody>
      </p:sp>
      <p:sp>
        <p:nvSpPr>
          <p:cNvPr id="32773" name="Rectangle 3"/>
          <p:cNvSpPr>
            <a:spLocks noGrp="1"/>
          </p:cNvSpPr>
          <p:nvPr>
            <p:ph type="body"/>
          </p:nvPr>
        </p:nvSpPr>
        <p:spPr>
          <a:xfrm>
            <a:off x="990600" y="1196975"/>
            <a:ext cx="7620000" cy="5203825"/>
          </a:xfrm>
        </p:spPr>
        <p:txBody>
          <a:bodyPr vert="horz" wrap="square" anchor="t"/>
          <a:p>
            <a:pPr lvl="0" eaLnBrk="1" hangingPunct="1"/>
            <a:r>
              <a:rPr lang="zh-CN" altLang="en-US" sz="2000" b="1" dirty="0">
                <a:latin typeface="华文中宋" pitchFamily="2" charset="-122"/>
                <a:ea typeface="华文中宋" pitchFamily="2" charset="-122"/>
              </a:rPr>
              <a:t>子系统的组装测试主要是要找出组装后的子系统与系统需求规格说明之间的不一致。通常，把模块组装成为（子）系统的方式有两种：</a:t>
            </a:r>
            <a:endParaRPr lang="zh-CN" altLang="en-US" sz="2000" b="1" dirty="0">
              <a:latin typeface="华文中宋" pitchFamily="2" charset="-122"/>
              <a:ea typeface="华文中宋" pitchFamily="2" charset="-122"/>
            </a:endParaRPr>
          </a:p>
          <a:p>
            <a:pPr lvl="1" eaLnBrk="1" hangingPunct="1">
              <a:buClr>
                <a:schemeClr val="bg2"/>
              </a:buClr>
              <a:buFont typeface="Wingdings" charset="2"/>
              <a:buChar char="Ø"/>
            </a:pPr>
            <a:r>
              <a:rPr lang="zh-CN" altLang="en-US" sz="1800" b="1" dirty="0">
                <a:solidFill>
                  <a:srgbClr val="FF0000"/>
                </a:solidFill>
                <a:latin typeface="华文中宋" pitchFamily="2" charset="-122"/>
                <a:ea typeface="华文中宋" pitchFamily="2" charset="-122"/>
              </a:rPr>
              <a:t>一次性组装方式</a:t>
            </a:r>
            <a:r>
              <a:rPr lang="zh-CN" altLang="en-US" sz="1800" b="1" dirty="0">
                <a:latin typeface="华文中宋" pitchFamily="2" charset="-122"/>
                <a:ea typeface="华文中宋" pitchFamily="2" charset="-122"/>
              </a:rPr>
              <a:t>：首先对每个模块分别进行模块测试，然后再把所有模块组装在一起进行测试，最终得到要求的软件系统。</a:t>
            </a:r>
            <a:endParaRPr lang="zh-CN" altLang="en-US" sz="1800" b="1" dirty="0">
              <a:latin typeface="华文中宋" pitchFamily="2" charset="-122"/>
              <a:ea typeface="华文中宋" pitchFamily="2" charset="-122"/>
            </a:endParaRPr>
          </a:p>
          <a:p>
            <a:pPr lvl="1" eaLnBrk="1" hangingPunct="1">
              <a:buClr>
                <a:schemeClr val="bg2"/>
              </a:buClr>
              <a:buFont typeface="Wingdings" charset="2"/>
              <a:buChar char="l"/>
            </a:pPr>
            <a:endParaRPr lang="zh-CN" altLang="en-US" sz="1800" b="1" dirty="0">
              <a:latin typeface="华文中宋" pitchFamily="2" charset="-122"/>
              <a:ea typeface="华文中宋" pitchFamily="2" charset="-122"/>
            </a:endParaRPr>
          </a:p>
          <a:p>
            <a:pPr lvl="1" eaLnBrk="1" hangingPunct="1">
              <a:buClr>
                <a:schemeClr val="bg2"/>
              </a:buClr>
              <a:buFont typeface="Wingdings" charset="2"/>
              <a:buChar char="l"/>
            </a:pPr>
            <a:endParaRPr lang="zh-CN" altLang="en-US" sz="1800" b="1" dirty="0">
              <a:latin typeface="华文中宋" pitchFamily="2" charset="-122"/>
              <a:ea typeface="华文中宋" pitchFamily="2" charset="-122"/>
            </a:endParaRPr>
          </a:p>
          <a:p>
            <a:pPr lvl="1" eaLnBrk="1" hangingPunct="1">
              <a:buClr>
                <a:schemeClr val="bg2"/>
              </a:buClr>
              <a:buFont typeface="Wingdings" charset="2"/>
              <a:buChar char="l"/>
            </a:pPr>
            <a:endParaRPr lang="zh-CN" altLang="en-US" sz="1800" b="1" dirty="0">
              <a:latin typeface="华文中宋" pitchFamily="2" charset="-122"/>
              <a:ea typeface="华文中宋" pitchFamily="2" charset="-122"/>
            </a:endParaRPr>
          </a:p>
          <a:p>
            <a:pPr lvl="1" eaLnBrk="1" hangingPunct="1">
              <a:buClr>
                <a:schemeClr val="bg2"/>
              </a:buClr>
              <a:buFont typeface="Wingdings" charset="2"/>
              <a:buChar char="l"/>
            </a:pPr>
            <a:endParaRPr lang="zh-CN" altLang="en-US" sz="1800" b="1" dirty="0">
              <a:latin typeface="华文中宋" pitchFamily="2" charset="-122"/>
              <a:ea typeface="华文中宋" pitchFamily="2" charset="-122"/>
            </a:endParaRPr>
          </a:p>
          <a:p>
            <a:pPr lvl="1" eaLnBrk="1" hangingPunct="1">
              <a:buClr>
                <a:schemeClr val="bg2"/>
              </a:buClr>
              <a:buFont typeface="Wingdings" charset="2"/>
              <a:buChar char="l"/>
            </a:pPr>
            <a:endParaRPr lang="zh-CN" altLang="en-US" sz="1800" b="1" dirty="0">
              <a:latin typeface="华文中宋" pitchFamily="2" charset="-122"/>
              <a:ea typeface="华文中宋" pitchFamily="2" charset="-122"/>
            </a:endParaRPr>
          </a:p>
          <a:p>
            <a:pPr lvl="1" eaLnBrk="1" hangingPunct="1">
              <a:buClr>
                <a:schemeClr val="bg2"/>
              </a:buClr>
              <a:buFont typeface="Wingdings" charset="2"/>
              <a:buChar char="l"/>
            </a:pPr>
            <a:endParaRPr lang="zh-CN" altLang="en-US" sz="1800" b="1" dirty="0">
              <a:latin typeface="华文中宋" pitchFamily="2" charset="-122"/>
              <a:ea typeface="华文中宋" pitchFamily="2" charset="-122"/>
            </a:endParaRPr>
          </a:p>
          <a:p>
            <a:pPr lvl="1" eaLnBrk="1" hangingPunct="1">
              <a:buClr>
                <a:schemeClr val="bg2"/>
              </a:buClr>
              <a:buFont typeface="Wingdings" charset="2"/>
              <a:buChar char="l"/>
            </a:pPr>
            <a:endParaRPr lang="zh-CN" altLang="en-US" sz="1800" b="1" dirty="0">
              <a:latin typeface="华文中宋" pitchFamily="2" charset="-122"/>
              <a:ea typeface="华文中宋" pitchFamily="2" charset="-122"/>
            </a:endParaRPr>
          </a:p>
          <a:p>
            <a:pPr lvl="1" eaLnBrk="1" hangingPunct="1">
              <a:buClr>
                <a:schemeClr val="bg2"/>
              </a:buClr>
              <a:buFont typeface="Wingdings" charset="2"/>
              <a:buChar char="l"/>
            </a:pPr>
            <a:endParaRPr lang="zh-CN" altLang="en-US" sz="1800" b="1" dirty="0">
              <a:latin typeface="华文中宋" pitchFamily="2" charset="-122"/>
              <a:ea typeface="华文中宋" pitchFamily="2" charset="-122"/>
            </a:endParaRPr>
          </a:p>
          <a:p>
            <a:pPr lvl="1" eaLnBrk="1" hangingPunct="1">
              <a:buClr>
                <a:schemeClr val="bg2"/>
              </a:buClr>
              <a:buFont typeface="Wingdings" charset="2"/>
              <a:buChar char="Ø"/>
            </a:pPr>
            <a:r>
              <a:rPr lang="zh-CN" altLang="en-US" sz="1800" b="1" dirty="0">
                <a:solidFill>
                  <a:srgbClr val="FF0000"/>
                </a:solidFill>
                <a:latin typeface="华文中宋" pitchFamily="2" charset="-122"/>
                <a:ea typeface="华文中宋" pitchFamily="2" charset="-122"/>
              </a:rPr>
              <a:t>增殖式组装方式</a:t>
            </a:r>
            <a:r>
              <a:rPr lang="zh-CN" altLang="en-US" sz="1800" b="1" dirty="0">
                <a:latin typeface="华文中宋" pitchFamily="2" charset="-122"/>
                <a:ea typeface="华文中宋" pitchFamily="2" charset="-122"/>
              </a:rPr>
              <a:t>：首先对每个模块进行模块测试，然后将这些模块逐步组装成较大的系统；在组装的过程中边连接边测试，以发现连接过程中产生的问题；最后通过增殖逐步组装成为要求的软件系统。</a:t>
            </a:r>
            <a:endParaRPr lang="zh-CN" altLang="en-US" sz="1800" b="1" dirty="0">
              <a:latin typeface="华文中宋" pitchFamily="2" charset="-122"/>
              <a:ea typeface="华文中宋" pitchFamily="2" charset="-122"/>
            </a:endParaRPr>
          </a:p>
        </p:txBody>
      </p:sp>
      <p:sp>
        <p:nvSpPr>
          <p:cNvPr id="32774" name="Text Box 4"/>
          <p:cNvSpPr txBox="1"/>
          <p:nvPr/>
        </p:nvSpPr>
        <p:spPr>
          <a:xfrm>
            <a:off x="4211638" y="404495"/>
            <a:ext cx="4298950" cy="641350"/>
          </a:xfrm>
          <a:prstGeom prst="rect">
            <a:avLst/>
          </a:prstGeom>
          <a:noFill/>
          <a:ln w="9525">
            <a:noFill/>
            <a:miter/>
          </a:ln>
        </p:spPr>
        <p:txBody>
          <a:bodyPr wrap="none">
            <a:spAutoFit/>
          </a:bodyPr>
          <a:p>
            <a:pPr lvl="0" eaLnBrk="1" hangingPunct="1"/>
            <a:r>
              <a:rPr lang="zh-CN" altLang="en-US" sz="3600" dirty="0">
                <a:latin typeface="Arial" charset="0"/>
                <a:ea typeface="华文中宋" pitchFamily="2" charset="-122"/>
              </a:rPr>
              <a:t>集成测试的两种方式</a:t>
            </a:r>
            <a:endParaRPr lang="zh-CN" altLang="en-US" sz="3600" dirty="0">
              <a:latin typeface="Arial" charset="0"/>
              <a:ea typeface="华文中宋" pitchFamily="2" charset="-122"/>
            </a:endParaRPr>
          </a:p>
        </p:txBody>
      </p:sp>
      <p:pic>
        <p:nvPicPr>
          <p:cNvPr id="32775" name="Picture 5"/>
          <p:cNvPicPr>
            <a:picLocks noChangeAspect="1"/>
          </p:cNvPicPr>
          <p:nvPr/>
        </p:nvPicPr>
        <p:blipFill>
          <a:blip r:embed="rId1"/>
          <a:stretch>
            <a:fillRect/>
          </a:stretch>
        </p:blipFill>
        <p:spPr>
          <a:xfrm>
            <a:off x="2195513" y="3068638"/>
            <a:ext cx="5364162" cy="2100262"/>
          </a:xfrm>
          <a:prstGeom prst="rect">
            <a:avLst/>
          </a:prstGeom>
          <a:noFill/>
          <a:ln w="9525">
            <a:noFill/>
            <a:miter/>
          </a:ln>
        </p:spPr>
      </p:pic>
    </p:spTree>
  </p:cSld>
  <p:clrMapOvr>
    <a:masterClrMapping/>
  </p:clrMapOvr>
  <p:transition>
    <p:pull dir="ru"/>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4" name="灯片编号占位符 4"/>
          <p:cNvSpPr txBox="1">
            <a:spLocks noGrp="1"/>
          </p:cNvSpPr>
          <p:nvPr/>
        </p:nvSpPr>
        <p:spPr>
          <a:xfrm>
            <a:off x="6553200" y="6248400"/>
            <a:ext cx="2133600" cy="457200"/>
          </a:xfrm>
          <a:prstGeom prst="rect">
            <a:avLst/>
          </a:prstGeom>
          <a:noFill/>
          <a:ln w="9525">
            <a:noFill/>
            <a:miter/>
          </a:ln>
        </p:spPr>
        <p:txBody>
          <a:bodyPr anchor="b"/>
          <a:p>
            <a:pPr lvl="0" algn="r" eaLnBrk="1" hangingPunct="1"/>
            <a:fld id="{9A0DB2DC-4C9A-4742-B13C-FB6460FD3503}" type="slidenum">
              <a:rPr lang="en-US" altLang="x-none" sz="1200" dirty="0">
                <a:latin typeface="Arial Black" pitchFamily="2" charset="0"/>
                <a:ea typeface="宋体" charset="-122"/>
              </a:rPr>
            </a:fld>
            <a:endParaRPr lang="en-US" altLang="x-none" sz="1200" dirty="0">
              <a:latin typeface="Arial Black" pitchFamily="2" charset="0"/>
              <a:ea typeface="宋体" charset="-122"/>
            </a:endParaRPr>
          </a:p>
        </p:txBody>
      </p:sp>
      <p:sp>
        <p:nvSpPr>
          <p:cNvPr id="33795" name="日期占位符 5"/>
          <p:cNvSpPr txBox="1">
            <a:spLocks noGrp="1"/>
          </p:cNvSpPr>
          <p:nvPr/>
        </p:nvSpPr>
        <p:spPr>
          <a:xfrm>
            <a:off x="457200" y="6245225"/>
            <a:ext cx="2133600" cy="476250"/>
          </a:xfrm>
          <a:prstGeom prst="rect">
            <a:avLst/>
          </a:prstGeom>
          <a:noFill/>
          <a:ln w="9525">
            <a:noFill/>
            <a:miter/>
          </a:ln>
        </p:spPr>
        <p:txBody>
          <a:bodyPr anchor="b"/>
          <a:p>
            <a:pPr lvl="0" eaLnBrk="1" hangingPunct="1"/>
            <a:fld id="{BB962C8B-B14F-4D97-AF65-F5344CB8AC3E}" type="datetime1">
              <a:rPr lang="zh-CN" altLang="en-US" sz="1200" dirty="0">
                <a:latin typeface="Arial" charset="0"/>
                <a:ea typeface="宋体" charset="-122"/>
              </a:rPr>
            </a:fld>
            <a:endParaRPr lang="en-US" altLang="x-none" sz="1200" dirty="0">
              <a:latin typeface="Arial" charset="0"/>
              <a:ea typeface="宋体" charset="-122"/>
            </a:endParaRPr>
          </a:p>
        </p:txBody>
      </p:sp>
      <p:sp>
        <p:nvSpPr>
          <p:cNvPr id="33796" name="Rectangle 1026"/>
          <p:cNvSpPr>
            <a:spLocks noGrp="1"/>
          </p:cNvSpPr>
          <p:nvPr>
            <p:ph type="title"/>
          </p:nvPr>
        </p:nvSpPr>
        <p:spPr>
          <a:xfrm>
            <a:off x="468313" y="549275"/>
            <a:ext cx="5715000" cy="838200"/>
          </a:xfrm>
        </p:spPr>
        <p:txBody>
          <a:bodyPr vert="horz" wrap="square" anchor="ctr"/>
          <a:p>
            <a:pPr lvl="0" algn="just" eaLnBrk="1" hangingPunct="1"/>
            <a:r>
              <a:rPr lang="en-US" altLang="x-none" sz="3600" dirty="0">
                <a:latin typeface="Times New Roman" pitchFamily="18" charset="0"/>
                <a:ea typeface="黑体" pitchFamily="1" charset="-122"/>
              </a:rPr>
              <a:t>1,</a:t>
            </a:r>
            <a:r>
              <a:rPr lang="en-US" altLang="x-none" sz="3600" dirty="0">
                <a:solidFill>
                  <a:schemeClr val="bg2"/>
                </a:solidFill>
                <a:latin typeface="Times New Roman" pitchFamily="18" charset="0"/>
                <a:ea typeface="黑体" pitchFamily="1" charset="-122"/>
              </a:rPr>
              <a:t> </a:t>
            </a:r>
            <a:r>
              <a:rPr lang="zh-CN" altLang="en-US" sz="3600" dirty="0">
                <a:latin typeface="Times New Roman" pitchFamily="18" charset="0"/>
                <a:ea typeface="华文中宋" pitchFamily="2" charset="-122"/>
              </a:rPr>
              <a:t>自顶向下的增殖方式</a:t>
            </a:r>
            <a:endParaRPr lang="zh-CN" altLang="en-US" dirty="0">
              <a:ea typeface="华文中宋" pitchFamily="2" charset="-122"/>
            </a:endParaRPr>
          </a:p>
        </p:txBody>
      </p:sp>
      <p:sp>
        <p:nvSpPr>
          <p:cNvPr id="33797" name="Rectangle 1027"/>
          <p:cNvSpPr>
            <a:spLocks noGrp="1"/>
          </p:cNvSpPr>
          <p:nvPr>
            <p:ph type="body"/>
          </p:nvPr>
        </p:nvSpPr>
        <p:spPr>
          <a:xfrm>
            <a:off x="395288" y="1484313"/>
            <a:ext cx="8078787" cy="4419600"/>
          </a:xfrm>
        </p:spPr>
        <p:txBody>
          <a:bodyPr vert="horz" wrap="square" anchor="t"/>
          <a:p>
            <a:pPr lvl="0" eaLnBrk="1" hangingPunct="1"/>
            <a:r>
              <a:rPr lang="zh-CN" altLang="en-US" sz="2200" b="1">
                <a:ea typeface="华文中宋" pitchFamily="2" charset="-122"/>
              </a:rPr>
              <a:t>这种方式将模块按系统程序结构，沿控制层次自顶向下进行组装。</a:t>
            </a:r>
            <a:endParaRPr lang="zh-CN" altLang="en-US" sz="2200" b="1">
              <a:ea typeface="华文中宋" pitchFamily="2" charset="-122"/>
            </a:endParaRPr>
          </a:p>
          <a:p>
            <a:pPr lvl="0" eaLnBrk="1" hangingPunct="1"/>
            <a:r>
              <a:rPr lang="zh-CN" altLang="en-US" sz="2200" b="1">
                <a:ea typeface="华文中宋" pitchFamily="2" charset="-122"/>
              </a:rPr>
              <a:t>自顶向下的增殖方式在测试过程中较早地验证了主要的控制和判断点。选用按深度方向组装的方式，可以首先实现和验证一个完整的软件功能。</a:t>
            </a:r>
            <a:endParaRPr lang="zh-CN" altLang="en-US" sz="2200" b="1">
              <a:ea typeface="华文中宋" pitchFamily="2" charset="-122"/>
            </a:endParaRPr>
          </a:p>
          <a:p>
            <a:pPr lvl="0" eaLnBrk="1" hangingPunct="1"/>
            <a:r>
              <a:rPr lang="zh-CN" altLang="en-US" sz="2200" b="1">
                <a:ea typeface="华文中宋" pitchFamily="2" charset="-122"/>
              </a:rPr>
              <a:t>采用深度优先的策略</a:t>
            </a:r>
            <a:endParaRPr lang="zh-CN" altLang="en-US" sz="2200" b="1">
              <a:ea typeface="华文中宋" pitchFamily="2" charset="-122"/>
            </a:endParaRPr>
          </a:p>
          <a:p>
            <a:pPr lvl="0" eaLnBrk="1" hangingPunct="1"/>
            <a:r>
              <a:rPr lang="zh-CN" altLang="en-US" sz="2200" b="1">
                <a:ea typeface="华文中宋" pitchFamily="2" charset="-122"/>
              </a:rPr>
              <a:t>进行回归测试</a:t>
            </a:r>
            <a:endParaRPr lang="zh-CN" altLang="en-US" sz="2200" b="1">
              <a:ea typeface="华文中宋" pitchFamily="2" charset="-122"/>
            </a:endParaRPr>
          </a:p>
          <a:p>
            <a:pPr lvl="0" eaLnBrk="1" hangingPunct="1"/>
            <a:r>
              <a:rPr lang="zh-CN" altLang="en-US" sz="2200" b="1">
                <a:ea typeface="华文中宋" pitchFamily="2" charset="-122"/>
              </a:rPr>
              <a:t>判断是否所有模块已</a:t>
            </a:r>
            <a:endParaRPr lang="zh-CN" altLang="en-US" sz="2200" b="1">
              <a:ea typeface="华文中宋" pitchFamily="2" charset="-122"/>
            </a:endParaRPr>
          </a:p>
          <a:p>
            <a:pPr lvl="0" eaLnBrk="1" hangingPunct="1">
              <a:buNone/>
            </a:pPr>
            <a:r>
              <a:rPr lang="zh-CN" altLang="en-US" sz="2200" b="1">
                <a:ea typeface="华文中宋" pitchFamily="2" charset="-122"/>
              </a:rPr>
              <a:t>    组装</a:t>
            </a:r>
            <a:endParaRPr lang="zh-CN" altLang="en-US" sz="2200" b="1">
              <a:ea typeface="华文中宋" pitchFamily="2" charset="-122"/>
            </a:endParaRPr>
          </a:p>
        </p:txBody>
      </p:sp>
      <p:pic>
        <p:nvPicPr>
          <p:cNvPr id="33798" name="Picture 1028"/>
          <p:cNvPicPr>
            <a:picLocks noChangeAspect="1"/>
          </p:cNvPicPr>
          <p:nvPr/>
        </p:nvPicPr>
        <p:blipFill>
          <a:blip r:embed="rId1"/>
          <a:stretch>
            <a:fillRect/>
          </a:stretch>
        </p:blipFill>
        <p:spPr>
          <a:xfrm>
            <a:off x="3779838" y="3068638"/>
            <a:ext cx="5146675" cy="3344862"/>
          </a:xfrm>
          <a:prstGeom prst="rect">
            <a:avLst/>
          </a:prstGeom>
          <a:noFill/>
          <a:ln w="9525">
            <a:noFill/>
            <a:miter/>
          </a:ln>
        </p:spPr>
      </p:pic>
    </p:spTree>
  </p:cSld>
  <p:clrMapOvr>
    <a:masterClrMapping/>
  </p:clrMapOvr>
  <p:transition>
    <p:wipe dir="u"/>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8" name="灯片编号占位符 4"/>
          <p:cNvSpPr txBox="1">
            <a:spLocks noGrp="1"/>
          </p:cNvSpPr>
          <p:nvPr/>
        </p:nvSpPr>
        <p:spPr>
          <a:xfrm>
            <a:off x="6553200" y="6248400"/>
            <a:ext cx="2133600" cy="457200"/>
          </a:xfrm>
          <a:prstGeom prst="rect">
            <a:avLst/>
          </a:prstGeom>
          <a:noFill/>
          <a:ln w="9525">
            <a:noFill/>
            <a:miter/>
          </a:ln>
        </p:spPr>
        <p:txBody>
          <a:bodyPr anchor="b"/>
          <a:p>
            <a:pPr lvl="0" algn="r" eaLnBrk="1" hangingPunct="1"/>
            <a:fld id="{9A0DB2DC-4C9A-4742-B13C-FB6460FD3503}" type="slidenum">
              <a:rPr lang="en-US" altLang="x-none" sz="1200" dirty="0">
                <a:latin typeface="Arial Black" pitchFamily="2" charset="0"/>
                <a:ea typeface="宋体" charset="-122"/>
              </a:rPr>
            </a:fld>
            <a:endParaRPr lang="en-US" altLang="x-none" sz="1200" dirty="0">
              <a:latin typeface="Arial Black" pitchFamily="2" charset="0"/>
              <a:ea typeface="宋体" charset="-122"/>
            </a:endParaRPr>
          </a:p>
        </p:txBody>
      </p:sp>
      <p:sp>
        <p:nvSpPr>
          <p:cNvPr id="34819" name="日期占位符 5"/>
          <p:cNvSpPr txBox="1">
            <a:spLocks noGrp="1"/>
          </p:cNvSpPr>
          <p:nvPr/>
        </p:nvSpPr>
        <p:spPr>
          <a:xfrm>
            <a:off x="457200" y="6245225"/>
            <a:ext cx="2133600" cy="476250"/>
          </a:xfrm>
          <a:prstGeom prst="rect">
            <a:avLst/>
          </a:prstGeom>
          <a:noFill/>
          <a:ln w="9525">
            <a:noFill/>
            <a:miter/>
          </a:ln>
        </p:spPr>
        <p:txBody>
          <a:bodyPr anchor="b"/>
          <a:p>
            <a:pPr lvl="0" eaLnBrk="1" hangingPunct="1"/>
            <a:fld id="{BB962C8B-B14F-4D97-AF65-F5344CB8AC3E}" type="datetime1">
              <a:rPr lang="zh-CN" altLang="en-US" sz="1200" dirty="0">
                <a:latin typeface="Arial" charset="0"/>
                <a:ea typeface="宋体" charset="-122"/>
              </a:rPr>
            </a:fld>
            <a:endParaRPr lang="en-US" altLang="x-none" sz="1200" dirty="0">
              <a:latin typeface="Arial" charset="0"/>
              <a:ea typeface="宋体" charset="-122"/>
            </a:endParaRPr>
          </a:p>
        </p:txBody>
      </p:sp>
      <p:sp>
        <p:nvSpPr>
          <p:cNvPr id="34820" name="Rectangle 2"/>
          <p:cNvSpPr>
            <a:spLocks noGrp="1"/>
          </p:cNvSpPr>
          <p:nvPr>
            <p:ph type="title"/>
          </p:nvPr>
        </p:nvSpPr>
        <p:spPr>
          <a:xfrm>
            <a:off x="468313" y="549275"/>
            <a:ext cx="5867400" cy="762000"/>
          </a:xfrm>
        </p:spPr>
        <p:txBody>
          <a:bodyPr vert="horz" wrap="square" anchor="ctr"/>
          <a:p>
            <a:pPr lvl="0" algn="just" eaLnBrk="1" hangingPunct="1"/>
            <a:r>
              <a:rPr lang="en-US" altLang="x-none" sz="3600" dirty="0">
                <a:latin typeface="Times New Roman" pitchFamily="18" charset="0"/>
                <a:ea typeface="黑体" pitchFamily="1" charset="-122"/>
              </a:rPr>
              <a:t>2, </a:t>
            </a:r>
            <a:r>
              <a:rPr lang="zh-CN" altLang="en-US" sz="3600" dirty="0">
                <a:latin typeface="Times New Roman" pitchFamily="18" charset="0"/>
                <a:ea typeface="华文中宋" pitchFamily="2" charset="-122"/>
              </a:rPr>
              <a:t>自底向上的增殖方式</a:t>
            </a:r>
            <a:endParaRPr lang="zh-CN" altLang="en-US" sz="3600" dirty="0">
              <a:latin typeface="Times New Roman" pitchFamily="18" charset="0"/>
              <a:ea typeface="华文中宋" pitchFamily="2" charset="-122"/>
            </a:endParaRPr>
          </a:p>
        </p:txBody>
      </p:sp>
      <p:sp>
        <p:nvSpPr>
          <p:cNvPr id="34821" name="Rectangle 3"/>
          <p:cNvSpPr>
            <a:spLocks noGrp="1"/>
          </p:cNvSpPr>
          <p:nvPr>
            <p:ph type="body"/>
          </p:nvPr>
        </p:nvSpPr>
        <p:spPr>
          <a:xfrm>
            <a:off x="684213" y="1484313"/>
            <a:ext cx="7620000" cy="4648200"/>
          </a:xfrm>
        </p:spPr>
        <p:txBody>
          <a:bodyPr vert="horz" wrap="square" anchor="t"/>
          <a:p>
            <a:pPr lvl="0" eaLnBrk="1" hangingPunct="1"/>
            <a:r>
              <a:rPr lang="zh-CN" altLang="en-US" sz="2000" b="1">
                <a:ea typeface="华文中宋" pitchFamily="2" charset="-122"/>
              </a:rPr>
              <a:t>这种组装的方式是从程序模块结构的最底层的模块开始组装和测试。</a:t>
            </a:r>
            <a:endParaRPr lang="zh-CN" altLang="en-US" sz="2000" b="1">
              <a:ea typeface="华文中宋" pitchFamily="2" charset="-122"/>
            </a:endParaRPr>
          </a:p>
          <a:p>
            <a:pPr lvl="0" eaLnBrk="1" hangingPunct="1"/>
            <a:r>
              <a:rPr lang="zh-CN" altLang="en-US" sz="2000" b="1">
                <a:ea typeface="华文中宋" pitchFamily="2" charset="-122"/>
              </a:rPr>
              <a:t>因为模块是自底向上进行组装，对于一个给定层次的模块，它的子模块（包括子模块的所有下属模块）已经组装并测试完成，所以不再需要桩模块。</a:t>
            </a:r>
            <a:endParaRPr lang="zh-CN" altLang="en-US" sz="1600" b="1">
              <a:ea typeface="华文中宋" pitchFamily="2" charset="-122"/>
            </a:endParaRPr>
          </a:p>
        </p:txBody>
      </p:sp>
      <p:pic>
        <p:nvPicPr>
          <p:cNvPr id="34822" name="Picture 4"/>
          <p:cNvPicPr>
            <a:picLocks noChangeAspect="1"/>
          </p:cNvPicPr>
          <p:nvPr/>
        </p:nvPicPr>
        <p:blipFill>
          <a:blip r:embed="rId1"/>
          <a:stretch>
            <a:fillRect/>
          </a:stretch>
        </p:blipFill>
        <p:spPr>
          <a:xfrm>
            <a:off x="1835150" y="3284538"/>
            <a:ext cx="5795963" cy="1884362"/>
          </a:xfrm>
          <a:prstGeom prst="rect">
            <a:avLst/>
          </a:prstGeom>
          <a:noFill/>
          <a:ln w="9525">
            <a:noFill/>
            <a:miter/>
          </a:ln>
        </p:spPr>
      </p:pic>
      <p:sp>
        <p:nvSpPr>
          <p:cNvPr id="34823" name="Rectangle 5"/>
          <p:cNvSpPr/>
          <p:nvPr/>
        </p:nvSpPr>
        <p:spPr>
          <a:xfrm>
            <a:off x="611188" y="5300663"/>
            <a:ext cx="8001000" cy="1058862"/>
          </a:xfrm>
          <a:prstGeom prst="rect">
            <a:avLst/>
          </a:prstGeom>
          <a:noFill/>
          <a:ln w="9525" cap="flat" cmpd="sng">
            <a:solidFill>
              <a:schemeClr val="tx1"/>
            </a:solidFill>
            <a:prstDash val="solid"/>
            <a:miter/>
            <a:headEnd type="none" w="med" len="med"/>
            <a:tailEnd type="none" w="med" len="med"/>
          </a:ln>
        </p:spPr>
        <p:txBody>
          <a:bodyPr/>
          <a:p>
            <a:pPr marL="342900" lvl="0" indent="-342900" eaLnBrk="1" hangingPunct="1">
              <a:spcBef>
                <a:spcPct val="20000"/>
              </a:spcBef>
              <a:buClr>
                <a:schemeClr val="bg2"/>
              </a:buClr>
              <a:buSzPct val="75000"/>
              <a:buFont typeface="Wingdings" charset="2"/>
              <a:buChar char="n"/>
            </a:pPr>
            <a:r>
              <a:rPr lang="zh-CN" altLang="en-US" sz="2400" dirty="0">
                <a:solidFill>
                  <a:schemeClr val="bg2"/>
                </a:solidFill>
                <a:latin typeface="Arial" charset="0"/>
                <a:ea typeface="黑体" pitchFamily="1" charset="-122"/>
              </a:rPr>
              <a:t>自顶向下增殖的方式和自底向上增殖的方式各有优缺点。</a:t>
            </a:r>
            <a:endParaRPr lang="zh-CN" altLang="en-US" sz="2400" dirty="0">
              <a:solidFill>
                <a:schemeClr val="bg2"/>
              </a:solidFill>
              <a:latin typeface="Arial" charset="0"/>
              <a:ea typeface="黑体" pitchFamily="1" charset="-122"/>
            </a:endParaRPr>
          </a:p>
          <a:p>
            <a:pPr marL="342900" lvl="0" indent="-342900" eaLnBrk="1" hangingPunct="1">
              <a:spcBef>
                <a:spcPct val="20000"/>
              </a:spcBef>
              <a:buClr>
                <a:schemeClr val="bg2"/>
              </a:buClr>
              <a:buSzPct val="75000"/>
              <a:buFont typeface="Wingdings" charset="2"/>
              <a:buChar char="n"/>
            </a:pPr>
            <a:r>
              <a:rPr lang="zh-CN" altLang="en-US" sz="2400" dirty="0">
                <a:solidFill>
                  <a:schemeClr val="bg2"/>
                </a:solidFill>
                <a:latin typeface="Arial" charset="0"/>
                <a:ea typeface="黑体" pitchFamily="1" charset="-122"/>
              </a:rPr>
              <a:t>一般来讲，一种方式的优点是另一种方式的缺点。</a:t>
            </a:r>
            <a:endParaRPr lang="zh-CN" altLang="en-US" sz="1800" dirty="0">
              <a:solidFill>
                <a:schemeClr val="bg2"/>
              </a:solidFill>
              <a:latin typeface="Arial" charset="0"/>
              <a:ea typeface="宋体" charset="-122"/>
            </a:endParaRPr>
          </a:p>
        </p:txBody>
      </p:sp>
    </p:spTree>
  </p:cSld>
  <p:clrMapOvr>
    <a:masterClrMapping/>
  </p:clrMapOvr>
  <p:transition>
    <p:blinds dir="vert"/>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2" name="灯片编号占位符 4"/>
          <p:cNvSpPr txBox="1">
            <a:spLocks noGrp="1"/>
          </p:cNvSpPr>
          <p:nvPr/>
        </p:nvSpPr>
        <p:spPr>
          <a:xfrm>
            <a:off x="6553200" y="6248400"/>
            <a:ext cx="2133600" cy="457200"/>
          </a:xfrm>
          <a:prstGeom prst="rect">
            <a:avLst/>
          </a:prstGeom>
          <a:noFill/>
          <a:ln w="9525">
            <a:noFill/>
            <a:miter/>
          </a:ln>
        </p:spPr>
        <p:txBody>
          <a:bodyPr anchor="b"/>
          <a:p>
            <a:pPr lvl="0" algn="r" eaLnBrk="1" hangingPunct="1"/>
            <a:fld id="{9A0DB2DC-4C9A-4742-B13C-FB6460FD3503}" type="slidenum">
              <a:rPr lang="en-US" altLang="x-none" sz="1200" dirty="0">
                <a:latin typeface="Arial Black" pitchFamily="2" charset="0"/>
                <a:ea typeface="宋体" charset="-122"/>
              </a:rPr>
            </a:fld>
            <a:endParaRPr lang="en-US" altLang="x-none" sz="1200" dirty="0">
              <a:latin typeface="Arial Black" pitchFamily="2" charset="0"/>
              <a:ea typeface="宋体" charset="-122"/>
            </a:endParaRPr>
          </a:p>
        </p:txBody>
      </p:sp>
      <p:sp>
        <p:nvSpPr>
          <p:cNvPr id="35843" name="日期占位符 5"/>
          <p:cNvSpPr txBox="1">
            <a:spLocks noGrp="1"/>
          </p:cNvSpPr>
          <p:nvPr/>
        </p:nvSpPr>
        <p:spPr>
          <a:xfrm>
            <a:off x="457200" y="6245225"/>
            <a:ext cx="2133600" cy="476250"/>
          </a:xfrm>
          <a:prstGeom prst="rect">
            <a:avLst/>
          </a:prstGeom>
          <a:noFill/>
          <a:ln w="9525">
            <a:noFill/>
            <a:miter/>
          </a:ln>
        </p:spPr>
        <p:txBody>
          <a:bodyPr anchor="b"/>
          <a:p>
            <a:pPr lvl="0" eaLnBrk="1" hangingPunct="1"/>
            <a:fld id="{BB962C8B-B14F-4D97-AF65-F5344CB8AC3E}" type="datetime1">
              <a:rPr lang="zh-CN" altLang="en-US" sz="1200" dirty="0">
                <a:latin typeface="Arial" charset="0"/>
                <a:ea typeface="宋体" charset="-122"/>
              </a:rPr>
            </a:fld>
            <a:endParaRPr lang="en-US" altLang="x-none" sz="1200" dirty="0">
              <a:latin typeface="Arial" charset="0"/>
              <a:ea typeface="宋体" charset="-122"/>
            </a:endParaRPr>
          </a:p>
        </p:txBody>
      </p:sp>
      <p:sp>
        <p:nvSpPr>
          <p:cNvPr id="35844" name="Rectangle 2"/>
          <p:cNvSpPr>
            <a:spLocks noGrp="1"/>
          </p:cNvSpPr>
          <p:nvPr>
            <p:ph type="title"/>
          </p:nvPr>
        </p:nvSpPr>
        <p:spPr>
          <a:xfrm>
            <a:off x="2915603" y="332740"/>
            <a:ext cx="6096000" cy="838200"/>
          </a:xfrm>
        </p:spPr>
        <p:txBody>
          <a:bodyPr vert="horz" wrap="square" anchor="ctr"/>
          <a:p>
            <a:pPr lvl="0" eaLnBrk="1" hangingPunct="1"/>
            <a:r>
              <a:rPr lang="en-US" altLang="x-none" sz="3600" dirty="0">
                <a:latin typeface="Times New Roman" pitchFamily="18" charset="0"/>
                <a:ea typeface="黑体" pitchFamily="1" charset="-122"/>
              </a:rPr>
              <a:t>3, </a:t>
            </a:r>
            <a:r>
              <a:rPr lang="zh-CN" altLang="en-US" sz="3600" dirty="0">
                <a:latin typeface="Times New Roman" pitchFamily="18" charset="0"/>
                <a:ea typeface="华文中宋" pitchFamily="2" charset="-122"/>
              </a:rPr>
              <a:t>混合增殖式测试</a:t>
            </a:r>
            <a:endParaRPr lang="zh-CN" altLang="en-US" sz="3600" dirty="0">
              <a:latin typeface="Times New Roman" pitchFamily="18" charset="0"/>
              <a:ea typeface="华文中宋" pitchFamily="2" charset="-122"/>
            </a:endParaRPr>
          </a:p>
        </p:txBody>
      </p:sp>
      <p:sp>
        <p:nvSpPr>
          <p:cNvPr id="35845" name="Rectangle 3"/>
          <p:cNvSpPr>
            <a:spLocks noGrp="1"/>
          </p:cNvSpPr>
          <p:nvPr>
            <p:ph type="body"/>
          </p:nvPr>
        </p:nvSpPr>
        <p:spPr>
          <a:xfrm>
            <a:off x="684213" y="1524000"/>
            <a:ext cx="8002587" cy="4497388"/>
          </a:xfrm>
        </p:spPr>
        <p:txBody>
          <a:bodyPr vert="horz" wrap="square" anchor="t"/>
          <a:p>
            <a:pPr lvl="0" eaLnBrk="1" hangingPunct="1"/>
            <a:r>
              <a:rPr lang="zh-CN" altLang="en-US" sz="2400" b="1" dirty="0">
                <a:latin typeface="华文中宋" pitchFamily="2" charset="-122"/>
                <a:ea typeface="华文中宋" pitchFamily="2" charset="-122"/>
              </a:rPr>
              <a:t>衍变的自顶向下的增殖测试</a:t>
            </a:r>
            <a:endParaRPr lang="zh-CN" altLang="en-US" sz="2400" b="1" dirty="0">
              <a:latin typeface="华文中宋" pitchFamily="2" charset="-122"/>
              <a:ea typeface="华文中宋" pitchFamily="2" charset="-122"/>
            </a:endParaRPr>
          </a:p>
          <a:p>
            <a:pPr marL="878205" lvl="1" indent="-421005" eaLnBrk="1" hangingPunct="1">
              <a:buClr>
                <a:schemeClr val="bg2"/>
              </a:buClr>
              <a:buFont typeface="Wingdings" charset="2"/>
              <a:buChar char="Ø"/>
            </a:pPr>
            <a:r>
              <a:rPr lang="zh-CN" altLang="en-US" sz="2000" b="1" dirty="0">
                <a:latin typeface="华文中宋" pitchFamily="2" charset="-122"/>
                <a:ea typeface="华文中宋" pitchFamily="2" charset="-122"/>
              </a:rPr>
              <a:t>首先对输入／输出模块和引入新算法模块进行测试</a:t>
            </a:r>
            <a:r>
              <a:rPr lang="en-US" altLang="x-none" sz="2000" b="1" dirty="0">
                <a:latin typeface="华文中宋" pitchFamily="2" charset="-122"/>
                <a:ea typeface="华文中宋" pitchFamily="2" charset="-122"/>
              </a:rPr>
              <a:t>;</a:t>
            </a:r>
            <a:endParaRPr lang="en-US" altLang="x-none" sz="2000" b="1" dirty="0">
              <a:latin typeface="华文中宋" pitchFamily="2" charset="-122"/>
              <a:ea typeface="华文中宋" pitchFamily="2" charset="-122"/>
            </a:endParaRPr>
          </a:p>
          <a:p>
            <a:pPr marL="878205" lvl="1" indent="-421005" eaLnBrk="1" hangingPunct="1">
              <a:buClr>
                <a:schemeClr val="bg2"/>
              </a:buClr>
              <a:buFont typeface="Wingdings" charset="2"/>
              <a:buChar char="Ø"/>
            </a:pPr>
            <a:r>
              <a:rPr lang="zh-CN" altLang="en-US" sz="2000" b="1" dirty="0">
                <a:latin typeface="华文中宋" pitchFamily="2" charset="-122"/>
                <a:ea typeface="华文中宋" pitchFamily="2" charset="-122"/>
              </a:rPr>
              <a:t>再自底向上组装成为功能相当完整且相对独立的子系统</a:t>
            </a:r>
            <a:r>
              <a:rPr lang="en-US" altLang="x-none" sz="2000" b="1" dirty="0">
                <a:latin typeface="华文中宋" pitchFamily="2" charset="-122"/>
                <a:ea typeface="华文中宋" pitchFamily="2" charset="-122"/>
              </a:rPr>
              <a:t>;</a:t>
            </a:r>
            <a:endParaRPr lang="en-US" altLang="x-none" sz="2000" b="1" dirty="0">
              <a:latin typeface="华文中宋" pitchFamily="2" charset="-122"/>
              <a:ea typeface="华文中宋" pitchFamily="2" charset="-122"/>
            </a:endParaRPr>
          </a:p>
          <a:p>
            <a:pPr marL="878205" lvl="1" indent="-421005" eaLnBrk="1" hangingPunct="1">
              <a:buClr>
                <a:schemeClr val="bg2"/>
              </a:buClr>
              <a:buFont typeface="Wingdings" charset="2"/>
              <a:buChar char="Ø"/>
            </a:pPr>
            <a:r>
              <a:rPr lang="zh-CN" altLang="en-US" sz="2000" b="1" dirty="0">
                <a:latin typeface="华文中宋" pitchFamily="2" charset="-122"/>
                <a:ea typeface="华文中宋" pitchFamily="2" charset="-122"/>
              </a:rPr>
              <a:t>然后由主模块开始自顶向下进行增殖测试。</a:t>
            </a:r>
            <a:endParaRPr lang="zh-CN" altLang="en-US" sz="2000" b="1" dirty="0">
              <a:latin typeface="华文中宋" pitchFamily="2" charset="-122"/>
              <a:ea typeface="华文中宋" pitchFamily="2" charset="-122"/>
            </a:endParaRPr>
          </a:p>
          <a:p>
            <a:pPr lvl="0" eaLnBrk="1" hangingPunct="1"/>
            <a:r>
              <a:rPr lang="zh-CN" altLang="en-US" sz="2400" b="1" dirty="0">
                <a:latin typeface="华文中宋" pitchFamily="2" charset="-122"/>
                <a:ea typeface="华文中宋" pitchFamily="2" charset="-122"/>
              </a:rPr>
              <a:t>自底向上</a:t>
            </a:r>
            <a:r>
              <a:rPr lang="zh-CN" altLang="en-US" sz="2400" b="1" dirty="0">
                <a:latin typeface="华文中宋" pitchFamily="2" charset="-122"/>
                <a:ea typeface="华文中宋" pitchFamily="2" charset="-122"/>
                <a:sym typeface="Symbol" pitchFamily="2" charset="2"/>
              </a:rPr>
              <a:t></a:t>
            </a:r>
            <a:r>
              <a:rPr lang="zh-CN" altLang="en-US" sz="2400" b="1" dirty="0">
                <a:latin typeface="华文中宋" pitchFamily="2" charset="-122"/>
                <a:ea typeface="华文中宋" pitchFamily="2" charset="-122"/>
              </a:rPr>
              <a:t>自顶向下的增殖测试</a:t>
            </a:r>
            <a:endParaRPr lang="zh-CN" altLang="en-US" sz="2400" b="1" dirty="0">
              <a:latin typeface="华文中宋" pitchFamily="2" charset="-122"/>
              <a:ea typeface="华文中宋" pitchFamily="2" charset="-122"/>
            </a:endParaRPr>
          </a:p>
          <a:p>
            <a:pPr marL="878205" lvl="1" indent="-421005" eaLnBrk="1" hangingPunct="1">
              <a:lnSpc>
                <a:spcPct val="95000"/>
              </a:lnSpc>
              <a:buClr>
                <a:schemeClr val="bg2"/>
              </a:buClr>
              <a:buFont typeface="Wingdings" charset="2"/>
              <a:buChar char="Ø"/>
            </a:pPr>
            <a:r>
              <a:rPr lang="zh-CN" altLang="en-US" sz="2000" b="1" dirty="0">
                <a:latin typeface="华文中宋" pitchFamily="2" charset="-122"/>
                <a:ea typeface="华文中宋" pitchFamily="2" charset="-122"/>
              </a:rPr>
              <a:t>首先对含读操作的子系统自底向上直至根结点模块进行组装和测试</a:t>
            </a:r>
            <a:r>
              <a:rPr lang="en-US" altLang="x-none" sz="2000" b="1" dirty="0">
                <a:latin typeface="华文中宋" pitchFamily="2" charset="-122"/>
                <a:ea typeface="华文中宋" pitchFamily="2" charset="-122"/>
              </a:rPr>
              <a:t>;</a:t>
            </a:r>
            <a:endParaRPr lang="en-US" altLang="x-none" sz="2000" b="1" dirty="0">
              <a:latin typeface="华文中宋" pitchFamily="2" charset="-122"/>
              <a:ea typeface="华文中宋" pitchFamily="2" charset="-122"/>
            </a:endParaRPr>
          </a:p>
          <a:p>
            <a:pPr marL="878205" lvl="1" indent="-421005" eaLnBrk="1" hangingPunct="1">
              <a:lnSpc>
                <a:spcPct val="95000"/>
              </a:lnSpc>
              <a:buClr>
                <a:schemeClr val="bg2"/>
              </a:buClr>
              <a:buFont typeface="Wingdings" charset="2"/>
              <a:buChar char="Ø"/>
            </a:pPr>
            <a:r>
              <a:rPr lang="zh-CN" altLang="en-US" sz="2000" b="1" dirty="0">
                <a:latin typeface="华文中宋" pitchFamily="2" charset="-122"/>
                <a:ea typeface="华文中宋" pitchFamily="2" charset="-122"/>
              </a:rPr>
              <a:t>然后对含写操作的子系统做自顶向下的组装与测试。</a:t>
            </a:r>
            <a:endParaRPr lang="zh-CN" altLang="en-US" sz="2000" b="1" dirty="0">
              <a:latin typeface="华文中宋" pitchFamily="2" charset="-122"/>
              <a:ea typeface="华文中宋" pitchFamily="2" charset="-122"/>
            </a:endParaRPr>
          </a:p>
          <a:p>
            <a:pPr lvl="0" eaLnBrk="1" hangingPunct="1">
              <a:lnSpc>
                <a:spcPct val="95000"/>
              </a:lnSpc>
            </a:pPr>
            <a:r>
              <a:rPr lang="zh-CN" altLang="en-US" sz="2400" b="1" dirty="0">
                <a:latin typeface="华文中宋" pitchFamily="2" charset="-122"/>
                <a:ea typeface="华文中宋" pitchFamily="2" charset="-122"/>
              </a:rPr>
              <a:t>回归测试</a:t>
            </a:r>
            <a:endParaRPr lang="zh-CN" altLang="en-US" sz="2400" b="1" dirty="0">
              <a:latin typeface="华文中宋" pitchFamily="2" charset="-122"/>
              <a:ea typeface="华文中宋" pitchFamily="2" charset="-122"/>
            </a:endParaRPr>
          </a:p>
          <a:p>
            <a:pPr marL="878205" lvl="1" indent="-421005" eaLnBrk="1" hangingPunct="1">
              <a:lnSpc>
                <a:spcPct val="95000"/>
              </a:lnSpc>
              <a:buClr>
                <a:schemeClr val="bg2"/>
              </a:buClr>
              <a:buFont typeface="Wingdings" charset="2"/>
              <a:buChar char="Ø"/>
            </a:pPr>
            <a:r>
              <a:rPr lang="zh-CN" altLang="en-US" sz="2000" b="1" dirty="0">
                <a:latin typeface="华文中宋" pitchFamily="2" charset="-122"/>
                <a:ea typeface="华文中宋" pitchFamily="2" charset="-122"/>
              </a:rPr>
              <a:t>这种方式采取自顶向下的方式测试被修改的模块及其子模块</a:t>
            </a:r>
            <a:r>
              <a:rPr lang="en-US" altLang="x-none" sz="2000" b="1" dirty="0">
                <a:latin typeface="华文中宋" pitchFamily="2" charset="-122"/>
                <a:ea typeface="华文中宋" pitchFamily="2" charset="-122"/>
              </a:rPr>
              <a:t>;</a:t>
            </a:r>
            <a:endParaRPr lang="en-US" altLang="x-none" sz="2000" b="1" dirty="0">
              <a:latin typeface="华文中宋" pitchFamily="2" charset="-122"/>
              <a:ea typeface="华文中宋" pitchFamily="2" charset="-122"/>
            </a:endParaRPr>
          </a:p>
          <a:p>
            <a:pPr marL="878205" lvl="1" indent="-421005" eaLnBrk="1" hangingPunct="1">
              <a:lnSpc>
                <a:spcPct val="95000"/>
              </a:lnSpc>
              <a:buClr>
                <a:schemeClr val="bg2"/>
              </a:buClr>
              <a:buFont typeface="Wingdings" charset="2"/>
              <a:buChar char="Ø"/>
            </a:pPr>
            <a:r>
              <a:rPr lang="zh-CN" altLang="en-US" sz="2000" b="1" dirty="0">
                <a:latin typeface="华文中宋" pitchFamily="2" charset="-122"/>
                <a:ea typeface="华文中宋" pitchFamily="2" charset="-122"/>
              </a:rPr>
              <a:t>然后将这一部分视为子系统，再自底向上测试。</a:t>
            </a:r>
            <a:endParaRPr lang="zh-CN" altLang="en-US" sz="2000" b="1" dirty="0">
              <a:latin typeface="华文中宋" pitchFamily="2" charset="-122"/>
              <a:ea typeface="华文中宋" pitchFamily="2" charset="-122"/>
            </a:endParaRPr>
          </a:p>
        </p:txBody>
      </p:sp>
    </p:spTree>
  </p:cSld>
  <p:clrMapOvr>
    <a:masterClrMapping/>
  </p:clrMapOvr>
  <p:transition>
    <p:zoom/>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6" name="灯片编号占位符 4"/>
          <p:cNvSpPr txBox="1">
            <a:spLocks noGrp="1"/>
          </p:cNvSpPr>
          <p:nvPr/>
        </p:nvSpPr>
        <p:spPr>
          <a:xfrm>
            <a:off x="6553200" y="6248400"/>
            <a:ext cx="2133600" cy="457200"/>
          </a:xfrm>
          <a:prstGeom prst="rect">
            <a:avLst/>
          </a:prstGeom>
          <a:noFill/>
          <a:ln w="9525">
            <a:noFill/>
            <a:miter/>
          </a:ln>
        </p:spPr>
        <p:txBody>
          <a:bodyPr anchor="b"/>
          <a:p>
            <a:pPr lvl="0" algn="r" eaLnBrk="1" hangingPunct="1"/>
            <a:fld id="{9A0DB2DC-4C9A-4742-B13C-FB6460FD3503}" type="slidenum">
              <a:rPr lang="en-US" altLang="x-none" sz="1200" dirty="0">
                <a:latin typeface="Arial Black" pitchFamily="2" charset="0"/>
                <a:ea typeface="宋体" charset="-122"/>
              </a:rPr>
            </a:fld>
            <a:endParaRPr lang="en-US" altLang="x-none" sz="1200" dirty="0">
              <a:latin typeface="Arial Black" pitchFamily="2" charset="0"/>
              <a:ea typeface="宋体" charset="-122"/>
            </a:endParaRPr>
          </a:p>
        </p:txBody>
      </p:sp>
      <p:sp>
        <p:nvSpPr>
          <p:cNvPr id="36867" name="日期占位符 5"/>
          <p:cNvSpPr txBox="1">
            <a:spLocks noGrp="1"/>
          </p:cNvSpPr>
          <p:nvPr/>
        </p:nvSpPr>
        <p:spPr>
          <a:xfrm>
            <a:off x="457200" y="6245225"/>
            <a:ext cx="2133600" cy="476250"/>
          </a:xfrm>
          <a:prstGeom prst="rect">
            <a:avLst/>
          </a:prstGeom>
          <a:noFill/>
          <a:ln w="9525">
            <a:noFill/>
            <a:miter/>
          </a:ln>
        </p:spPr>
        <p:txBody>
          <a:bodyPr anchor="b"/>
          <a:p>
            <a:pPr lvl="0" eaLnBrk="1" hangingPunct="1"/>
            <a:fld id="{BB962C8B-B14F-4D97-AF65-F5344CB8AC3E}" type="datetime1">
              <a:rPr lang="zh-CN" altLang="en-US" sz="1200" dirty="0">
                <a:latin typeface="Arial" charset="0"/>
                <a:ea typeface="宋体" charset="-122"/>
              </a:rPr>
            </a:fld>
            <a:endParaRPr lang="en-US" altLang="x-none" sz="1200" dirty="0">
              <a:latin typeface="Arial" charset="0"/>
              <a:ea typeface="宋体" charset="-122"/>
            </a:endParaRPr>
          </a:p>
        </p:txBody>
      </p:sp>
      <p:sp>
        <p:nvSpPr>
          <p:cNvPr id="36868" name="Rectangle 2"/>
          <p:cNvSpPr>
            <a:spLocks noGrp="1"/>
          </p:cNvSpPr>
          <p:nvPr>
            <p:ph type="title"/>
          </p:nvPr>
        </p:nvSpPr>
        <p:spPr>
          <a:xfrm>
            <a:off x="3131820" y="332740"/>
            <a:ext cx="5761038" cy="762000"/>
          </a:xfrm>
        </p:spPr>
        <p:txBody>
          <a:bodyPr vert="horz" wrap="square" anchor="ctr"/>
          <a:p>
            <a:pPr lvl="0" eaLnBrk="1" hangingPunct="1"/>
            <a:r>
              <a:rPr lang="zh-CN" altLang="en-US" sz="3600" dirty="0">
                <a:latin typeface="华文中宋" pitchFamily="2" charset="-122"/>
                <a:ea typeface="华文中宋" pitchFamily="2" charset="-122"/>
              </a:rPr>
              <a:t>确认测试</a:t>
            </a:r>
            <a:r>
              <a:rPr lang="zh-CN" altLang="en-US" sz="2400" b="1" dirty="0">
                <a:latin typeface="Times New Roman" pitchFamily="18" charset="0"/>
                <a:ea typeface="华文中宋" pitchFamily="2" charset="-122"/>
              </a:rPr>
              <a:t>（</a:t>
            </a:r>
            <a:r>
              <a:rPr lang="en-US" altLang="x-none" sz="2400" b="1" dirty="0">
                <a:latin typeface="Times New Roman" pitchFamily="18" charset="0"/>
                <a:ea typeface="华文中宋" pitchFamily="2" charset="-122"/>
              </a:rPr>
              <a:t>Validation Testing</a:t>
            </a:r>
            <a:r>
              <a:rPr lang="zh-CN" altLang="en-US" sz="2400" b="1" dirty="0">
                <a:latin typeface="Times New Roman" pitchFamily="18" charset="0"/>
                <a:ea typeface="华文中宋" pitchFamily="2" charset="-122"/>
              </a:rPr>
              <a:t>）</a:t>
            </a:r>
            <a:endParaRPr lang="zh-CN" altLang="en-US" sz="2800" b="1" dirty="0">
              <a:latin typeface="Times New Roman" pitchFamily="18" charset="0"/>
              <a:ea typeface="华文中宋" pitchFamily="2" charset="-122"/>
            </a:endParaRPr>
          </a:p>
        </p:txBody>
      </p:sp>
      <p:sp>
        <p:nvSpPr>
          <p:cNvPr id="36869" name="Rectangle 3"/>
          <p:cNvSpPr>
            <a:spLocks noGrp="1"/>
          </p:cNvSpPr>
          <p:nvPr>
            <p:ph type="body"/>
          </p:nvPr>
        </p:nvSpPr>
        <p:spPr>
          <a:xfrm>
            <a:off x="539750" y="1341438"/>
            <a:ext cx="7931150" cy="4495800"/>
          </a:xfrm>
        </p:spPr>
        <p:txBody>
          <a:bodyPr vert="horz" wrap="square" anchor="t"/>
          <a:p>
            <a:pPr lvl="0" eaLnBrk="1" hangingPunct="1"/>
            <a:r>
              <a:rPr lang="zh-CN" altLang="en-US" sz="2400" b="1" dirty="0">
                <a:latin typeface="华文中宋" pitchFamily="2" charset="-122"/>
                <a:ea typeface="华文中宋" pitchFamily="2" charset="-122"/>
              </a:rPr>
              <a:t>确认测试又称有效性测试。任务是验证软件的功能和性能及其它特性是否与用户的要求一致。</a:t>
            </a:r>
            <a:endParaRPr lang="zh-CN" altLang="en-US" sz="2400" b="1" dirty="0">
              <a:latin typeface="华文中宋" pitchFamily="2" charset="-122"/>
              <a:ea typeface="华文中宋" pitchFamily="2" charset="-122"/>
            </a:endParaRPr>
          </a:p>
          <a:p>
            <a:pPr lvl="0" eaLnBrk="1" hangingPunct="1"/>
            <a:r>
              <a:rPr lang="zh-CN" altLang="en-US" sz="2400" b="1" dirty="0">
                <a:latin typeface="华文中宋" pitchFamily="2" charset="-122"/>
                <a:ea typeface="华文中宋" pitchFamily="2" charset="-122"/>
              </a:rPr>
              <a:t>对软件的功能和性能要求在软件需求规格说明书中已经明确规定进行测试。它包含的信息就是软件确认测试的基础。</a:t>
            </a:r>
            <a:endParaRPr lang="zh-CN" altLang="en-US" sz="2400" b="1" dirty="0">
              <a:latin typeface="华文中宋" pitchFamily="2" charset="-122"/>
              <a:ea typeface="华文中宋" pitchFamily="2" charset="-122"/>
            </a:endParaRPr>
          </a:p>
          <a:p>
            <a:pPr lvl="0" eaLnBrk="1" hangingPunct="1"/>
            <a:r>
              <a:rPr lang="zh-CN" altLang="en-US" sz="2400" b="1" dirty="0">
                <a:latin typeface="华文中宋" pitchFamily="2" charset="-122"/>
                <a:ea typeface="华文中宋" pitchFamily="2" charset="-122"/>
              </a:rPr>
              <a:t>确认测试的步骤：</a:t>
            </a:r>
            <a:endParaRPr lang="zh-CN" altLang="en-US" sz="2400" b="1" dirty="0">
              <a:latin typeface="华文中宋" pitchFamily="2" charset="-122"/>
              <a:ea typeface="华文中宋" pitchFamily="2" charset="-122"/>
            </a:endParaRPr>
          </a:p>
          <a:p>
            <a:pPr lvl="1" eaLnBrk="1" hangingPunct="1">
              <a:buClr>
                <a:schemeClr val="tx1"/>
              </a:buClr>
              <a:buFont typeface="Wingdings" charset="2"/>
              <a:buChar char="Ø"/>
            </a:pPr>
            <a:r>
              <a:rPr lang="zh-CN" altLang="en-US" sz="2000" b="1" dirty="0">
                <a:latin typeface="华文中宋" pitchFamily="2" charset="-122"/>
                <a:ea typeface="华文中宋" pitchFamily="2" charset="-122"/>
              </a:rPr>
              <a:t>进行有效性测试与软件配置审核</a:t>
            </a:r>
            <a:endParaRPr lang="zh-CN" altLang="en-US" sz="2000" b="1" dirty="0">
              <a:latin typeface="华文中宋" pitchFamily="2" charset="-122"/>
              <a:ea typeface="华文中宋" pitchFamily="2" charset="-122"/>
            </a:endParaRPr>
          </a:p>
          <a:p>
            <a:pPr lvl="1" eaLnBrk="1" hangingPunct="1">
              <a:buClr>
                <a:schemeClr val="tx1"/>
              </a:buClr>
              <a:buFont typeface="Wingdings" charset="2"/>
              <a:buChar char="Ø"/>
            </a:pPr>
            <a:r>
              <a:rPr lang="zh-CN" altLang="en-US" sz="2000" b="1" dirty="0">
                <a:latin typeface="华文中宋" pitchFamily="2" charset="-122"/>
                <a:ea typeface="华文中宋" pitchFamily="2" charset="-122"/>
              </a:rPr>
              <a:t>进行验收测试</a:t>
            </a:r>
            <a:endParaRPr lang="zh-CN" altLang="en-US" sz="2000" b="1" dirty="0">
              <a:latin typeface="华文中宋" pitchFamily="2" charset="-122"/>
              <a:ea typeface="华文中宋" pitchFamily="2" charset="-122"/>
            </a:endParaRPr>
          </a:p>
          <a:p>
            <a:pPr lvl="1" eaLnBrk="1" hangingPunct="1">
              <a:buClr>
                <a:schemeClr val="tx1"/>
              </a:buClr>
              <a:buFont typeface="Wingdings" charset="2"/>
              <a:buChar char="Ø"/>
            </a:pPr>
            <a:r>
              <a:rPr lang="zh-CN" altLang="en-US" sz="2000" b="1" dirty="0">
                <a:latin typeface="华文中宋" pitchFamily="2" charset="-122"/>
                <a:ea typeface="华文中宋" pitchFamily="2" charset="-122"/>
              </a:rPr>
              <a:t>进行安装测试</a:t>
            </a:r>
            <a:endParaRPr lang="zh-CN" altLang="en-US" sz="2000" b="1" dirty="0">
              <a:latin typeface="华文中宋" pitchFamily="2" charset="-122"/>
              <a:ea typeface="华文中宋" pitchFamily="2" charset="-122"/>
            </a:endParaRPr>
          </a:p>
          <a:p>
            <a:pPr lvl="1" eaLnBrk="1" hangingPunct="1"/>
            <a:endParaRPr lang="en-US" altLang="x-none" sz="2000" b="1" dirty="0">
              <a:latin typeface="华文中宋" pitchFamily="2" charset="-122"/>
              <a:ea typeface="华文中宋" pitchFamily="2" charset="-122"/>
            </a:endParaRPr>
          </a:p>
        </p:txBody>
      </p:sp>
      <p:pic>
        <p:nvPicPr>
          <p:cNvPr id="36870" name="Picture 4"/>
          <p:cNvPicPr>
            <a:picLocks noChangeAspect="1"/>
          </p:cNvPicPr>
          <p:nvPr/>
        </p:nvPicPr>
        <p:blipFill>
          <a:blip r:embed="rId1"/>
          <a:stretch>
            <a:fillRect/>
          </a:stretch>
        </p:blipFill>
        <p:spPr>
          <a:xfrm>
            <a:off x="3203575" y="4221163"/>
            <a:ext cx="5783263" cy="2270125"/>
          </a:xfrm>
          <a:prstGeom prst="rect">
            <a:avLst/>
          </a:prstGeom>
          <a:noFill/>
          <a:ln w="9525">
            <a:noFill/>
            <a:miter/>
          </a:ln>
        </p:spPr>
      </p:pic>
    </p:spTree>
  </p:cSld>
  <p:clrMapOvr>
    <a:masterClrMapping/>
  </p:clrMapOvr>
  <p:transition>
    <p:cover dir="d"/>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90" name="灯片编号占位符 4"/>
          <p:cNvSpPr txBox="1">
            <a:spLocks noGrp="1"/>
          </p:cNvSpPr>
          <p:nvPr/>
        </p:nvSpPr>
        <p:spPr>
          <a:xfrm>
            <a:off x="6553200" y="6248400"/>
            <a:ext cx="2133600" cy="457200"/>
          </a:xfrm>
          <a:prstGeom prst="rect">
            <a:avLst/>
          </a:prstGeom>
          <a:noFill/>
          <a:ln w="9525">
            <a:noFill/>
            <a:miter/>
          </a:ln>
        </p:spPr>
        <p:txBody>
          <a:bodyPr anchor="b"/>
          <a:p>
            <a:pPr lvl="0" algn="r" eaLnBrk="1" hangingPunct="1"/>
            <a:fld id="{9A0DB2DC-4C9A-4742-B13C-FB6460FD3503}" type="slidenum">
              <a:rPr lang="en-US" altLang="x-none" sz="1200" dirty="0">
                <a:latin typeface="Arial Black" pitchFamily="2" charset="0"/>
                <a:ea typeface="宋体" charset="-122"/>
              </a:rPr>
            </a:fld>
            <a:endParaRPr lang="en-US" altLang="x-none" sz="1200" dirty="0">
              <a:latin typeface="Arial Black" pitchFamily="2" charset="0"/>
              <a:ea typeface="宋体" charset="-122"/>
            </a:endParaRPr>
          </a:p>
        </p:txBody>
      </p:sp>
      <p:sp>
        <p:nvSpPr>
          <p:cNvPr id="37891" name="日期占位符 5"/>
          <p:cNvSpPr txBox="1">
            <a:spLocks noGrp="1"/>
          </p:cNvSpPr>
          <p:nvPr/>
        </p:nvSpPr>
        <p:spPr>
          <a:xfrm>
            <a:off x="457200" y="6245225"/>
            <a:ext cx="2133600" cy="476250"/>
          </a:xfrm>
          <a:prstGeom prst="rect">
            <a:avLst/>
          </a:prstGeom>
          <a:noFill/>
          <a:ln w="9525">
            <a:noFill/>
            <a:miter/>
          </a:ln>
        </p:spPr>
        <p:txBody>
          <a:bodyPr anchor="b"/>
          <a:p>
            <a:pPr lvl="0" eaLnBrk="1" hangingPunct="1"/>
            <a:fld id="{BB962C8B-B14F-4D97-AF65-F5344CB8AC3E}" type="datetime1">
              <a:rPr lang="zh-CN" altLang="en-US" sz="1200" dirty="0">
                <a:latin typeface="Arial" charset="0"/>
                <a:ea typeface="宋体" charset="-122"/>
              </a:rPr>
            </a:fld>
            <a:endParaRPr lang="en-US" altLang="x-none" sz="1200" dirty="0">
              <a:latin typeface="Arial" charset="0"/>
              <a:ea typeface="宋体" charset="-122"/>
            </a:endParaRPr>
          </a:p>
        </p:txBody>
      </p:sp>
      <p:sp>
        <p:nvSpPr>
          <p:cNvPr id="37892" name="Rectangle 2"/>
          <p:cNvSpPr>
            <a:spLocks noGrp="1"/>
          </p:cNvSpPr>
          <p:nvPr>
            <p:ph type="title"/>
          </p:nvPr>
        </p:nvSpPr>
        <p:spPr>
          <a:xfrm>
            <a:off x="3996055" y="260350"/>
            <a:ext cx="4906645" cy="838200"/>
          </a:xfrm>
        </p:spPr>
        <p:txBody>
          <a:bodyPr vert="horz" wrap="square" anchor="ctr"/>
          <a:p>
            <a:pPr lvl="0" algn="just" eaLnBrk="1" hangingPunct="1"/>
            <a:r>
              <a:rPr lang="zh-CN" altLang="en-US" sz="3600" dirty="0">
                <a:latin typeface="华文中宋" pitchFamily="2" charset="-122"/>
                <a:ea typeface="华文中宋" pitchFamily="2" charset="-122"/>
              </a:rPr>
              <a:t>系统测试</a:t>
            </a:r>
            <a:r>
              <a:rPr lang="zh-CN" altLang="en-US" sz="2800" b="1" dirty="0">
                <a:latin typeface="Times New Roman" pitchFamily="18" charset="0"/>
                <a:ea typeface="华文中宋" pitchFamily="2" charset="-122"/>
              </a:rPr>
              <a:t>（</a:t>
            </a:r>
            <a:r>
              <a:rPr lang="en-US" altLang="x-none" sz="2800" b="1" dirty="0">
                <a:latin typeface="Times New Roman" pitchFamily="18" charset="0"/>
                <a:ea typeface="华文中宋" pitchFamily="2" charset="-122"/>
              </a:rPr>
              <a:t>System Testing</a:t>
            </a:r>
            <a:r>
              <a:rPr lang="zh-CN" altLang="en-US" sz="2800" b="1" dirty="0">
                <a:latin typeface="Times New Roman" pitchFamily="18" charset="0"/>
                <a:ea typeface="华文中宋" pitchFamily="2" charset="-122"/>
              </a:rPr>
              <a:t>）</a:t>
            </a:r>
            <a:endParaRPr lang="zh-CN" altLang="en-US" sz="3200" dirty="0">
              <a:latin typeface="Times New Roman" pitchFamily="18" charset="0"/>
              <a:ea typeface="华文中宋" pitchFamily="2" charset="-122"/>
            </a:endParaRPr>
          </a:p>
        </p:txBody>
      </p:sp>
      <p:sp>
        <p:nvSpPr>
          <p:cNvPr id="37893" name="Rectangle 3"/>
          <p:cNvSpPr>
            <a:spLocks noGrp="1"/>
          </p:cNvSpPr>
          <p:nvPr>
            <p:ph type="body"/>
          </p:nvPr>
        </p:nvSpPr>
        <p:spPr>
          <a:xfrm>
            <a:off x="611188" y="1268413"/>
            <a:ext cx="8088312" cy="2089150"/>
          </a:xfrm>
        </p:spPr>
        <p:txBody>
          <a:bodyPr vert="horz" wrap="square" anchor="t"/>
          <a:p>
            <a:pPr lvl="0" eaLnBrk="1" hangingPunct="1"/>
            <a:r>
              <a:rPr lang="zh-CN" altLang="en-US" sz="2400" b="1" dirty="0">
                <a:latin typeface="华文中宋" pitchFamily="2" charset="-122"/>
                <a:ea typeface="华文中宋" pitchFamily="2" charset="-122"/>
              </a:rPr>
              <a:t>系统测试，是将通过确认测试的软件，作为整个基于计算机系统的一个元素，与计算机硬件、外设、某些支持软件、数据和人员等其它系统元素结合在一起，在实际运行环境下，对计算机系统进行一系列的组装测试和确认测试。</a:t>
            </a:r>
            <a:endParaRPr lang="zh-CN" altLang="en-US" sz="2400" b="1" dirty="0">
              <a:latin typeface="华文中宋" pitchFamily="2" charset="-122"/>
              <a:ea typeface="华文中宋" pitchFamily="2" charset="-122"/>
            </a:endParaRPr>
          </a:p>
          <a:p>
            <a:pPr lvl="0" eaLnBrk="1" hangingPunct="1"/>
            <a:r>
              <a:rPr lang="zh-CN" altLang="en-US" sz="2400" b="1" dirty="0">
                <a:latin typeface="华文中宋" pitchFamily="2" charset="-122"/>
                <a:ea typeface="华文中宋" pitchFamily="2" charset="-122"/>
              </a:rPr>
              <a:t>系统测试的目的在于通过与系统的需求定义作比较</a:t>
            </a:r>
            <a:r>
              <a:rPr lang="en-US" altLang="x-none" sz="2400" b="1" dirty="0">
                <a:latin typeface="华文中宋" pitchFamily="2" charset="-122"/>
                <a:ea typeface="华文中宋" pitchFamily="2" charset="-122"/>
              </a:rPr>
              <a:t>,  </a:t>
            </a:r>
            <a:r>
              <a:rPr lang="zh-CN" altLang="en-US" sz="2400" b="1" dirty="0">
                <a:latin typeface="华文中宋" pitchFamily="2" charset="-122"/>
                <a:ea typeface="华文中宋" pitchFamily="2" charset="-122"/>
              </a:rPr>
              <a:t>发现软件与系统的定义不符合或与之矛盾的地方。</a:t>
            </a:r>
            <a:endParaRPr lang="zh-CN" altLang="en-US" sz="2400" b="1" dirty="0">
              <a:latin typeface="华文中宋" pitchFamily="2" charset="-122"/>
              <a:ea typeface="华文中宋" pitchFamily="2" charset="-122"/>
            </a:endParaRPr>
          </a:p>
        </p:txBody>
      </p:sp>
    </p:spTree>
  </p:cSld>
  <p:clrMapOvr>
    <a:masterClrMapping/>
  </p:clrMapOvr>
  <p:transition>
    <p:dissolv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4" name="Rectangle 2"/>
          <p:cNvSpPr>
            <a:spLocks noGrp="1"/>
          </p:cNvSpPr>
          <p:nvPr>
            <p:ph type="title"/>
          </p:nvPr>
        </p:nvSpPr>
        <p:spPr/>
        <p:txBody>
          <a:bodyPr vert="horz" wrap="square" anchor="ctr"/>
          <a:p>
            <a:pPr lvl="0"/>
          </a:p>
        </p:txBody>
      </p:sp>
      <p:sp>
        <p:nvSpPr>
          <p:cNvPr id="38915" name="Rectangle 5"/>
          <p:cNvSpPr/>
          <p:nvPr/>
        </p:nvSpPr>
        <p:spPr>
          <a:xfrm>
            <a:off x="684213" y="2350453"/>
            <a:ext cx="7939087" cy="2159000"/>
          </a:xfrm>
          <a:prstGeom prst="rect">
            <a:avLst/>
          </a:prstGeom>
          <a:noFill/>
          <a:ln w="9525">
            <a:noFill/>
            <a:miter/>
          </a:ln>
        </p:spPr>
        <p:txBody>
          <a:bodyPr/>
          <a:p>
            <a:pPr marL="342900" lvl="0" indent="-342900" eaLnBrk="1" hangingPunct="1">
              <a:spcBef>
                <a:spcPct val="20000"/>
              </a:spcBef>
              <a:buClr>
                <a:schemeClr val="bg2"/>
              </a:buClr>
              <a:buSzPct val="75000"/>
              <a:buFont typeface="Wingdings" charset="2"/>
              <a:buChar char="n"/>
            </a:pPr>
            <a:r>
              <a:rPr lang="zh-CN" altLang="en-US" sz="2400" b="1" dirty="0">
                <a:latin typeface="Arial" charset="0"/>
                <a:ea typeface="华文中宋" pitchFamily="2" charset="-122"/>
              </a:rPr>
              <a:t>在软件交付使用之后，用户将如何实际使用程序，对于开发者来说是无法预测的。</a:t>
            </a:r>
            <a:endParaRPr lang="zh-CN" altLang="en-US" sz="2400" b="1" dirty="0">
              <a:latin typeface="Arial" charset="0"/>
              <a:ea typeface="华文中宋" pitchFamily="2" charset="-122"/>
            </a:endParaRPr>
          </a:p>
          <a:p>
            <a:pPr marL="342900" lvl="0" indent="-342900" eaLnBrk="1" hangingPunct="1">
              <a:spcBef>
                <a:spcPct val="20000"/>
              </a:spcBef>
              <a:buClr>
                <a:schemeClr val="bg2"/>
              </a:buClr>
              <a:buSzPct val="75000"/>
              <a:buFont typeface="Wingdings" charset="2"/>
              <a:buChar char="n"/>
            </a:pPr>
            <a:r>
              <a:rPr lang="en-US" altLang="x-none" sz="2400" b="1" dirty="0">
                <a:latin typeface="Times New Roman" pitchFamily="18" charset="0"/>
                <a:ea typeface="华文中宋" pitchFamily="2" charset="-122"/>
              </a:rPr>
              <a:t>α</a:t>
            </a:r>
            <a:r>
              <a:rPr lang="zh-CN" altLang="en-US" sz="2400" b="1" dirty="0">
                <a:latin typeface="Times New Roman" pitchFamily="18" charset="0"/>
                <a:ea typeface="华文中宋" pitchFamily="2" charset="-122"/>
              </a:rPr>
              <a:t>测试是由一个用户在开发环境下进行的测试，也可以是公司内部的用户在模拟实际操作环境下进行的测试。</a:t>
            </a:r>
            <a:endParaRPr lang="zh-CN" altLang="en-US" sz="2400" b="1" dirty="0">
              <a:latin typeface="Times New Roman" pitchFamily="18" charset="0"/>
              <a:ea typeface="华文中宋" pitchFamily="2" charset="-122"/>
            </a:endParaRPr>
          </a:p>
          <a:p>
            <a:pPr marL="342900" lvl="0" indent="-342900" eaLnBrk="1" hangingPunct="1">
              <a:spcBef>
                <a:spcPct val="20000"/>
              </a:spcBef>
              <a:buClr>
                <a:schemeClr val="bg2"/>
              </a:buClr>
              <a:buSzPct val="75000"/>
              <a:buFont typeface="Wingdings" charset="2"/>
              <a:buChar char="n"/>
            </a:pPr>
            <a:r>
              <a:rPr lang="en-US" altLang="x-none" sz="2400" b="1" dirty="0">
                <a:latin typeface="Times New Roman" pitchFamily="18" charset="0"/>
                <a:ea typeface="华文中宋" pitchFamily="2" charset="-122"/>
              </a:rPr>
              <a:t>β</a:t>
            </a:r>
            <a:r>
              <a:rPr lang="zh-CN" altLang="en-US" sz="2400" b="1" dirty="0">
                <a:latin typeface="Times New Roman" pitchFamily="18" charset="0"/>
                <a:ea typeface="华文中宋" pitchFamily="2" charset="-122"/>
              </a:rPr>
              <a:t>测试是由软件的多个用户在实际使用环境下进行的测试。这些用户返回有关错误信息给开发者。</a:t>
            </a:r>
            <a:endParaRPr lang="zh-CN" altLang="en-US" sz="2400" b="1" dirty="0">
              <a:latin typeface="Times New Roman" pitchFamily="18" charset="0"/>
              <a:ea typeface="华文中宋" pitchFamily="2" charset="-122"/>
            </a:endParaRPr>
          </a:p>
        </p:txBody>
      </p:sp>
      <p:sp>
        <p:nvSpPr>
          <p:cNvPr id="38916" name="Rectangle 4"/>
          <p:cNvSpPr/>
          <p:nvPr/>
        </p:nvSpPr>
        <p:spPr>
          <a:xfrm>
            <a:off x="539750" y="1558290"/>
            <a:ext cx="4343400" cy="838200"/>
          </a:xfrm>
          <a:prstGeom prst="rect">
            <a:avLst/>
          </a:prstGeom>
          <a:noFill/>
          <a:ln w="9525">
            <a:noFill/>
            <a:miter/>
          </a:ln>
        </p:spPr>
        <p:txBody>
          <a:bodyPr anchor="ctr"/>
          <a:p>
            <a:pPr lvl="0" algn="just" eaLnBrk="1" hangingPunct="1"/>
            <a:r>
              <a:rPr lang="en-US" altLang="x-none" sz="3600" dirty="0">
                <a:latin typeface="Times New Roman" pitchFamily="18" charset="0"/>
                <a:ea typeface="华文中宋" pitchFamily="2" charset="-122"/>
              </a:rPr>
              <a:t>α</a:t>
            </a:r>
            <a:r>
              <a:rPr lang="zh-CN" altLang="en-US" sz="3600" dirty="0">
                <a:latin typeface="Times New Roman" pitchFamily="18" charset="0"/>
                <a:ea typeface="华文中宋" pitchFamily="2" charset="-122"/>
              </a:rPr>
              <a:t>测试和</a:t>
            </a:r>
            <a:r>
              <a:rPr lang="en-US" altLang="x-none" sz="3600" dirty="0">
                <a:latin typeface="Times New Roman" pitchFamily="18" charset="0"/>
                <a:ea typeface="华文中宋" pitchFamily="2" charset="-122"/>
              </a:rPr>
              <a:t>β</a:t>
            </a:r>
            <a:r>
              <a:rPr lang="zh-CN" altLang="en-US" sz="3600" dirty="0">
                <a:latin typeface="Times New Roman" pitchFamily="18" charset="0"/>
                <a:ea typeface="华文中宋" pitchFamily="2" charset="-122"/>
              </a:rPr>
              <a:t>测试</a:t>
            </a:r>
            <a:endParaRPr lang="zh-CN" altLang="en-US" sz="4000" dirty="0">
              <a:latin typeface="Arial" charset="0"/>
              <a:ea typeface="华文中宋" pitchFamily="2" charset="-122"/>
            </a:endParaRPr>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a:spLocks noGrp="1"/>
          </p:cNvSpPr>
          <p:nvPr>
            <p:ph type="sldNum" sz="quarter" idx="12"/>
          </p:nvPr>
        </p:nvSpPr>
        <p:spPr/>
        <p:txBody>
          <a:bodyPr/>
          <a:p>
            <a:fld id="{71960098-0B5C-4B60-8013-B04E0E4727FB}" type="slidenum">
              <a:rPr lang="en-US" altLang="zh-CN"/>
            </a:fld>
            <a:endParaRPr lang="en-US" altLang="zh-CN"/>
          </a:p>
        </p:txBody>
      </p:sp>
      <p:graphicFrame>
        <p:nvGraphicFramePr>
          <p:cNvPr id="0" name="表格 -1"/>
          <p:cNvGraphicFramePr/>
          <p:nvPr/>
        </p:nvGraphicFramePr>
        <p:xfrm>
          <a:off x="540008" y="1484570"/>
          <a:ext cx="8028305" cy="8630920"/>
        </p:xfrm>
        <a:graphic>
          <a:graphicData uri="http://schemas.openxmlformats.org/drawingml/2006/table">
            <a:tbl>
              <a:tblPr firstRow="1" bandRow="1">
                <a:tableStyleId>{5940675A-B579-460E-94D1-54222C63F5DA}</a:tableStyleId>
              </a:tblPr>
              <a:tblGrid>
                <a:gridCol w="777240"/>
                <a:gridCol w="2642870"/>
                <a:gridCol w="733425"/>
                <a:gridCol w="1000125"/>
                <a:gridCol w="2874645"/>
              </a:tblGrid>
              <a:tr h="381000">
                <a:tc>
                  <a:txBody>
                    <a:bodyPr/>
                    <a:p>
                      <a:pPr marL="0" indent="0" algn="l">
                        <a:buNone/>
                      </a:pPr>
                      <a:r>
                        <a:rPr lang="zh-CN" altLang="en-US" sz="2000" b="0" u="none">
                          <a:solidFill>
                            <a:srgbClr val="000000"/>
                          </a:solidFill>
                          <a:latin typeface="宋体" charset="0"/>
                          <a:ea typeface="宋体" charset="0"/>
                          <a:cs typeface="宋体" charset="0"/>
                        </a:rPr>
                        <a:t>操作顺序</a:t>
                      </a:r>
                      <a:endParaRPr lang="zh-CN" altLang="en-US" sz="2000" b="0" u="none">
                        <a:solidFill>
                          <a:srgbClr val="000000"/>
                        </a:solidFill>
                        <a:latin typeface="宋体" charset="0"/>
                        <a:ea typeface="宋体" charset="0"/>
                        <a:cs typeface="宋体" charset="0"/>
                      </a:endParaRPr>
                    </a:p>
                  </a:txBody>
                  <a:tcPr marL="0" marR="0" marT="0" marB="1" vert="horz" anchor="t">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2000" b="0" u="none">
                          <a:solidFill>
                            <a:srgbClr val="000000"/>
                          </a:solidFill>
                          <a:latin typeface="宋体" charset="0"/>
                          <a:ea typeface="宋体" charset="0"/>
                          <a:cs typeface="宋体" charset="0"/>
                        </a:rPr>
                        <a:t>操作前火车状态</a:t>
                      </a:r>
                      <a:endParaRPr lang="zh-CN" altLang="en-US" sz="2000" b="0" u="none">
                        <a:solidFill>
                          <a:srgbClr val="000000"/>
                        </a:solidFill>
                        <a:latin typeface="宋体" charset="0"/>
                        <a:ea typeface="宋体" charset="0"/>
                        <a:cs typeface="宋体" charset="0"/>
                      </a:endParaRPr>
                    </a:p>
                  </a:txBody>
                  <a:tcPr marL="0" marR="0" marT="0" marB="1" vert="horz" anchor="t">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2000" b="0" u="none">
                          <a:solidFill>
                            <a:srgbClr val="000000"/>
                          </a:solidFill>
                          <a:latin typeface="宋体" charset="0"/>
                          <a:ea typeface="宋体" charset="0"/>
                          <a:cs typeface="宋体" charset="0"/>
                        </a:rPr>
                        <a:t>公共轨道状态</a:t>
                      </a:r>
                      <a:endParaRPr lang="zh-CN" altLang="en-US" sz="2000" b="0" u="none">
                        <a:solidFill>
                          <a:srgbClr val="000000"/>
                        </a:solidFill>
                        <a:latin typeface="宋体" charset="0"/>
                        <a:ea typeface="宋体" charset="0"/>
                        <a:cs typeface="宋体" charset="0"/>
                      </a:endParaRPr>
                    </a:p>
                  </a:txBody>
                  <a:tcPr marL="0" marR="0" marT="0" marB="1" vert="horz" anchor="t">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2000" b="0" u="none">
                          <a:solidFill>
                            <a:srgbClr val="000000"/>
                          </a:solidFill>
                          <a:latin typeface="宋体" charset="0"/>
                          <a:ea typeface="宋体" charset="0"/>
                          <a:cs typeface="宋体" charset="0"/>
                        </a:rPr>
                        <a:t>操作</a:t>
                      </a:r>
                      <a:endParaRPr lang="zh-CN" altLang="en-US" sz="2000" b="0" u="none">
                        <a:solidFill>
                          <a:srgbClr val="000000"/>
                        </a:solidFill>
                        <a:latin typeface="宋体" charset="0"/>
                        <a:ea typeface="宋体" charset="0"/>
                        <a:cs typeface="宋体" charset="0"/>
                      </a:endParaRPr>
                    </a:p>
                  </a:txBody>
                  <a:tcPr marL="0" marR="0" marT="0" marB="1" vert="horz" anchor="t">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2000" b="0" u="none">
                          <a:solidFill>
                            <a:srgbClr val="000000"/>
                          </a:solidFill>
                          <a:latin typeface="宋体" charset="0"/>
                          <a:ea typeface="宋体" charset="0"/>
                          <a:cs typeface="宋体" charset="0"/>
                        </a:rPr>
                        <a:t>操作后火车状态</a:t>
                      </a:r>
                      <a:endParaRPr lang="zh-CN" altLang="en-US" sz="2000" b="0" u="none">
                        <a:solidFill>
                          <a:srgbClr val="000000"/>
                        </a:solidFill>
                        <a:latin typeface="宋体" charset="0"/>
                        <a:ea typeface="宋体" charset="0"/>
                        <a:cs typeface="宋体" charset="0"/>
                      </a:endParaRPr>
                    </a:p>
                  </a:txBody>
                  <a:tcPr marL="0" marR="0" marT="0" marB="1" vert="horz" anchor="t">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r>
              <a:tr h="381000">
                <a:tc>
                  <a:txBody>
                    <a:bodyPr/>
                    <a:p>
                      <a:pPr marL="0" indent="0" algn="l">
                        <a:buNone/>
                      </a:pPr>
                      <a:r>
                        <a:rPr lang="en-US" altLang="zh-CN" sz="2000" b="0" u="none">
                          <a:solidFill>
                            <a:srgbClr val="000000"/>
                          </a:solidFill>
                          <a:latin typeface="Calibri" charset="0"/>
                          <a:ea typeface="Calibri" charset="0"/>
                          <a:cs typeface="Calibri" charset="0"/>
                        </a:rPr>
                        <a:t>1</a:t>
                      </a:r>
                      <a:endParaRPr lang="en-US" altLang="zh-CN" sz="2000" b="0" u="none">
                        <a:solidFill>
                          <a:srgbClr val="000000"/>
                        </a:solidFill>
                        <a:latin typeface="Calibri" charset="0"/>
                        <a:ea typeface="Calibri" charset="0"/>
                        <a:cs typeface="Calibri" charset="0"/>
                      </a:endParaRPr>
                    </a:p>
                  </a:txBody>
                  <a:tcPr marL="0" marR="0" marT="0" marB="1" vert="horz" anchor="t">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en-US" altLang="zh-CN" sz="2000" b="0" u="none">
                          <a:solidFill>
                            <a:srgbClr val="000000"/>
                          </a:solidFill>
                          <a:latin typeface="Calibri" charset="0"/>
                          <a:ea typeface="Calibri" charset="0"/>
                          <a:cs typeface="Calibri" charset="0"/>
                        </a:rPr>
                        <a:t>A</a:t>
                      </a:r>
                      <a:r>
                        <a:rPr lang="zh-CN" altLang="en-US" sz="2000" b="0" u="none">
                          <a:solidFill>
                            <a:srgbClr val="000000"/>
                          </a:solidFill>
                          <a:latin typeface="宋体" charset="0"/>
                          <a:ea typeface="宋体" charset="0"/>
                          <a:cs typeface="宋体" charset="0"/>
                        </a:rPr>
                        <a:t>、</a:t>
                      </a:r>
                      <a:r>
                        <a:rPr lang="en-US" altLang="zh-CN" sz="2000" b="0" u="none">
                          <a:solidFill>
                            <a:srgbClr val="000000"/>
                          </a:solidFill>
                          <a:latin typeface="Calibri" charset="0"/>
                          <a:ea typeface="Calibri" charset="0"/>
                          <a:cs typeface="Calibri" charset="0"/>
                        </a:rPr>
                        <a:t>B</a:t>
                      </a:r>
                      <a:r>
                        <a:rPr lang="zh-CN" altLang="en-US" sz="2000" b="0" u="none">
                          <a:solidFill>
                            <a:srgbClr val="000000"/>
                          </a:solidFill>
                          <a:latin typeface="宋体" charset="0"/>
                          <a:ea typeface="宋体" charset="0"/>
                          <a:cs typeface="宋体" charset="0"/>
                        </a:rPr>
                        <a:t>火车均停止在起始位置</a:t>
                      </a:r>
                      <a:endParaRPr lang="zh-CN" altLang="en-US" sz="2000" b="0" u="none">
                        <a:solidFill>
                          <a:srgbClr val="000000"/>
                        </a:solidFill>
                        <a:latin typeface="Calibri" charset="0"/>
                        <a:ea typeface="Calibri" charset="0"/>
                        <a:cs typeface="Calibri" charset="0"/>
                      </a:endParaRPr>
                    </a:p>
                  </a:txBody>
                  <a:tcPr marL="0" marR="0" marT="0" marB="1" vert="horz" anchor="t">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2000" b="0" u="none">
                          <a:solidFill>
                            <a:srgbClr val="000000"/>
                          </a:solidFill>
                          <a:latin typeface="宋体" charset="0"/>
                          <a:ea typeface="宋体" charset="0"/>
                          <a:cs typeface="宋体" charset="0"/>
                        </a:rPr>
                        <a:t>空闲</a:t>
                      </a:r>
                      <a:endParaRPr lang="zh-CN" altLang="en-US" sz="2000" b="0" u="none">
                        <a:solidFill>
                          <a:srgbClr val="000000"/>
                        </a:solidFill>
                        <a:latin typeface="宋体" charset="0"/>
                        <a:ea typeface="宋体" charset="0"/>
                        <a:cs typeface="宋体" charset="0"/>
                      </a:endParaRPr>
                    </a:p>
                  </a:txBody>
                  <a:tcPr marL="0" marR="0" marT="0" marB="1" vert="horz" anchor="t">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2000" b="0" u="none">
                          <a:solidFill>
                            <a:srgbClr val="000000"/>
                          </a:solidFill>
                          <a:latin typeface="宋体" charset="0"/>
                          <a:ea typeface="宋体" charset="0"/>
                          <a:cs typeface="宋体" charset="0"/>
                        </a:rPr>
                        <a:t>启动</a:t>
                      </a:r>
                      <a:r>
                        <a:rPr lang="en-US" altLang="zh-CN" sz="2000" b="0" u="none">
                          <a:solidFill>
                            <a:srgbClr val="000000"/>
                          </a:solidFill>
                          <a:latin typeface="Calibri" charset="0"/>
                          <a:ea typeface="Calibri" charset="0"/>
                          <a:cs typeface="Calibri" charset="0"/>
                        </a:rPr>
                        <a:t>A</a:t>
                      </a:r>
                      <a:r>
                        <a:rPr lang="zh-CN" altLang="en-US" sz="2000" b="0" u="none">
                          <a:solidFill>
                            <a:srgbClr val="000000"/>
                          </a:solidFill>
                          <a:latin typeface="宋体" charset="0"/>
                          <a:ea typeface="宋体" charset="0"/>
                          <a:cs typeface="宋体" charset="0"/>
                        </a:rPr>
                        <a:t>、</a:t>
                      </a:r>
                      <a:r>
                        <a:rPr lang="en-US" altLang="zh-CN" sz="2000" b="0" u="none">
                          <a:solidFill>
                            <a:srgbClr val="000000"/>
                          </a:solidFill>
                          <a:latin typeface="Calibri" charset="0"/>
                          <a:ea typeface="Calibri" charset="0"/>
                          <a:cs typeface="Calibri" charset="0"/>
                        </a:rPr>
                        <a:t>B</a:t>
                      </a:r>
                      <a:r>
                        <a:rPr lang="zh-CN" altLang="en-US" sz="2000" b="0" u="none">
                          <a:solidFill>
                            <a:srgbClr val="000000"/>
                          </a:solidFill>
                          <a:latin typeface="宋体" charset="0"/>
                          <a:ea typeface="宋体" charset="0"/>
                          <a:cs typeface="宋体" charset="0"/>
                        </a:rPr>
                        <a:t>火车</a:t>
                      </a:r>
                      <a:endParaRPr lang="zh-CN" altLang="en-US" sz="2000" b="0" u="none">
                        <a:solidFill>
                          <a:srgbClr val="000000"/>
                        </a:solidFill>
                        <a:latin typeface="宋体" charset="0"/>
                        <a:ea typeface="宋体" charset="0"/>
                        <a:cs typeface="宋体" charset="0"/>
                      </a:endParaRPr>
                    </a:p>
                  </a:txBody>
                  <a:tcPr marL="0" marR="0" marT="0" marB="1" vert="horz" anchor="t">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en-US" altLang="zh-CN" sz="2000" b="0" u="none">
                          <a:solidFill>
                            <a:srgbClr val="000000"/>
                          </a:solidFill>
                          <a:latin typeface="Calibri" charset="0"/>
                          <a:ea typeface="Calibri" charset="0"/>
                          <a:cs typeface="Calibri" charset="0"/>
                        </a:rPr>
                        <a:t>A</a:t>
                      </a:r>
                      <a:r>
                        <a:rPr lang="zh-CN" altLang="en-US" sz="2000" b="0" u="none">
                          <a:solidFill>
                            <a:srgbClr val="000000"/>
                          </a:solidFill>
                          <a:latin typeface="宋体" charset="0"/>
                          <a:ea typeface="宋体" charset="0"/>
                          <a:cs typeface="宋体" charset="0"/>
                        </a:rPr>
                        <a:t>、</a:t>
                      </a:r>
                      <a:r>
                        <a:rPr lang="en-US" altLang="zh-CN" sz="2000" b="0" u="none">
                          <a:solidFill>
                            <a:srgbClr val="000000"/>
                          </a:solidFill>
                          <a:latin typeface="Calibri" charset="0"/>
                          <a:ea typeface="Calibri" charset="0"/>
                          <a:cs typeface="Calibri" charset="0"/>
                        </a:rPr>
                        <a:t>B</a:t>
                      </a:r>
                      <a:r>
                        <a:rPr lang="zh-CN" altLang="en-US" sz="2000" b="0" u="none">
                          <a:solidFill>
                            <a:srgbClr val="000000"/>
                          </a:solidFill>
                          <a:latin typeface="宋体" charset="0"/>
                          <a:ea typeface="宋体" charset="0"/>
                          <a:cs typeface="宋体" charset="0"/>
                        </a:rPr>
                        <a:t>火车运行，交替使用公共轨道</a:t>
                      </a:r>
                      <a:endParaRPr lang="zh-CN" altLang="en-US" sz="2000" b="0" u="none">
                        <a:solidFill>
                          <a:srgbClr val="000000"/>
                        </a:solidFill>
                        <a:latin typeface="Calibri" charset="0"/>
                        <a:ea typeface="Calibri" charset="0"/>
                        <a:cs typeface="Calibri" charset="0"/>
                      </a:endParaRPr>
                    </a:p>
                  </a:txBody>
                  <a:tcPr marL="0" marR="0" marT="0" marB="1" vert="horz" anchor="t">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r>
              <a:tr h="558800">
                <a:tc>
                  <a:txBody>
                    <a:bodyPr/>
                    <a:p>
                      <a:pPr marL="0" indent="0" algn="l">
                        <a:buNone/>
                      </a:pPr>
                      <a:r>
                        <a:rPr lang="en-US" altLang="zh-CN" sz="2000" b="0" u="none">
                          <a:solidFill>
                            <a:srgbClr val="000000"/>
                          </a:solidFill>
                          <a:latin typeface="Calibri" charset="0"/>
                          <a:ea typeface="Calibri" charset="0"/>
                          <a:cs typeface="Calibri" charset="0"/>
                        </a:rPr>
                        <a:t>2</a:t>
                      </a:r>
                      <a:endParaRPr lang="en-US" altLang="zh-CN" sz="2000" b="0" u="none">
                        <a:solidFill>
                          <a:srgbClr val="000000"/>
                        </a:solidFill>
                        <a:latin typeface="Calibri" charset="0"/>
                        <a:ea typeface="Calibri" charset="0"/>
                        <a:cs typeface="Calibri" charset="0"/>
                      </a:endParaRPr>
                    </a:p>
                  </a:txBody>
                  <a:tcPr marL="0" marR="0" marT="0" marB="1" vert="horz" anchor="t">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en-US" altLang="zh-CN" sz="2000" b="0" u="none">
                          <a:solidFill>
                            <a:srgbClr val="000000"/>
                          </a:solidFill>
                          <a:latin typeface="Calibri" charset="0"/>
                          <a:ea typeface="Calibri" charset="0"/>
                          <a:cs typeface="Calibri" charset="0"/>
                        </a:rPr>
                        <a:t>A</a:t>
                      </a:r>
                      <a:r>
                        <a:rPr lang="zh-CN" altLang="en-US" sz="2000" b="0" u="none">
                          <a:solidFill>
                            <a:srgbClr val="000000"/>
                          </a:solidFill>
                          <a:latin typeface="宋体" charset="0"/>
                          <a:ea typeface="宋体" charset="0"/>
                          <a:cs typeface="宋体" charset="0"/>
                        </a:rPr>
                        <a:t>车即将驶入进站探测点，</a:t>
                      </a:r>
                      <a:r>
                        <a:rPr lang="en-US" altLang="zh-CN" sz="2000" b="0" u="none">
                          <a:solidFill>
                            <a:srgbClr val="000000"/>
                          </a:solidFill>
                          <a:latin typeface="Calibri" charset="0"/>
                          <a:ea typeface="Calibri" charset="0"/>
                          <a:cs typeface="Calibri" charset="0"/>
                        </a:rPr>
                        <a:t>B</a:t>
                      </a:r>
                      <a:r>
                        <a:rPr lang="zh-CN" altLang="en-US" sz="2000" b="0" u="none">
                          <a:solidFill>
                            <a:srgbClr val="000000"/>
                          </a:solidFill>
                          <a:latin typeface="宋体" charset="0"/>
                          <a:ea typeface="宋体" charset="0"/>
                          <a:cs typeface="宋体" charset="0"/>
                        </a:rPr>
                        <a:t>车不在公共轨道上</a:t>
                      </a:r>
                      <a:endParaRPr lang="zh-CN" altLang="en-US" sz="2000" b="0" u="none">
                        <a:solidFill>
                          <a:srgbClr val="000000"/>
                        </a:solidFill>
                        <a:latin typeface="Calibri" charset="0"/>
                        <a:ea typeface="Calibri" charset="0"/>
                        <a:cs typeface="Calibri" charset="0"/>
                      </a:endParaRPr>
                    </a:p>
                  </a:txBody>
                  <a:tcPr marL="0" marR="0" marT="0" marB="1" vert="horz" anchor="t">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2000" b="0" u="none">
                          <a:solidFill>
                            <a:srgbClr val="000000"/>
                          </a:solidFill>
                          <a:latin typeface="宋体" charset="0"/>
                          <a:ea typeface="宋体" charset="0"/>
                          <a:cs typeface="宋体" charset="0"/>
                        </a:rPr>
                        <a:t>空闲</a:t>
                      </a:r>
                      <a:endParaRPr lang="zh-CN" altLang="en-US" sz="2000" b="0" u="none">
                        <a:solidFill>
                          <a:srgbClr val="000000"/>
                        </a:solidFill>
                        <a:latin typeface="宋体" charset="0"/>
                        <a:ea typeface="宋体" charset="0"/>
                        <a:cs typeface="宋体" charset="0"/>
                      </a:endParaRPr>
                    </a:p>
                  </a:txBody>
                  <a:tcPr marL="0" marR="0" marT="0" marB="1" vert="horz" anchor="t">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2000" b="0" u="none">
                          <a:solidFill>
                            <a:srgbClr val="000000"/>
                          </a:solidFill>
                          <a:latin typeface="宋体" charset="0"/>
                          <a:ea typeface="宋体" charset="0"/>
                          <a:cs typeface="宋体" charset="0"/>
                        </a:rPr>
                        <a:t>停止</a:t>
                      </a:r>
                      <a:r>
                        <a:rPr lang="en-US" altLang="zh-CN" sz="2000" b="0" u="none">
                          <a:solidFill>
                            <a:srgbClr val="000000"/>
                          </a:solidFill>
                          <a:latin typeface="Calibri" charset="0"/>
                          <a:ea typeface="Calibri" charset="0"/>
                          <a:cs typeface="Calibri" charset="0"/>
                        </a:rPr>
                        <a:t>A</a:t>
                      </a:r>
                      <a:r>
                        <a:rPr lang="zh-CN" altLang="en-US" sz="2000" b="0" u="none">
                          <a:solidFill>
                            <a:srgbClr val="000000"/>
                          </a:solidFill>
                          <a:latin typeface="宋体" charset="0"/>
                          <a:ea typeface="宋体" charset="0"/>
                          <a:cs typeface="宋体" charset="0"/>
                        </a:rPr>
                        <a:t>车</a:t>
                      </a:r>
                      <a:endParaRPr lang="zh-CN" altLang="en-US" sz="2000" b="0" u="none">
                        <a:solidFill>
                          <a:srgbClr val="000000"/>
                        </a:solidFill>
                        <a:latin typeface="宋体" charset="0"/>
                        <a:ea typeface="宋体" charset="0"/>
                        <a:cs typeface="宋体" charset="0"/>
                      </a:endParaRPr>
                    </a:p>
                  </a:txBody>
                  <a:tcPr marL="0" marR="0" marT="0" marB="1" vert="horz" anchor="t">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en-US" altLang="zh-CN" sz="2000" b="0" u="none">
                          <a:solidFill>
                            <a:srgbClr val="000000"/>
                          </a:solidFill>
                          <a:latin typeface="Calibri" charset="0"/>
                          <a:ea typeface="Calibri" charset="0"/>
                          <a:cs typeface="Calibri" charset="0"/>
                        </a:rPr>
                        <a:t>A</a:t>
                      </a:r>
                      <a:r>
                        <a:rPr lang="zh-CN" altLang="en-US" sz="2000" b="0" u="none">
                          <a:solidFill>
                            <a:srgbClr val="000000"/>
                          </a:solidFill>
                          <a:latin typeface="宋体" charset="0"/>
                          <a:ea typeface="宋体" charset="0"/>
                          <a:cs typeface="宋体" charset="0"/>
                        </a:rPr>
                        <a:t>车暂停，</a:t>
                      </a:r>
                      <a:r>
                        <a:rPr lang="en-US" altLang="zh-CN" sz="2000" b="0" u="none">
                          <a:solidFill>
                            <a:srgbClr val="000000"/>
                          </a:solidFill>
                          <a:latin typeface="Calibri" charset="0"/>
                          <a:ea typeface="Calibri" charset="0"/>
                          <a:cs typeface="Calibri" charset="0"/>
                        </a:rPr>
                        <a:t>B</a:t>
                      </a:r>
                      <a:r>
                        <a:rPr lang="zh-CN" altLang="en-US" sz="2000" b="0" u="none">
                          <a:solidFill>
                            <a:srgbClr val="000000"/>
                          </a:solidFill>
                          <a:latin typeface="宋体" charset="0"/>
                          <a:ea typeface="宋体" charset="0"/>
                          <a:cs typeface="宋体" charset="0"/>
                        </a:rPr>
                        <a:t>车独享公共轨道</a:t>
                      </a:r>
                      <a:endParaRPr lang="zh-CN" altLang="en-US" sz="2000" b="0" u="none">
                        <a:solidFill>
                          <a:srgbClr val="000000"/>
                        </a:solidFill>
                        <a:latin typeface="Calibri" charset="0"/>
                        <a:ea typeface="Calibri" charset="0"/>
                        <a:cs typeface="Calibri" charset="0"/>
                      </a:endParaRPr>
                    </a:p>
                  </a:txBody>
                  <a:tcPr marL="0" marR="0" marT="0" marB="1" vert="horz" anchor="t">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r>
              <a:tr h="736600">
                <a:tc>
                  <a:txBody>
                    <a:bodyPr/>
                    <a:p>
                      <a:pPr marL="0" indent="0" algn="l">
                        <a:buNone/>
                      </a:pPr>
                      <a:r>
                        <a:rPr lang="en-US" altLang="zh-CN" sz="2000" b="0" u="none">
                          <a:solidFill>
                            <a:srgbClr val="000000"/>
                          </a:solidFill>
                          <a:latin typeface="Calibri" charset="0"/>
                          <a:ea typeface="Calibri" charset="0"/>
                          <a:cs typeface="Calibri" charset="0"/>
                        </a:rPr>
                        <a:t>3</a:t>
                      </a:r>
                      <a:endParaRPr lang="en-US" altLang="zh-CN" sz="2000" b="0" u="none">
                        <a:solidFill>
                          <a:srgbClr val="000000"/>
                        </a:solidFill>
                        <a:latin typeface="Calibri" charset="0"/>
                        <a:ea typeface="Calibri" charset="0"/>
                        <a:cs typeface="Calibri" charset="0"/>
                      </a:endParaRPr>
                    </a:p>
                  </a:txBody>
                  <a:tcPr marL="0" marR="0" marT="0" marB="1" vert="horz" anchor="t">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en-US" altLang="zh-CN" sz="2000" b="0" u="none">
                          <a:solidFill>
                            <a:srgbClr val="000000"/>
                          </a:solidFill>
                          <a:latin typeface="Calibri" charset="0"/>
                          <a:ea typeface="Calibri" charset="0"/>
                          <a:cs typeface="Calibri" charset="0"/>
                        </a:rPr>
                        <a:t>A</a:t>
                      </a:r>
                      <a:r>
                        <a:rPr lang="zh-CN" altLang="en-US" sz="2000" b="0" u="none">
                          <a:solidFill>
                            <a:srgbClr val="000000"/>
                          </a:solidFill>
                          <a:latin typeface="宋体" charset="0"/>
                          <a:ea typeface="宋体" charset="0"/>
                          <a:cs typeface="宋体" charset="0"/>
                        </a:rPr>
                        <a:t>车暂停在进站探测点附近，</a:t>
                      </a:r>
                      <a:r>
                        <a:rPr lang="en-US" altLang="zh-CN" sz="2000" b="0" u="none">
                          <a:solidFill>
                            <a:srgbClr val="000000"/>
                          </a:solidFill>
                          <a:latin typeface="Calibri" charset="0"/>
                          <a:ea typeface="Calibri" charset="0"/>
                          <a:cs typeface="Calibri" charset="0"/>
                        </a:rPr>
                        <a:t>B</a:t>
                      </a:r>
                      <a:r>
                        <a:rPr lang="zh-CN" altLang="en-US" sz="2000" b="0" u="none">
                          <a:solidFill>
                            <a:srgbClr val="000000"/>
                          </a:solidFill>
                          <a:latin typeface="宋体" charset="0"/>
                          <a:ea typeface="宋体" charset="0"/>
                          <a:cs typeface="宋体" charset="0"/>
                        </a:rPr>
                        <a:t>车在公共轨道上运行</a:t>
                      </a:r>
                      <a:endParaRPr lang="zh-CN" altLang="en-US" sz="2000" b="0" u="none">
                        <a:solidFill>
                          <a:srgbClr val="000000"/>
                        </a:solidFill>
                        <a:latin typeface="Calibri" charset="0"/>
                        <a:ea typeface="Calibri" charset="0"/>
                        <a:cs typeface="Calibri" charset="0"/>
                      </a:endParaRPr>
                    </a:p>
                  </a:txBody>
                  <a:tcPr marL="0" marR="0" marT="0" marB="1" vert="horz" anchor="t">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2000" b="0" u="none">
                          <a:solidFill>
                            <a:srgbClr val="000000"/>
                          </a:solidFill>
                          <a:latin typeface="宋体" charset="0"/>
                          <a:ea typeface="宋体" charset="0"/>
                          <a:cs typeface="宋体" charset="0"/>
                        </a:rPr>
                        <a:t>被</a:t>
                      </a:r>
                      <a:r>
                        <a:rPr lang="en-US" altLang="zh-CN" sz="2000" b="0" u="none">
                          <a:solidFill>
                            <a:srgbClr val="000000"/>
                          </a:solidFill>
                          <a:latin typeface="Calibri" charset="0"/>
                          <a:ea typeface="Calibri" charset="0"/>
                          <a:cs typeface="Calibri" charset="0"/>
                        </a:rPr>
                        <a:t>B</a:t>
                      </a:r>
                      <a:r>
                        <a:rPr lang="zh-CN" altLang="en-US" sz="2000" b="0" u="none">
                          <a:solidFill>
                            <a:srgbClr val="000000"/>
                          </a:solidFill>
                          <a:latin typeface="宋体" charset="0"/>
                          <a:ea typeface="宋体" charset="0"/>
                          <a:cs typeface="宋体" charset="0"/>
                        </a:rPr>
                        <a:t>车占用</a:t>
                      </a:r>
                      <a:endParaRPr lang="zh-CN" altLang="en-US" sz="2000" b="0" u="none">
                        <a:solidFill>
                          <a:srgbClr val="000000"/>
                        </a:solidFill>
                        <a:latin typeface="宋体" charset="0"/>
                        <a:ea typeface="宋体" charset="0"/>
                        <a:cs typeface="宋体" charset="0"/>
                      </a:endParaRPr>
                    </a:p>
                  </a:txBody>
                  <a:tcPr marL="0" marR="0" marT="0" marB="1" vert="horz" anchor="t">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2000" b="0" u="none">
                          <a:solidFill>
                            <a:srgbClr val="000000"/>
                          </a:solidFill>
                          <a:latin typeface="宋体" charset="0"/>
                          <a:ea typeface="宋体" charset="0"/>
                          <a:cs typeface="宋体" charset="0"/>
                        </a:rPr>
                        <a:t>启动</a:t>
                      </a:r>
                      <a:r>
                        <a:rPr lang="en-US" altLang="zh-CN" sz="2000" b="0" u="none">
                          <a:solidFill>
                            <a:srgbClr val="000000"/>
                          </a:solidFill>
                          <a:latin typeface="Calibri" charset="0"/>
                          <a:ea typeface="Calibri" charset="0"/>
                          <a:cs typeface="Calibri" charset="0"/>
                        </a:rPr>
                        <a:t>A</a:t>
                      </a:r>
                      <a:r>
                        <a:rPr lang="zh-CN" altLang="en-US" sz="2000" b="0" u="none">
                          <a:solidFill>
                            <a:srgbClr val="000000"/>
                          </a:solidFill>
                          <a:latin typeface="宋体" charset="0"/>
                          <a:ea typeface="宋体" charset="0"/>
                          <a:cs typeface="宋体" charset="0"/>
                        </a:rPr>
                        <a:t>车</a:t>
                      </a:r>
                      <a:endParaRPr lang="zh-CN" altLang="en-US" sz="2000" b="0" u="none">
                        <a:solidFill>
                          <a:srgbClr val="000000"/>
                        </a:solidFill>
                        <a:latin typeface="宋体" charset="0"/>
                        <a:ea typeface="宋体" charset="0"/>
                        <a:cs typeface="宋体" charset="0"/>
                      </a:endParaRPr>
                    </a:p>
                  </a:txBody>
                  <a:tcPr marL="0" marR="0" marT="0" marB="1" vert="horz" anchor="t">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en-US" altLang="zh-CN" sz="2000" b="0" u="none">
                          <a:solidFill>
                            <a:srgbClr val="000000"/>
                          </a:solidFill>
                          <a:latin typeface="Calibri" charset="0"/>
                          <a:ea typeface="Calibri" charset="0"/>
                          <a:cs typeface="Calibri" charset="0"/>
                        </a:rPr>
                        <a:t>A</a:t>
                      </a:r>
                      <a:r>
                        <a:rPr lang="zh-CN" altLang="en-US" sz="2000" b="0" u="none">
                          <a:solidFill>
                            <a:srgbClr val="000000"/>
                          </a:solidFill>
                          <a:latin typeface="宋体" charset="0"/>
                          <a:ea typeface="宋体" charset="0"/>
                          <a:cs typeface="宋体" charset="0"/>
                        </a:rPr>
                        <a:t>车在进站探测点等待，</a:t>
                      </a:r>
                      <a:r>
                        <a:rPr lang="en-US" altLang="zh-CN" sz="2000" b="0" u="none">
                          <a:solidFill>
                            <a:srgbClr val="000000"/>
                          </a:solidFill>
                          <a:latin typeface="Calibri" charset="0"/>
                          <a:ea typeface="Calibri" charset="0"/>
                          <a:cs typeface="Calibri" charset="0"/>
                        </a:rPr>
                        <a:t>B</a:t>
                      </a:r>
                      <a:r>
                        <a:rPr lang="zh-CN" altLang="en-US" sz="2000" b="0" u="none">
                          <a:solidFill>
                            <a:srgbClr val="000000"/>
                          </a:solidFill>
                          <a:latin typeface="宋体" charset="0"/>
                          <a:ea typeface="宋体" charset="0"/>
                          <a:cs typeface="宋体" charset="0"/>
                        </a:rPr>
                        <a:t>车运行在公共轨道上，待</a:t>
                      </a:r>
                      <a:r>
                        <a:rPr lang="en-US" altLang="zh-CN" sz="2000" b="0" u="none">
                          <a:solidFill>
                            <a:srgbClr val="000000"/>
                          </a:solidFill>
                          <a:latin typeface="Calibri" charset="0"/>
                          <a:ea typeface="Calibri" charset="0"/>
                          <a:cs typeface="Calibri" charset="0"/>
                        </a:rPr>
                        <a:t>B</a:t>
                      </a:r>
                      <a:r>
                        <a:rPr lang="zh-CN" altLang="en-US" sz="2000" b="0" u="none">
                          <a:solidFill>
                            <a:srgbClr val="000000"/>
                          </a:solidFill>
                          <a:latin typeface="宋体" charset="0"/>
                          <a:ea typeface="宋体" charset="0"/>
                          <a:cs typeface="宋体" charset="0"/>
                        </a:rPr>
                        <a:t>驶离公共轨道后，</a:t>
                      </a:r>
                      <a:r>
                        <a:rPr lang="en-US" altLang="zh-CN" sz="2000" b="0" u="none">
                          <a:solidFill>
                            <a:srgbClr val="000000"/>
                          </a:solidFill>
                          <a:latin typeface="Calibri" charset="0"/>
                          <a:ea typeface="Calibri" charset="0"/>
                          <a:cs typeface="Calibri" charset="0"/>
                        </a:rPr>
                        <a:t>A</a:t>
                      </a:r>
                      <a:r>
                        <a:rPr lang="zh-CN" altLang="en-US" sz="2000" b="0" u="none">
                          <a:solidFill>
                            <a:srgbClr val="000000"/>
                          </a:solidFill>
                          <a:latin typeface="宋体" charset="0"/>
                          <a:ea typeface="宋体" charset="0"/>
                          <a:cs typeface="宋体" charset="0"/>
                        </a:rPr>
                        <a:t>车进入公共轨道</a:t>
                      </a:r>
                      <a:endParaRPr lang="zh-CN" altLang="en-US" sz="2000" b="0" u="none">
                        <a:solidFill>
                          <a:srgbClr val="000000"/>
                        </a:solidFill>
                        <a:latin typeface="Calibri" charset="0"/>
                        <a:ea typeface="Calibri" charset="0"/>
                        <a:cs typeface="Calibri" charset="0"/>
                      </a:endParaRPr>
                    </a:p>
                  </a:txBody>
                  <a:tcPr marL="0" marR="0" marT="0" marB="1" vert="horz" anchor="t">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r>
              <a:tr h="0">
                <a:tc rowSpan="2">
                  <a:txBody>
                    <a:bodyPr/>
                    <a:p>
                      <a:pPr marL="0" indent="0" algn="l">
                        <a:buNone/>
                      </a:pPr>
                      <a:r>
                        <a:rPr lang="en-US" altLang="zh-CN" sz="2000" b="0" u="none">
                          <a:solidFill>
                            <a:srgbClr val="000000"/>
                          </a:solidFill>
                          <a:latin typeface="Calibri" charset="0"/>
                          <a:ea typeface="Calibri" charset="0"/>
                          <a:cs typeface="Calibri" charset="0"/>
                        </a:rPr>
                        <a:t>4</a:t>
                      </a:r>
                      <a:endParaRPr lang="en-US" altLang="zh-CN" sz="2000" b="0" u="none">
                        <a:solidFill>
                          <a:srgbClr val="000000"/>
                        </a:solidFill>
                        <a:latin typeface="Calibri" charset="0"/>
                        <a:ea typeface="Calibri" charset="0"/>
                        <a:cs typeface="Calibri" charset="0"/>
                      </a:endParaRPr>
                    </a:p>
                  </a:txBody>
                  <a:tcPr marL="0" marR="0" marT="0" marB="1" vert="horz" anchor="t">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a:noFill/>
                    </a:lnB>
                    <a:lnTlToBr>
                      <a:noFill/>
                    </a:lnTlToBr>
                    <a:lnBlToTr>
                      <a:noFill/>
                    </a:lnBlToTr>
                    <a:noFill/>
                  </a:tcPr>
                </a:tc>
                <a:tc rowSpan="2">
                  <a:txBody>
                    <a:bodyPr/>
                    <a:p>
                      <a:pPr marL="0" indent="0" algn="ctr">
                        <a:buNone/>
                      </a:pPr>
                      <a:r>
                        <a:rPr lang="en-US" altLang="zh-CN" sz="2000" b="0" u="none">
                          <a:solidFill>
                            <a:srgbClr val="000000"/>
                          </a:solidFill>
                          <a:latin typeface="Calibri" charset="0"/>
                          <a:ea typeface="Calibri" charset="0"/>
                          <a:cs typeface="Calibri" charset="0"/>
                        </a:rPr>
                        <a:t>A</a:t>
                      </a:r>
                      <a:r>
                        <a:rPr lang="zh-CN" altLang="en-US" sz="2000" b="0" u="none">
                          <a:solidFill>
                            <a:srgbClr val="000000"/>
                          </a:solidFill>
                          <a:latin typeface="宋体" charset="0"/>
                          <a:ea typeface="宋体" charset="0"/>
                          <a:cs typeface="宋体" charset="0"/>
                        </a:rPr>
                        <a:t>车刚驶入进站探测点，</a:t>
                      </a:r>
                      <a:r>
                        <a:rPr lang="en-US" altLang="zh-CN" sz="2000" b="0" u="none">
                          <a:solidFill>
                            <a:srgbClr val="000000"/>
                          </a:solidFill>
                          <a:latin typeface="Calibri" charset="0"/>
                          <a:ea typeface="Calibri" charset="0"/>
                          <a:cs typeface="Calibri" charset="0"/>
                        </a:rPr>
                        <a:t>B</a:t>
                      </a:r>
                      <a:r>
                        <a:rPr lang="zh-CN" altLang="en-US" sz="2000" b="0" u="none">
                          <a:solidFill>
                            <a:srgbClr val="000000"/>
                          </a:solidFill>
                          <a:latin typeface="宋体" charset="0"/>
                          <a:ea typeface="宋体" charset="0"/>
                          <a:cs typeface="宋体" charset="0"/>
                        </a:rPr>
                        <a:t>车运行</a:t>
                      </a:r>
                      <a:endParaRPr lang="zh-CN" altLang="en-US" sz="2000" b="0" u="none">
                        <a:solidFill>
                          <a:srgbClr val="000000"/>
                        </a:solidFill>
                        <a:latin typeface="Calibri" charset="0"/>
                        <a:ea typeface="Calibri" charset="0"/>
                        <a:cs typeface="Calibri" charset="0"/>
                      </a:endParaRPr>
                    </a:p>
                  </a:txBody>
                  <a:tcPr marL="0" marR="0" marT="0" marB="1" vert="horz" anchor="t">
                    <a:lnL w="6350" cap="flat" cmpd="sng">
                      <a:solidFill>
                        <a:srgbClr val="080000"/>
                      </a:solidFill>
                      <a:prstDash val="solid"/>
                      <a:headEnd type="none" w="med" len="med"/>
                      <a:tailEnd type="none" w="med" len="med"/>
                    </a:lnL>
                    <a:lnR cap="flat">
                      <a:noFill/>
                    </a:lnR>
                    <a:lnT w="6350" cap="flat" cmpd="sng">
                      <a:solidFill>
                        <a:srgbClr val="080000"/>
                      </a:solidFill>
                      <a:prstDash val="solid"/>
                      <a:headEnd type="none" w="med" len="med"/>
                      <a:tailEnd type="none" w="med" len="med"/>
                    </a:lnT>
                    <a:lnB>
                      <a:noFill/>
                    </a:lnB>
                    <a:lnTlToBr>
                      <a:noFill/>
                    </a:lnTlToBr>
                    <a:lnBlToTr>
                      <a:noFill/>
                    </a:lnBlToTr>
                    <a:noFill/>
                  </a:tcPr>
                </a:tc>
                <a:tc rowSpan="2">
                  <a:txBody>
                    <a:bodyPr/>
                    <a:p>
                      <a:pPr marL="0" indent="0" algn="l">
                        <a:buNone/>
                      </a:pPr>
                      <a:r>
                        <a:rPr lang="zh-CN" altLang="en-US" sz="2000" b="0" u="none">
                          <a:solidFill>
                            <a:srgbClr val="000000"/>
                          </a:solidFill>
                          <a:latin typeface="宋体" charset="0"/>
                          <a:ea typeface="宋体" charset="0"/>
                          <a:cs typeface="宋体" charset="0"/>
                        </a:rPr>
                        <a:t>空闲</a:t>
                      </a:r>
                      <a:endParaRPr lang="zh-CN" altLang="en-US" sz="2000" b="0" u="none">
                        <a:solidFill>
                          <a:srgbClr val="000000"/>
                        </a:solidFill>
                        <a:latin typeface="宋体" charset="0"/>
                        <a:ea typeface="宋体" charset="0"/>
                        <a:cs typeface="宋体" charset="0"/>
                      </a:endParaRPr>
                    </a:p>
                  </a:txBody>
                  <a:tcPr marL="0" marR="0" marT="0" marB="1" vert="horz" anchor="t">
                    <a:lnL cap="flat">
                      <a:noFill/>
                    </a:lnL>
                    <a:lnR cap="flat">
                      <a:noFill/>
                    </a:lnR>
                    <a:lnT w="6350" cap="flat" cmpd="sng">
                      <a:solidFill>
                        <a:srgbClr val="080000"/>
                      </a:solidFill>
                      <a:prstDash val="solid"/>
                      <a:headEnd type="none" w="med" len="med"/>
                      <a:tailEnd type="none" w="med" len="med"/>
                    </a:lnT>
                    <a:lnB>
                      <a:noFill/>
                    </a:lnB>
                    <a:lnTlToBr>
                      <a:noFill/>
                    </a:lnTlToBr>
                    <a:lnBlToTr>
                      <a:noFill/>
                    </a:lnBlToTr>
                    <a:noFill/>
                  </a:tcPr>
                </a:tc>
                <a:tc rowSpan="2">
                  <a:txBody>
                    <a:bodyPr/>
                    <a:p>
                      <a:pPr marL="0" indent="0" algn="l">
                        <a:buNone/>
                      </a:pPr>
                      <a:r>
                        <a:rPr lang="zh-CN" altLang="en-US" sz="2000" b="0" u="none">
                          <a:solidFill>
                            <a:srgbClr val="000000"/>
                          </a:solidFill>
                          <a:latin typeface="宋体" charset="0"/>
                          <a:ea typeface="宋体" charset="0"/>
                          <a:cs typeface="宋体" charset="0"/>
                        </a:rPr>
                        <a:t>停止</a:t>
                      </a:r>
                      <a:r>
                        <a:rPr lang="en-US" altLang="zh-CN" sz="2000" b="0" u="none">
                          <a:solidFill>
                            <a:srgbClr val="000000"/>
                          </a:solidFill>
                          <a:latin typeface="Calibri" charset="0"/>
                          <a:ea typeface="Calibri" charset="0"/>
                          <a:cs typeface="Calibri" charset="0"/>
                        </a:rPr>
                        <a:t>A</a:t>
                      </a:r>
                      <a:r>
                        <a:rPr lang="zh-CN" altLang="en-US" sz="2000" b="0" u="none">
                          <a:solidFill>
                            <a:srgbClr val="000000"/>
                          </a:solidFill>
                          <a:latin typeface="宋体" charset="0"/>
                          <a:ea typeface="宋体" charset="0"/>
                          <a:cs typeface="宋体" charset="0"/>
                        </a:rPr>
                        <a:t>车</a:t>
                      </a:r>
                      <a:endParaRPr lang="zh-CN" altLang="en-US" sz="2000" b="0" u="none">
                        <a:solidFill>
                          <a:srgbClr val="000000"/>
                        </a:solidFill>
                        <a:latin typeface="宋体" charset="0"/>
                        <a:ea typeface="宋体" charset="0"/>
                        <a:cs typeface="宋体" charset="0"/>
                      </a:endParaRPr>
                    </a:p>
                  </a:txBody>
                  <a:tcPr marL="0" marR="0" marT="0" marB="1" vert="horz" anchor="t">
                    <a:lnL cap="flat">
                      <a:noFill/>
                    </a:lnL>
                    <a:lnR cap="flat">
                      <a:noFill/>
                    </a:lnR>
                    <a:lnT w="6350" cap="flat" cmpd="sng">
                      <a:solidFill>
                        <a:srgbClr val="080000"/>
                      </a:solidFill>
                      <a:prstDash val="solid"/>
                      <a:headEnd type="none" w="med" len="med"/>
                      <a:tailEnd type="none" w="med" len="med"/>
                    </a:lnT>
                    <a:lnB>
                      <a:noFill/>
                    </a:lnB>
                    <a:lnTlToBr>
                      <a:noFill/>
                    </a:lnTlToBr>
                    <a:lnBlToTr>
                      <a:noFill/>
                    </a:lnBlToTr>
                    <a:noFill/>
                  </a:tcPr>
                </a:tc>
                <a:tc rowSpan="2">
                  <a:txBody>
                    <a:bodyPr/>
                    <a:p>
                      <a:pPr marL="0" indent="0" algn="ctr">
                        <a:buNone/>
                      </a:pPr>
                      <a:r>
                        <a:rPr lang="en-US" altLang="zh-CN" sz="2000" b="0" u="none">
                          <a:solidFill>
                            <a:srgbClr val="000000"/>
                          </a:solidFill>
                          <a:latin typeface="Calibri" charset="0"/>
                          <a:ea typeface="Calibri" charset="0"/>
                          <a:cs typeface="Calibri" charset="0"/>
                        </a:rPr>
                        <a:t>A</a:t>
                      </a:r>
                      <a:r>
                        <a:rPr lang="zh-CN" altLang="en-US" sz="2000" b="0" u="none">
                          <a:solidFill>
                            <a:srgbClr val="000000"/>
                          </a:solidFill>
                          <a:latin typeface="宋体" charset="0"/>
                          <a:ea typeface="宋体" charset="0"/>
                          <a:cs typeface="宋体" charset="0"/>
                        </a:rPr>
                        <a:t>车暂停在进站探测点，</a:t>
                      </a:r>
                      <a:r>
                        <a:rPr lang="en-US" altLang="zh-CN" sz="2000" b="0" u="none">
                          <a:solidFill>
                            <a:srgbClr val="000000"/>
                          </a:solidFill>
                          <a:latin typeface="Calibri" charset="0"/>
                          <a:ea typeface="Calibri" charset="0"/>
                          <a:cs typeface="Calibri" charset="0"/>
                        </a:rPr>
                        <a:t>B</a:t>
                      </a:r>
                      <a:r>
                        <a:rPr lang="zh-CN" altLang="en-US" sz="2000" b="0" u="none">
                          <a:solidFill>
                            <a:srgbClr val="000000"/>
                          </a:solidFill>
                          <a:latin typeface="宋体" charset="0"/>
                          <a:ea typeface="宋体" charset="0"/>
                          <a:cs typeface="宋体" charset="0"/>
                        </a:rPr>
                        <a:t>车运行</a:t>
                      </a:r>
                      <a:endParaRPr lang="zh-CN" altLang="en-US" sz="2000" b="0" u="none">
                        <a:solidFill>
                          <a:srgbClr val="000000"/>
                        </a:solidFill>
                        <a:latin typeface="Calibri" charset="0"/>
                        <a:ea typeface="Calibri" charset="0"/>
                        <a:cs typeface="Calibri" charset="0"/>
                      </a:endParaRPr>
                    </a:p>
                  </a:txBody>
                  <a:tcPr marL="0" marR="0" marT="0" marB="1" vert="horz" anchor="t">
                    <a:lnL cap="flat">
                      <a:noFill/>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a:noFill/>
                    </a:lnB>
                    <a:lnTlToBr>
                      <a:noFill/>
                    </a:lnTlToBr>
                    <a:lnBlToTr>
                      <a:noFill/>
                    </a:lnBlToTr>
                    <a:noFill/>
                  </a:tcPr>
                </a:tc>
              </a:tr>
              <a:tr h="381000">
                <a:tc vMerge="1">
                  <a:tcPr>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B w="6350" cap="flat" cmpd="sng">
                      <a:solidFill>
                        <a:srgbClr val="080000"/>
                      </a:solidFill>
                      <a:prstDash val="solid"/>
                      <a:headEnd type="none" w="med" len="med"/>
                      <a:tailEnd type="none" w="med" len="med"/>
                    </a:lnB>
                  </a:tcPr>
                </a:tc>
                <a:tc vMerge="1">
                  <a:tcPr>
                    <a:lnL w="6350" cap="flat" cmpd="sng">
                      <a:solidFill>
                        <a:srgbClr val="080000"/>
                      </a:solidFill>
                      <a:prstDash val="solid"/>
                      <a:headEnd type="none" w="med" len="med"/>
                      <a:tailEnd type="none" w="med" len="med"/>
                    </a:lnL>
                    <a:lnR cap="flat">
                      <a:noFill/>
                    </a:lnR>
                    <a:lnB w="6350" cap="flat" cmpd="sng">
                      <a:solidFill>
                        <a:srgbClr val="080000"/>
                      </a:solidFill>
                      <a:prstDash val="solid"/>
                      <a:headEnd type="none" w="med" len="med"/>
                      <a:tailEnd type="none" w="med" len="med"/>
                    </a:lnB>
                  </a:tcPr>
                </a:tc>
                <a:tc vMerge="1">
                  <a:tcPr>
                    <a:lnL cap="flat">
                      <a:noFill/>
                    </a:lnL>
                    <a:lnR cap="flat">
                      <a:noFill/>
                    </a:lnR>
                    <a:lnB w="6350" cap="flat" cmpd="sng">
                      <a:solidFill>
                        <a:srgbClr val="080000"/>
                      </a:solidFill>
                      <a:prstDash val="solid"/>
                      <a:headEnd type="none" w="med" len="med"/>
                      <a:tailEnd type="none" w="med" len="med"/>
                    </a:lnB>
                  </a:tcPr>
                </a:tc>
                <a:tc vMerge="1">
                  <a:tcPr>
                    <a:lnL cap="flat">
                      <a:noFill/>
                    </a:lnL>
                    <a:lnR cap="flat">
                      <a:noFill/>
                    </a:lnR>
                    <a:lnB w="6350" cap="flat" cmpd="sng">
                      <a:solidFill>
                        <a:srgbClr val="080000"/>
                      </a:solidFill>
                      <a:prstDash val="solid"/>
                      <a:headEnd type="none" w="med" len="med"/>
                      <a:tailEnd type="none" w="med" len="med"/>
                    </a:lnB>
                  </a:tcPr>
                </a:tc>
                <a:tc vMerge="1">
                  <a:tcPr>
                    <a:lnL cap="flat">
                      <a:noFill/>
                    </a:lnL>
                    <a:lnR w="9525" cap="flat" cmpd="sng">
                      <a:solidFill>
                        <a:srgbClr val="000000"/>
                      </a:solidFill>
                      <a:prstDash val="solid"/>
                      <a:headEnd type="none" w="med" len="med"/>
                      <a:tailEnd type="none" w="med" len="med"/>
                    </a:lnR>
                    <a:lnB w="6350" cap="flat" cmpd="sng">
                      <a:solidFill>
                        <a:srgbClr val="080000"/>
                      </a:solidFill>
                      <a:prstDash val="solid"/>
                      <a:headEnd type="none" w="med" len="med"/>
                      <a:tailEnd type="none" w="med" len="med"/>
                    </a:lnB>
                  </a:tcPr>
                </a:tc>
              </a:tr>
              <a:tr h="622300">
                <a:tc>
                  <a:txBody>
                    <a:bodyPr/>
                    <a:p>
                      <a:pPr marL="0" indent="0" algn="l">
                        <a:buNone/>
                      </a:pPr>
                      <a:r>
                        <a:rPr lang="en-US" altLang="zh-CN" sz="2000" b="0" u="none">
                          <a:solidFill>
                            <a:srgbClr val="000000"/>
                          </a:solidFill>
                          <a:latin typeface="Calibri" charset="0"/>
                          <a:ea typeface="Calibri" charset="0"/>
                          <a:cs typeface="Calibri" charset="0"/>
                        </a:rPr>
                        <a:t>5</a:t>
                      </a:r>
                      <a:endParaRPr lang="en-US" altLang="zh-CN" sz="2000" b="0" u="none">
                        <a:solidFill>
                          <a:srgbClr val="000000"/>
                        </a:solidFill>
                        <a:latin typeface="Calibri" charset="0"/>
                        <a:ea typeface="Calibri" charset="0"/>
                        <a:cs typeface="Calibri" charset="0"/>
                      </a:endParaRPr>
                    </a:p>
                  </a:txBody>
                  <a:tcPr marL="0" marR="0" marT="0" marB="1" vert="horz" anchor="t">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p>
                      <a:pPr marL="0" indent="0" algn="ctr">
                        <a:buNone/>
                      </a:pPr>
                      <a:r>
                        <a:rPr lang="en-US" altLang="zh-CN" sz="2000" b="0" u="none">
                          <a:solidFill>
                            <a:srgbClr val="000000"/>
                          </a:solidFill>
                          <a:latin typeface="Calibri" charset="0"/>
                          <a:ea typeface="Calibri" charset="0"/>
                          <a:cs typeface="Calibri" charset="0"/>
                        </a:rPr>
                        <a:t>A</a:t>
                      </a:r>
                      <a:r>
                        <a:rPr lang="zh-CN" altLang="en-US" sz="2000" b="0" u="none">
                          <a:solidFill>
                            <a:srgbClr val="000000"/>
                          </a:solidFill>
                          <a:latin typeface="宋体" charset="0"/>
                          <a:ea typeface="宋体" charset="0"/>
                          <a:cs typeface="宋体" charset="0"/>
                        </a:rPr>
                        <a:t>暂停在进站探测点，</a:t>
                      </a:r>
                      <a:r>
                        <a:rPr lang="en-US" altLang="zh-CN" sz="2000" b="0" u="none">
                          <a:solidFill>
                            <a:srgbClr val="000000"/>
                          </a:solidFill>
                          <a:latin typeface="Calibri" charset="0"/>
                          <a:ea typeface="Calibri" charset="0"/>
                          <a:cs typeface="Calibri" charset="0"/>
                        </a:rPr>
                        <a:t>B</a:t>
                      </a:r>
                      <a:r>
                        <a:rPr lang="zh-CN" altLang="en-US" sz="2000" b="0" u="none">
                          <a:solidFill>
                            <a:srgbClr val="000000"/>
                          </a:solidFill>
                          <a:latin typeface="宋体" charset="0"/>
                          <a:ea typeface="宋体" charset="0"/>
                          <a:cs typeface="宋体" charset="0"/>
                        </a:rPr>
                        <a:t>刚驶入进站探测点</a:t>
                      </a:r>
                      <a:endParaRPr lang="zh-CN" altLang="en-US" sz="2000" b="0" u="none">
                        <a:solidFill>
                          <a:srgbClr val="000000"/>
                        </a:solidFill>
                        <a:latin typeface="Calibri" charset="0"/>
                        <a:ea typeface="Calibri" charset="0"/>
                        <a:cs typeface="Calibri" charset="0"/>
                      </a:endParaRPr>
                    </a:p>
                  </a:txBody>
                  <a:tcPr marL="0" marR="0" marT="0" marB="1" vert="horz" anchor="t">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2000" b="0" u="none">
                          <a:solidFill>
                            <a:srgbClr val="000000"/>
                          </a:solidFill>
                          <a:latin typeface="宋体" charset="0"/>
                          <a:ea typeface="宋体" charset="0"/>
                          <a:cs typeface="宋体" charset="0"/>
                        </a:rPr>
                        <a:t>空闲</a:t>
                      </a:r>
                      <a:endParaRPr lang="zh-CN" altLang="en-US" sz="2000" b="0" u="none">
                        <a:solidFill>
                          <a:srgbClr val="000000"/>
                        </a:solidFill>
                        <a:latin typeface="宋体" charset="0"/>
                        <a:ea typeface="宋体" charset="0"/>
                        <a:cs typeface="宋体" charset="0"/>
                      </a:endParaRPr>
                    </a:p>
                  </a:txBody>
                  <a:tcPr marL="0" marR="0" marT="0" marB="1" vert="horz" anchor="t">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2000" b="0" u="none">
                          <a:solidFill>
                            <a:srgbClr val="000000"/>
                          </a:solidFill>
                          <a:latin typeface="宋体" charset="0"/>
                          <a:ea typeface="宋体" charset="0"/>
                          <a:cs typeface="宋体" charset="0"/>
                        </a:rPr>
                        <a:t>停止</a:t>
                      </a:r>
                      <a:r>
                        <a:rPr lang="en-US" altLang="zh-CN" sz="2000" b="0" u="none">
                          <a:solidFill>
                            <a:srgbClr val="000000"/>
                          </a:solidFill>
                          <a:latin typeface="Calibri" charset="0"/>
                          <a:ea typeface="Calibri" charset="0"/>
                          <a:cs typeface="Calibri" charset="0"/>
                        </a:rPr>
                        <a:t>B</a:t>
                      </a:r>
                      <a:r>
                        <a:rPr lang="zh-CN" altLang="en-US" sz="2000" b="0" u="none">
                          <a:solidFill>
                            <a:srgbClr val="000000"/>
                          </a:solidFill>
                          <a:latin typeface="宋体" charset="0"/>
                          <a:ea typeface="宋体" charset="0"/>
                          <a:cs typeface="宋体" charset="0"/>
                        </a:rPr>
                        <a:t>车</a:t>
                      </a:r>
                      <a:endParaRPr lang="zh-CN" altLang="en-US" sz="2000" b="0" u="none">
                        <a:solidFill>
                          <a:srgbClr val="000000"/>
                        </a:solidFill>
                        <a:latin typeface="宋体" charset="0"/>
                        <a:ea typeface="宋体" charset="0"/>
                        <a:cs typeface="宋体" charset="0"/>
                      </a:endParaRPr>
                    </a:p>
                  </a:txBody>
                  <a:tcPr marL="0" marR="0" marT="0" marB="1" vert="horz" anchor="t">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p>
                      <a:pPr marL="0" indent="0" algn="ctr">
                        <a:buNone/>
                      </a:pPr>
                      <a:r>
                        <a:rPr lang="en-US" altLang="zh-CN" sz="2000" b="0" u="none">
                          <a:solidFill>
                            <a:srgbClr val="000000"/>
                          </a:solidFill>
                          <a:latin typeface="Calibri" charset="0"/>
                          <a:ea typeface="Calibri" charset="0"/>
                          <a:cs typeface="Calibri" charset="0"/>
                        </a:rPr>
                        <a:t>A</a:t>
                      </a:r>
                      <a:r>
                        <a:rPr lang="zh-CN" altLang="en-US" sz="2000" b="0" u="none">
                          <a:solidFill>
                            <a:srgbClr val="000000"/>
                          </a:solidFill>
                          <a:latin typeface="宋体" charset="0"/>
                          <a:ea typeface="宋体" charset="0"/>
                          <a:cs typeface="宋体" charset="0"/>
                        </a:rPr>
                        <a:t>、</a:t>
                      </a:r>
                      <a:r>
                        <a:rPr lang="en-US" altLang="zh-CN" sz="2000" b="0" u="none">
                          <a:solidFill>
                            <a:srgbClr val="000000"/>
                          </a:solidFill>
                          <a:latin typeface="Calibri" charset="0"/>
                          <a:ea typeface="Calibri" charset="0"/>
                          <a:cs typeface="Calibri" charset="0"/>
                        </a:rPr>
                        <a:t>B</a:t>
                      </a:r>
                      <a:r>
                        <a:rPr lang="zh-CN" altLang="en-US" sz="2000" b="0" u="none">
                          <a:solidFill>
                            <a:srgbClr val="000000"/>
                          </a:solidFill>
                          <a:latin typeface="宋体" charset="0"/>
                          <a:ea typeface="宋体" charset="0"/>
                          <a:cs typeface="宋体" charset="0"/>
                        </a:rPr>
                        <a:t>均暂停在各自的进站探测点</a:t>
                      </a:r>
                      <a:endParaRPr lang="zh-CN" altLang="en-US" sz="2000" b="0" u="none">
                        <a:solidFill>
                          <a:srgbClr val="000000"/>
                        </a:solidFill>
                        <a:latin typeface="Calibri" charset="0"/>
                        <a:ea typeface="Calibri" charset="0"/>
                        <a:cs typeface="Calibri" charset="0"/>
                      </a:endParaRPr>
                    </a:p>
                  </a:txBody>
                  <a:tcPr marL="0" marR="0" marT="0" marB="1" vert="horz" anchor="t">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r>
              <a:tr h="749300">
                <a:tc>
                  <a:txBody>
                    <a:bodyPr/>
                    <a:p>
                      <a:pPr marL="0" indent="0" algn="l">
                        <a:buNone/>
                      </a:pPr>
                      <a:r>
                        <a:rPr lang="en-US" altLang="zh-CN" sz="2000" b="0" u="none">
                          <a:solidFill>
                            <a:srgbClr val="000000"/>
                          </a:solidFill>
                          <a:latin typeface="Calibri" charset="0"/>
                          <a:ea typeface="Calibri" charset="0"/>
                          <a:cs typeface="Calibri" charset="0"/>
                        </a:rPr>
                        <a:t>6</a:t>
                      </a:r>
                      <a:endParaRPr lang="en-US" altLang="zh-CN" sz="2000" b="0" u="none">
                        <a:solidFill>
                          <a:srgbClr val="000000"/>
                        </a:solidFill>
                        <a:latin typeface="Calibri" charset="0"/>
                        <a:ea typeface="Calibri" charset="0"/>
                        <a:cs typeface="Calibri" charset="0"/>
                      </a:endParaRPr>
                    </a:p>
                  </a:txBody>
                  <a:tcPr marL="0" marR="0" marT="0" marB="1" vert="horz" anchor="t">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en-US" altLang="zh-CN" sz="2000" b="0" u="none">
                          <a:solidFill>
                            <a:srgbClr val="000000"/>
                          </a:solidFill>
                          <a:latin typeface="Calibri" charset="0"/>
                          <a:ea typeface="Calibri" charset="0"/>
                          <a:cs typeface="Calibri" charset="0"/>
                        </a:rPr>
                        <a:t>A</a:t>
                      </a:r>
                      <a:r>
                        <a:rPr lang="zh-CN" altLang="en-US" sz="2000" b="0" u="none">
                          <a:solidFill>
                            <a:srgbClr val="000000"/>
                          </a:solidFill>
                          <a:latin typeface="宋体" charset="0"/>
                          <a:ea typeface="宋体" charset="0"/>
                          <a:cs typeface="宋体" charset="0"/>
                        </a:rPr>
                        <a:t>、</a:t>
                      </a:r>
                      <a:r>
                        <a:rPr lang="en-US" altLang="zh-CN" sz="2000" b="0" u="none">
                          <a:solidFill>
                            <a:srgbClr val="000000"/>
                          </a:solidFill>
                          <a:latin typeface="Calibri" charset="0"/>
                          <a:ea typeface="Calibri" charset="0"/>
                          <a:cs typeface="Calibri" charset="0"/>
                        </a:rPr>
                        <a:t>B</a:t>
                      </a:r>
                      <a:r>
                        <a:rPr lang="zh-CN" altLang="en-US" sz="2000" b="0" u="none">
                          <a:solidFill>
                            <a:srgbClr val="000000"/>
                          </a:solidFill>
                          <a:latin typeface="宋体" charset="0"/>
                          <a:ea typeface="宋体" charset="0"/>
                          <a:cs typeface="宋体" charset="0"/>
                        </a:rPr>
                        <a:t>均暂停在各自的进站探测点</a:t>
                      </a:r>
                      <a:endParaRPr lang="zh-CN" altLang="en-US" sz="2000" b="0" u="none">
                        <a:solidFill>
                          <a:srgbClr val="000000"/>
                        </a:solidFill>
                        <a:latin typeface="Calibri" charset="0"/>
                        <a:ea typeface="Calibri" charset="0"/>
                        <a:cs typeface="Calibri" charset="0"/>
                      </a:endParaRPr>
                    </a:p>
                  </a:txBody>
                  <a:tcPr marL="0" marR="0" marT="0" marB="1" vert="horz" anchor="t">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2000" b="0" u="none">
                          <a:solidFill>
                            <a:srgbClr val="000000"/>
                          </a:solidFill>
                          <a:latin typeface="宋体" charset="0"/>
                          <a:ea typeface="宋体" charset="0"/>
                          <a:cs typeface="宋体" charset="0"/>
                        </a:rPr>
                        <a:t>空闲</a:t>
                      </a:r>
                      <a:endParaRPr lang="zh-CN" altLang="en-US" sz="2000" b="0" u="none">
                        <a:solidFill>
                          <a:srgbClr val="000000"/>
                        </a:solidFill>
                        <a:latin typeface="宋体" charset="0"/>
                        <a:ea typeface="宋体" charset="0"/>
                        <a:cs typeface="宋体" charset="0"/>
                      </a:endParaRPr>
                    </a:p>
                  </a:txBody>
                  <a:tcPr marL="0" marR="0" marT="0" marB="1" vert="horz" anchor="t">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2000" b="0" u="none">
                          <a:solidFill>
                            <a:srgbClr val="000000"/>
                          </a:solidFill>
                          <a:latin typeface="宋体" charset="0"/>
                          <a:ea typeface="宋体" charset="0"/>
                          <a:cs typeface="宋体" charset="0"/>
                        </a:rPr>
                        <a:t>启动</a:t>
                      </a:r>
                      <a:r>
                        <a:rPr lang="en-US" altLang="zh-CN" sz="2000" b="0" u="none">
                          <a:solidFill>
                            <a:srgbClr val="000000"/>
                          </a:solidFill>
                          <a:latin typeface="Calibri" charset="0"/>
                          <a:ea typeface="Calibri" charset="0"/>
                          <a:cs typeface="Calibri" charset="0"/>
                        </a:rPr>
                        <a:t>A</a:t>
                      </a:r>
                      <a:r>
                        <a:rPr lang="zh-CN" altLang="en-US" sz="2000" b="0" u="none">
                          <a:solidFill>
                            <a:srgbClr val="000000"/>
                          </a:solidFill>
                          <a:latin typeface="宋体" charset="0"/>
                          <a:ea typeface="宋体" charset="0"/>
                          <a:cs typeface="宋体" charset="0"/>
                        </a:rPr>
                        <a:t>、</a:t>
                      </a:r>
                      <a:r>
                        <a:rPr lang="en-US" altLang="zh-CN" sz="2000" b="0" u="none">
                          <a:solidFill>
                            <a:srgbClr val="000000"/>
                          </a:solidFill>
                          <a:latin typeface="Calibri" charset="0"/>
                          <a:ea typeface="Calibri" charset="0"/>
                          <a:cs typeface="Calibri" charset="0"/>
                        </a:rPr>
                        <a:t>B</a:t>
                      </a:r>
                      <a:r>
                        <a:rPr lang="zh-CN" altLang="en-US" sz="2000" b="0" u="none">
                          <a:solidFill>
                            <a:srgbClr val="000000"/>
                          </a:solidFill>
                          <a:latin typeface="宋体" charset="0"/>
                          <a:ea typeface="宋体" charset="0"/>
                          <a:cs typeface="宋体" charset="0"/>
                        </a:rPr>
                        <a:t>车</a:t>
                      </a:r>
                      <a:endParaRPr lang="zh-CN" altLang="en-US" sz="2000" b="0" u="none">
                        <a:solidFill>
                          <a:srgbClr val="000000"/>
                        </a:solidFill>
                        <a:latin typeface="宋体" charset="0"/>
                        <a:ea typeface="宋体" charset="0"/>
                        <a:cs typeface="宋体" charset="0"/>
                      </a:endParaRPr>
                    </a:p>
                  </a:txBody>
                  <a:tcPr marL="0" marR="0" marT="0" marB="1" vert="horz" anchor="t">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en-US" altLang="zh-CN" sz="2000" b="0" u="none">
                          <a:solidFill>
                            <a:srgbClr val="000000"/>
                          </a:solidFill>
                          <a:latin typeface="Calibri" charset="0"/>
                          <a:ea typeface="Calibri" charset="0"/>
                          <a:cs typeface="Calibri" charset="0"/>
                        </a:rPr>
                        <a:t>A</a:t>
                      </a:r>
                      <a:r>
                        <a:rPr lang="zh-CN" altLang="en-US" sz="2000" b="0" u="none">
                          <a:solidFill>
                            <a:srgbClr val="000000"/>
                          </a:solidFill>
                          <a:latin typeface="宋体" charset="0"/>
                          <a:ea typeface="宋体" charset="0"/>
                          <a:cs typeface="宋体" charset="0"/>
                        </a:rPr>
                        <a:t>车进入公共轨道，</a:t>
                      </a:r>
                      <a:r>
                        <a:rPr lang="en-US" altLang="zh-CN" sz="2000" b="0" u="none">
                          <a:solidFill>
                            <a:srgbClr val="000000"/>
                          </a:solidFill>
                          <a:latin typeface="Calibri" charset="0"/>
                          <a:ea typeface="Calibri" charset="0"/>
                          <a:cs typeface="Calibri" charset="0"/>
                        </a:rPr>
                        <a:t>B</a:t>
                      </a:r>
                      <a:r>
                        <a:rPr lang="zh-CN" altLang="en-US" sz="2000" b="0" u="none">
                          <a:solidFill>
                            <a:srgbClr val="000000"/>
                          </a:solidFill>
                          <a:latin typeface="宋体" charset="0"/>
                          <a:ea typeface="宋体" charset="0"/>
                          <a:cs typeface="宋体" charset="0"/>
                        </a:rPr>
                        <a:t>车在进站探测点等待，待</a:t>
                      </a:r>
                      <a:r>
                        <a:rPr lang="en-US" altLang="zh-CN" sz="2000" b="0" u="none">
                          <a:solidFill>
                            <a:srgbClr val="000000"/>
                          </a:solidFill>
                          <a:latin typeface="Calibri" charset="0"/>
                          <a:ea typeface="Calibri" charset="0"/>
                          <a:cs typeface="Calibri" charset="0"/>
                        </a:rPr>
                        <a:t>A</a:t>
                      </a:r>
                      <a:r>
                        <a:rPr lang="zh-CN" altLang="en-US" sz="2000" b="0" u="none">
                          <a:solidFill>
                            <a:srgbClr val="000000"/>
                          </a:solidFill>
                          <a:latin typeface="宋体" charset="0"/>
                          <a:ea typeface="宋体" charset="0"/>
                          <a:cs typeface="宋体" charset="0"/>
                        </a:rPr>
                        <a:t>车驶离公共轨道后，</a:t>
                      </a:r>
                      <a:r>
                        <a:rPr lang="en-US" altLang="zh-CN" sz="2000" b="0" u="none">
                          <a:solidFill>
                            <a:srgbClr val="000000"/>
                          </a:solidFill>
                          <a:latin typeface="Calibri" charset="0"/>
                          <a:ea typeface="Calibri" charset="0"/>
                          <a:cs typeface="Calibri" charset="0"/>
                        </a:rPr>
                        <a:t>B</a:t>
                      </a:r>
                      <a:r>
                        <a:rPr lang="zh-CN" altLang="en-US" sz="2000" b="0" u="none">
                          <a:solidFill>
                            <a:srgbClr val="000000"/>
                          </a:solidFill>
                          <a:latin typeface="宋体" charset="0"/>
                          <a:ea typeface="宋体" charset="0"/>
                          <a:cs typeface="宋体" charset="0"/>
                        </a:rPr>
                        <a:t>车进入公共轨道</a:t>
                      </a:r>
                      <a:endParaRPr lang="zh-CN" altLang="en-US" sz="2000" b="0" u="none">
                        <a:solidFill>
                          <a:srgbClr val="000000"/>
                        </a:solidFill>
                        <a:latin typeface="Calibri" charset="0"/>
                        <a:ea typeface="Calibri" charset="0"/>
                        <a:cs typeface="Calibri" charset="0"/>
                      </a:endParaRPr>
                    </a:p>
                  </a:txBody>
                  <a:tcPr marL="0" marR="0" marT="0" marB="1" vert="horz" anchor="t">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r>
              <a:tr h="368300">
                <a:tc rowSpan="2">
                  <a:txBody>
                    <a:bodyPr/>
                    <a:p>
                      <a:pPr marL="0" indent="0" algn="l">
                        <a:buNone/>
                      </a:pPr>
                      <a:r>
                        <a:rPr lang="en-US" altLang="zh-CN" sz="2000" b="0" u="none">
                          <a:solidFill>
                            <a:srgbClr val="000000"/>
                          </a:solidFill>
                          <a:latin typeface="Calibri" charset="0"/>
                          <a:ea typeface="Calibri" charset="0"/>
                          <a:cs typeface="Calibri" charset="0"/>
                        </a:rPr>
                        <a:t>7</a:t>
                      </a:r>
                      <a:endParaRPr lang="en-US" altLang="zh-CN" sz="2000" b="0" u="none">
                        <a:solidFill>
                          <a:srgbClr val="000000"/>
                        </a:solidFill>
                        <a:latin typeface="Calibri" charset="0"/>
                        <a:ea typeface="Calibri" charset="0"/>
                        <a:cs typeface="Calibri" charset="0"/>
                      </a:endParaRPr>
                    </a:p>
                  </a:txBody>
                  <a:tcPr marL="0" marR="0" marT="0" marB="1" vert="horz" anchor="t">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a:noFill/>
                    </a:lnB>
                    <a:lnTlToBr>
                      <a:noFill/>
                    </a:lnTlToBr>
                    <a:lnBlToTr>
                      <a:noFill/>
                    </a:lnBlToTr>
                    <a:noFill/>
                  </a:tcPr>
                </a:tc>
                <a:tc>
                  <a:txBody>
                    <a:bodyPr/>
                    <a:p>
                      <a:pPr marL="0" indent="0" algn="l">
                        <a:buNone/>
                      </a:pPr>
                      <a:r>
                        <a:rPr lang="en-US" altLang="zh-CN" sz="2000" b="0" u="none">
                          <a:solidFill>
                            <a:srgbClr val="000000"/>
                          </a:solidFill>
                          <a:latin typeface="Calibri" charset="0"/>
                          <a:ea typeface="Calibri" charset="0"/>
                          <a:cs typeface="Calibri" charset="0"/>
                        </a:rPr>
                        <a:t>A</a:t>
                      </a:r>
                      <a:r>
                        <a:rPr lang="zh-CN" altLang="en-US" sz="2000" b="0" u="none">
                          <a:solidFill>
                            <a:srgbClr val="000000"/>
                          </a:solidFill>
                          <a:latin typeface="宋体" charset="0"/>
                          <a:ea typeface="宋体" charset="0"/>
                          <a:cs typeface="宋体" charset="0"/>
                        </a:rPr>
                        <a:t>车刚驶入进站探测点</a:t>
                      </a:r>
                      <a:endParaRPr lang="zh-CN" altLang="en-US" sz="2000" b="0" u="none">
                        <a:solidFill>
                          <a:srgbClr val="000000"/>
                        </a:solidFill>
                        <a:latin typeface="Calibri" charset="0"/>
                        <a:ea typeface="Calibri" charset="0"/>
                        <a:cs typeface="Calibri" charset="0"/>
                      </a:endParaRPr>
                    </a:p>
                  </a:txBody>
                  <a:tcPr marL="0" marR="0" marT="0" marB="1" vert="horz" anchor="t">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rowSpan="2">
                  <a:txBody>
                    <a:bodyPr/>
                    <a:p>
                      <a:pPr marL="0" indent="0" algn="l">
                        <a:buNone/>
                      </a:pPr>
                      <a:r>
                        <a:rPr lang="zh-CN" altLang="en-US" sz="2000" b="0" u="none">
                          <a:solidFill>
                            <a:srgbClr val="000000"/>
                          </a:solidFill>
                          <a:latin typeface="宋体" charset="0"/>
                          <a:ea typeface="宋体" charset="0"/>
                          <a:cs typeface="宋体" charset="0"/>
                        </a:rPr>
                        <a:t>空闲</a:t>
                      </a:r>
                      <a:endParaRPr lang="zh-CN" altLang="en-US" sz="2000" b="0" u="none">
                        <a:solidFill>
                          <a:srgbClr val="000000"/>
                        </a:solidFill>
                        <a:latin typeface="宋体" charset="0"/>
                        <a:ea typeface="宋体" charset="0"/>
                        <a:cs typeface="宋体" charset="0"/>
                      </a:endParaRPr>
                    </a:p>
                  </a:txBody>
                  <a:tcPr marL="0" marR="0" marT="0" marB="1" vert="horz" anchor="t">
                    <a:lnL w="6350" cap="flat" cmpd="sng">
                      <a:solidFill>
                        <a:srgbClr val="080000"/>
                      </a:solidFill>
                      <a:prstDash val="solid"/>
                      <a:headEnd type="none" w="med" len="med"/>
                      <a:tailEnd type="none" w="med" len="med"/>
                    </a:lnL>
                    <a:lnR cap="flat">
                      <a:noFill/>
                    </a:lnR>
                    <a:lnT w="6350" cap="flat" cmpd="sng">
                      <a:solidFill>
                        <a:srgbClr val="080000"/>
                      </a:solidFill>
                      <a:prstDash val="solid"/>
                      <a:headEnd type="none" w="med" len="med"/>
                      <a:tailEnd type="none" w="med" len="med"/>
                    </a:lnT>
                    <a:lnB>
                      <a:noFill/>
                    </a:lnB>
                    <a:lnTlToBr>
                      <a:noFill/>
                    </a:lnTlToBr>
                    <a:lnBlToTr>
                      <a:noFill/>
                    </a:lnBlToTr>
                    <a:noFill/>
                  </a:tcPr>
                </a:tc>
                <a:tc rowSpan="2">
                  <a:txBody>
                    <a:bodyPr/>
                    <a:p>
                      <a:pPr marL="0" indent="0" algn="l">
                        <a:buNone/>
                      </a:pPr>
                      <a:r>
                        <a:rPr lang="zh-CN" altLang="en-US" sz="2000" b="0" u="none">
                          <a:solidFill>
                            <a:srgbClr val="000000"/>
                          </a:solidFill>
                          <a:latin typeface="宋体" charset="0"/>
                          <a:ea typeface="宋体" charset="0"/>
                          <a:cs typeface="宋体" charset="0"/>
                        </a:rPr>
                        <a:t>停止</a:t>
                      </a:r>
                      <a:r>
                        <a:rPr lang="en-US" altLang="zh-CN" sz="2000" b="0" u="none">
                          <a:solidFill>
                            <a:srgbClr val="000000"/>
                          </a:solidFill>
                          <a:latin typeface="Calibri" charset="0"/>
                          <a:ea typeface="Calibri" charset="0"/>
                          <a:cs typeface="Calibri" charset="0"/>
                        </a:rPr>
                        <a:t>A</a:t>
                      </a:r>
                      <a:r>
                        <a:rPr lang="zh-CN" altLang="en-US" sz="2000" b="0" u="none">
                          <a:solidFill>
                            <a:srgbClr val="000000"/>
                          </a:solidFill>
                          <a:latin typeface="宋体" charset="0"/>
                          <a:ea typeface="宋体" charset="0"/>
                          <a:cs typeface="宋体" charset="0"/>
                        </a:rPr>
                        <a:t>车</a:t>
                      </a:r>
                      <a:endParaRPr lang="zh-CN" altLang="en-US" sz="2000" b="0" u="none">
                        <a:solidFill>
                          <a:srgbClr val="000000"/>
                        </a:solidFill>
                        <a:latin typeface="宋体" charset="0"/>
                        <a:ea typeface="宋体" charset="0"/>
                        <a:cs typeface="宋体" charset="0"/>
                      </a:endParaRPr>
                    </a:p>
                  </a:txBody>
                  <a:tcPr marL="0" marR="0" marT="0" marB="1" vert="horz" anchor="t">
                    <a:lnL cap="flat">
                      <a:noFill/>
                    </a:lnL>
                    <a:lnR w="404812" cap="flat" cmpd="sng">
                      <a:solidFill>
                        <a:srgbClr val="FFFFFF"/>
                      </a:solidFill>
                      <a:prstDash val="solid"/>
                      <a:headEnd type="none" w="med" len="med"/>
                      <a:tailEnd type="none" w="med" len="med"/>
                    </a:lnR>
                    <a:lnT w="6350" cap="flat" cmpd="sng">
                      <a:solidFill>
                        <a:srgbClr val="080000"/>
                      </a:solidFill>
                      <a:prstDash val="solid"/>
                      <a:headEnd type="none" w="med" len="med"/>
                      <a:tailEnd type="none" w="med" len="med"/>
                    </a:lnT>
                    <a:lnB>
                      <a:noFill/>
                    </a:lnB>
                    <a:lnTlToBr>
                      <a:noFill/>
                    </a:lnTlToBr>
                    <a:lnBlToTr>
                      <a:noFill/>
                    </a:lnBlToTr>
                    <a:noFill/>
                  </a:tcPr>
                </a:tc>
                <a:tc>
                  <a:txBody>
                    <a:bodyPr/>
                    <a:p>
                      <a:pPr marL="0" indent="0" algn="l">
                        <a:buNone/>
                      </a:pPr>
                      <a:r>
                        <a:rPr lang="en-US" altLang="zh-CN" sz="2000" b="0" u="none">
                          <a:solidFill>
                            <a:srgbClr val="000000"/>
                          </a:solidFill>
                          <a:latin typeface="Calibri" charset="0"/>
                          <a:ea typeface="Calibri" charset="0"/>
                          <a:cs typeface="Calibri" charset="0"/>
                        </a:rPr>
                        <a:t>A</a:t>
                      </a:r>
                      <a:r>
                        <a:rPr lang="zh-CN" altLang="en-US" sz="2000" b="0" u="none">
                          <a:solidFill>
                            <a:srgbClr val="000000"/>
                          </a:solidFill>
                          <a:latin typeface="宋体" charset="0"/>
                          <a:ea typeface="宋体" charset="0"/>
                          <a:cs typeface="宋体" charset="0"/>
                        </a:rPr>
                        <a:t>车暂停在进站探测点</a:t>
                      </a:r>
                      <a:endParaRPr lang="zh-CN" altLang="en-US" sz="2000" b="0" u="none">
                        <a:solidFill>
                          <a:srgbClr val="000000"/>
                        </a:solidFill>
                        <a:latin typeface="Calibri" charset="0"/>
                        <a:ea typeface="Calibri" charset="0"/>
                        <a:cs typeface="Calibri" charset="0"/>
                      </a:endParaRPr>
                    </a:p>
                  </a:txBody>
                  <a:tcPr marL="0" marR="0" marT="0" marB="1" vert="horz" anchor="t">
                    <a:lnL w="404812" cap="flat" cmpd="sng">
                      <a:solidFill>
                        <a:srgbClr val="FFFFFF"/>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r>
              <a:tr h="190500">
                <a:tc vMerge="1">
                  <a:tcPr>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B w="6350" cap="flat" cmpd="sng">
                      <a:solidFill>
                        <a:srgbClr val="080000"/>
                      </a:solidFill>
                      <a:prstDash val="solid"/>
                      <a:headEnd type="none" w="med" len="med"/>
                      <a:tailEnd type="none" w="med" len="med"/>
                    </a:lnB>
                  </a:tcPr>
                </a:tc>
                <a:tc>
                  <a:txBody>
                    <a:bodyPr/>
                    <a:p>
                      <a:pPr marL="0" indent="0" algn="l">
                        <a:buNone/>
                      </a:pPr>
                      <a:r>
                        <a:rPr lang="en-US" altLang="zh-CN" sz="2000" b="0" u="none">
                          <a:solidFill>
                            <a:srgbClr val="000000"/>
                          </a:solidFill>
                          <a:latin typeface="Calibri" charset="0"/>
                          <a:ea typeface="Calibri" charset="0"/>
                          <a:cs typeface="Calibri" charset="0"/>
                        </a:rPr>
                        <a:t>B</a:t>
                      </a:r>
                      <a:r>
                        <a:rPr lang="zh-CN" altLang="en-US" sz="2000" b="0" u="none">
                          <a:solidFill>
                            <a:srgbClr val="000000"/>
                          </a:solidFill>
                          <a:latin typeface="宋体" charset="0"/>
                          <a:ea typeface="宋体" charset="0"/>
                          <a:cs typeface="宋体" charset="0"/>
                        </a:rPr>
                        <a:t>车运行</a:t>
                      </a:r>
                      <a:endParaRPr lang="zh-CN" altLang="en-US" sz="2000" b="0" u="none">
                        <a:solidFill>
                          <a:srgbClr val="000000"/>
                        </a:solidFill>
                        <a:latin typeface="Calibri" charset="0"/>
                        <a:ea typeface="Calibri" charset="0"/>
                        <a:cs typeface="Calibri" charset="0"/>
                      </a:endParaRPr>
                    </a:p>
                  </a:txBody>
                  <a:tcPr marL="0" marR="0" marT="0" marB="1" vert="horz" anchor="t">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vMerge="1">
                  <a:tcPr>
                    <a:lnL w="6350" cap="flat" cmpd="sng">
                      <a:solidFill>
                        <a:srgbClr val="080000"/>
                      </a:solidFill>
                      <a:prstDash val="solid"/>
                      <a:headEnd type="none" w="med" len="med"/>
                      <a:tailEnd type="none" w="med" len="med"/>
                    </a:lnL>
                    <a:lnR cap="flat">
                      <a:noFill/>
                    </a:lnR>
                    <a:lnB w="6350" cap="flat" cmpd="sng">
                      <a:solidFill>
                        <a:srgbClr val="080000"/>
                      </a:solidFill>
                      <a:prstDash val="solid"/>
                      <a:headEnd type="none" w="med" len="med"/>
                      <a:tailEnd type="none" w="med" len="med"/>
                    </a:lnB>
                  </a:tcPr>
                </a:tc>
                <a:tc vMerge="1">
                  <a:tcPr>
                    <a:lnL cap="flat">
                      <a:noFill/>
                    </a:lnL>
                    <a:lnR w="404812" cap="flat" cmpd="sng">
                      <a:solidFill>
                        <a:srgbClr val="FFFFFF"/>
                      </a:solidFill>
                      <a:prstDash val="solid"/>
                      <a:headEnd type="none" w="med" len="med"/>
                      <a:tailEnd type="none" w="med" len="med"/>
                    </a:lnR>
                    <a:lnB w="6350" cap="flat" cmpd="sng">
                      <a:solidFill>
                        <a:srgbClr val="080000"/>
                      </a:solidFill>
                      <a:prstDash val="solid"/>
                      <a:headEnd type="none" w="med" len="med"/>
                      <a:tailEnd type="none" w="med" len="med"/>
                    </a:lnB>
                  </a:tcPr>
                </a:tc>
                <a:tc>
                  <a:txBody>
                    <a:bodyPr/>
                    <a:p>
                      <a:pPr marL="0" indent="0" algn="l">
                        <a:buNone/>
                      </a:pPr>
                      <a:r>
                        <a:rPr lang="en-US" altLang="zh-CN" sz="2000" b="0" u="none">
                          <a:solidFill>
                            <a:srgbClr val="000000"/>
                          </a:solidFill>
                          <a:latin typeface="Calibri" charset="0"/>
                          <a:ea typeface="Calibri" charset="0"/>
                          <a:cs typeface="Calibri" charset="0"/>
                        </a:rPr>
                        <a:t>B</a:t>
                      </a:r>
                      <a:r>
                        <a:rPr lang="zh-CN" altLang="en-US" sz="2000" b="0" u="none">
                          <a:solidFill>
                            <a:srgbClr val="000000"/>
                          </a:solidFill>
                          <a:latin typeface="宋体" charset="0"/>
                          <a:ea typeface="宋体" charset="0"/>
                          <a:cs typeface="宋体" charset="0"/>
                        </a:rPr>
                        <a:t>车运行</a:t>
                      </a:r>
                      <a:endParaRPr lang="zh-CN" altLang="en-US" sz="2000" b="0" u="none">
                        <a:solidFill>
                          <a:srgbClr val="000000"/>
                        </a:solidFill>
                        <a:latin typeface="Calibri" charset="0"/>
                        <a:ea typeface="Calibri" charset="0"/>
                        <a:cs typeface="Calibri" charset="0"/>
                      </a:endParaRPr>
                    </a:p>
                  </a:txBody>
                  <a:tcPr marL="0" marR="0" marT="0" marB="1" vert="horz" anchor="t">
                    <a:lnL w="404812" cap="flat" cmpd="sng">
                      <a:solidFill>
                        <a:srgbClr val="FFFFFF"/>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r>
              <a:tr h="0">
                <a:tc rowSpan="2">
                  <a:txBody>
                    <a:bodyPr/>
                    <a:p>
                      <a:pPr marL="0" indent="0" algn="l">
                        <a:buNone/>
                      </a:pPr>
                      <a:r>
                        <a:rPr lang="en-US" altLang="zh-CN" sz="2000" b="0" u="none">
                          <a:solidFill>
                            <a:srgbClr val="000000"/>
                          </a:solidFill>
                          <a:latin typeface="Calibri" charset="0"/>
                          <a:ea typeface="Calibri" charset="0"/>
                          <a:cs typeface="Calibri" charset="0"/>
                        </a:rPr>
                        <a:t>8</a:t>
                      </a:r>
                      <a:endParaRPr lang="en-US" altLang="zh-CN" sz="2000" b="0" u="none">
                        <a:solidFill>
                          <a:srgbClr val="000000"/>
                        </a:solidFill>
                        <a:latin typeface="Calibri" charset="0"/>
                        <a:ea typeface="Calibri" charset="0"/>
                        <a:cs typeface="Calibri" charset="0"/>
                      </a:endParaRPr>
                    </a:p>
                  </a:txBody>
                  <a:tcPr marL="0" marR="0" marT="0" marB="1" vert="horz" anchor="t">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a:noFill/>
                    </a:lnB>
                    <a:lnTlToBr>
                      <a:noFill/>
                    </a:lnTlToBr>
                    <a:lnBlToTr>
                      <a:noFill/>
                    </a:lnBlToTr>
                    <a:noFill/>
                  </a:tcPr>
                </a:tc>
                <a:tc rowSpan="2">
                  <a:txBody>
                    <a:bodyPr/>
                    <a:p>
                      <a:pPr marL="0" indent="0" algn="l">
                        <a:buNone/>
                      </a:pPr>
                      <a:r>
                        <a:rPr lang="en-US" altLang="zh-CN" sz="2000" b="0" u="none">
                          <a:solidFill>
                            <a:srgbClr val="000000"/>
                          </a:solidFill>
                          <a:latin typeface="Calibri" charset="0"/>
                          <a:ea typeface="Calibri" charset="0"/>
                          <a:cs typeface="Calibri" charset="0"/>
                        </a:rPr>
                        <a:t>A</a:t>
                      </a:r>
                      <a:r>
                        <a:rPr lang="zh-CN" altLang="en-US" sz="2000" b="0" u="none">
                          <a:solidFill>
                            <a:srgbClr val="000000"/>
                          </a:solidFill>
                          <a:latin typeface="宋体" charset="0"/>
                          <a:ea typeface="宋体" charset="0"/>
                          <a:cs typeface="宋体" charset="0"/>
                        </a:rPr>
                        <a:t>暂停在进站探测点，</a:t>
                      </a:r>
                      <a:r>
                        <a:rPr lang="en-US" altLang="zh-CN" sz="2000" b="0" u="none">
                          <a:solidFill>
                            <a:srgbClr val="000000"/>
                          </a:solidFill>
                          <a:latin typeface="Calibri" charset="0"/>
                          <a:ea typeface="Calibri" charset="0"/>
                          <a:cs typeface="Calibri" charset="0"/>
                        </a:rPr>
                        <a:t>B</a:t>
                      </a:r>
                      <a:r>
                        <a:rPr lang="zh-CN" altLang="en-US" sz="2000" b="0" u="none">
                          <a:solidFill>
                            <a:srgbClr val="000000"/>
                          </a:solidFill>
                          <a:latin typeface="宋体" charset="0"/>
                          <a:ea typeface="宋体" charset="0"/>
                          <a:cs typeface="宋体" charset="0"/>
                        </a:rPr>
                        <a:t>刚驶入进站探测点</a:t>
                      </a:r>
                      <a:endParaRPr lang="zh-CN" altLang="en-US" sz="2000" b="0" u="none">
                        <a:solidFill>
                          <a:srgbClr val="000000"/>
                        </a:solidFill>
                        <a:latin typeface="Calibri" charset="0"/>
                        <a:ea typeface="Calibri" charset="0"/>
                        <a:cs typeface="Calibri" charset="0"/>
                      </a:endParaRPr>
                    </a:p>
                  </a:txBody>
                  <a:tcPr marL="0" marR="0" marT="0" marB="1" vert="horz" anchor="t">
                    <a:lnL w="6350" cap="flat" cmpd="sng">
                      <a:solidFill>
                        <a:srgbClr val="080000"/>
                      </a:solidFill>
                      <a:prstDash val="solid"/>
                      <a:headEnd type="none" w="med" len="med"/>
                      <a:tailEnd type="none" w="med" len="med"/>
                    </a:lnL>
                    <a:lnR cap="flat">
                      <a:noFill/>
                    </a:lnR>
                    <a:lnT w="6350" cap="flat" cmpd="sng">
                      <a:solidFill>
                        <a:srgbClr val="080000"/>
                      </a:solidFill>
                      <a:prstDash val="solid"/>
                      <a:headEnd type="none" w="med" len="med"/>
                      <a:tailEnd type="none" w="med" len="med"/>
                    </a:lnT>
                    <a:lnB>
                      <a:noFill/>
                    </a:lnB>
                    <a:lnTlToBr>
                      <a:noFill/>
                    </a:lnTlToBr>
                    <a:lnBlToTr>
                      <a:noFill/>
                    </a:lnBlToTr>
                    <a:noFill/>
                  </a:tcPr>
                </a:tc>
                <a:tc rowSpan="2">
                  <a:txBody>
                    <a:bodyPr/>
                    <a:p>
                      <a:pPr marL="0" indent="0" algn="l">
                        <a:buNone/>
                      </a:pPr>
                      <a:r>
                        <a:rPr lang="zh-CN" altLang="en-US" sz="2000" b="0" u="none">
                          <a:solidFill>
                            <a:srgbClr val="000000"/>
                          </a:solidFill>
                          <a:latin typeface="宋体" charset="0"/>
                          <a:ea typeface="宋体" charset="0"/>
                          <a:cs typeface="宋体" charset="0"/>
                        </a:rPr>
                        <a:t>空闲</a:t>
                      </a:r>
                      <a:endParaRPr lang="zh-CN" altLang="en-US" sz="2000" b="0" u="none">
                        <a:solidFill>
                          <a:srgbClr val="000000"/>
                        </a:solidFill>
                        <a:latin typeface="宋体" charset="0"/>
                        <a:ea typeface="宋体" charset="0"/>
                        <a:cs typeface="宋体" charset="0"/>
                      </a:endParaRPr>
                    </a:p>
                  </a:txBody>
                  <a:tcPr marL="0" marR="0" marT="0" marB="1" vert="horz" anchor="t">
                    <a:lnL cap="flat">
                      <a:noFill/>
                    </a:lnL>
                    <a:lnR cap="flat">
                      <a:noFill/>
                    </a:lnR>
                    <a:lnT w="6350" cap="flat" cmpd="sng">
                      <a:solidFill>
                        <a:srgbClr val="080000"/>
                      </a:solidFill>
                      <a:prstDash val="solid"/>
                      <a:headEnd type="none" w="med" len="med"/>
                      <a:tailEnd type="none" w="med" len="med"/>
                    </a:lnT>
                    <a:lnB>
                      <a:noFill/>
                    </a:lnB>
                    <a:lnTlToBr>
                      <a:noFill/>
                    </a:lnTlToBr>
                    <a:lnBlToTr>
                      <a:noFill/>
                    </a:lnBlToTr>
                    <a:noFill/>
                  </a:tcPr>
                </a:tc>
                <a:tc rowSpan="2">
                  <a:txBody>
                    <a:bodyPr/>
                    <a:p>
                      <a:pPr marL="0" indent="0" algn="l">
                        <a:buNone/>
                      </a:pPr>
                      <a:r>
                        <a:rPr lang="zh-CN" altLang="en-US" sz="2000" b="0" u="none">
                          <a:solidFill>
                            <a:srgbClr val="000000"/>
                          </a:solidFill>
                          <a:latin typeface="宋体" charset="0"/>
                          <a:ea typeface="宋体" charset="0"/>
                          <a:cs typeface="宋体" charset="0"/>
                        </a:rPr>
                        <a:t>停止</a:t>
                      </a:r>
                      <a:r>
                        <a:rPr lang="en-US" altLang="zh-CN" sz="2000" b="0" u="none">
                          <a:solidFill>
                            <a:srgbClr val="000000"/>
                          </a:solidFill>
                          <a:latin typeface="Calibri" charset="0"/>
                          <a:ea typeface="Calibri" charset="0"/>
                          <a:cs typeface="Calibri" charset="0"/>
                        </a:rPr>
                        <a:t>B</a:t>
                      </a:r>
                      <a:r>
                        <a:rPr lang="zh-CN" altLang="en-US" sz="2000" b="0" u="none">
                          <a:solidFill>
                            <a:srgbClr val="000000"/>
                          </a:solidFill>
                          <a:latin typeface="宋体" charset="0"/>
                          <a:ea typeface="宋体" charset="0"/>
                          <a:cs typeface="宋体" charset="0"/>
                        </a:rPr>
                        <a:t>车</a:t>
                      </a:r>
                      <a:endParaRPr lang="zh-CN" altLang="en-US" sz="2000" b="0" u="none">
                        <a:solidFill>
                          <a:srgbClr val="000000"/>
                        </a:solidFill>
                        <a:latin typeface="宋体" charset="0"/>
                        <a:ea typeface="宋体" charset="0"/>
                        <a:cs typeface="宋体" charset="0"/>
                      </a:endParaRPr>
                    </a:p>
                  </a:txBody>
                  <a:tcPr marL="0" marR="0" marT="0" marB="1" vert="horz" anchor="t">
                    <a:lnL cap="flat">
                      <a:noFill/>
                    </a:lnL>
                    <a:lnR cap="flat">
                      <a:noFill/>
                    </a:lnR>
                    <a:lnT w="6350" cap="flat" cmpd="sng">
                      <a:solidFill>
                        <a:srgbClr val="080000"/>
                      </a:solidFill>
                      <a:prstDash val="solid"/>
                      <a:headEnd type="none" w="med" len="med"/>
                      <a:tailEnd type="none" w="med" len="med"/>
                    </a:lnT>
                    <a:lnB>
                      <a:noFill/>
                    </a:lnB>
                    <a:lnTlToBr>
                      <a:noFill/>
                    </a:lnTlToBr>
                    <a:lnBlToTr>
                      <a:noFill/>
                    </a:lnBlToTr>
                    <a:noFill/>
                  </a:tcPr>
                </a:tc>
                <a:tc rowSpan="2">
                  <a:txBody>
                    <a:bodyPr/>
                    <a:p>
                      <a:pPr marL="0" indent="0" algn="ctr">
                        <a:buNone/>
                      </a:pPr>
                      <a:r>
                        <a:rPr lang="en-US" altLang="zh-CN" sz="2000" b="0" u="none">
                          <a:solidFill>
                            <a:srgbClr val="000000"/>
                          </a:solidFill>
                          <a:latin typeface="Calibri" charset="0"/>
                          <a:ea typeface="Calibri" charset="0"/>
                          <a:cs typeface="Calibri" charset="0"/>
                        </a:rPr>
                        <a:t>A</a:t>
                      </a:r>
                      <a:r>
                        <a:rPr lang="zh-CN" altLang="en-US" sz="2000" b="0" u="none">
                          <a:solidFill>
                            <a:srgbClr val="000000"/>
                          </a:solidFill>
                          <a:latin typeface="宋体" charset="0"/>
                          <a:ea typeface="宋体" charset="0"/>
                          <a:cs typeface="宋体" charset="0"/>
                        </a:rPr>
                        <a:t>、</a:t>
                      </a:r>
                      <a:r>
                        <a:rPr lang="en-US" altLang="zh-CN" sz="2000" b="0" u="none">
                          <a:solidFill>
                            <a:srgbClr val="000000"/>
                          </a:solidFill>
                          <a:latin typeface="Calibri" charset="0"/>
                          <a:ea typeface="Calibri" charset="0"/>
                          <a:cs typeface="Calibri" charset="0"/>
                        </a:rPr>
                        <a:t>B</a:t>
                      </a:r>
                      <a:r>
                        <a:rPr lang="zh-CN" altLang="en-US" sz="2000" b="0" u="none">
                          <a:solidFill>
                            <a:srgbClr val="000000"/>
                          </a:solidFill>
                          <a:latin typeface="宋体" charset="0"/>
                          <a:ea typeface="宋体" charset="0"/>
                          <a:cs typeface="宋体" charset="0"/>
                        </a:rPr>
                        <a:t>均暂停在各自的进站探测点</a:t>
                      </a:r>
                      <a:endParaRPr lang="zh-CN" altLang="en-US" sz="2000" b="0" u="none">
                        <a:solidFill>
                          <a:srgbClr val="000000"/>
                        </a:solidFill>
                        <a:latin typeface="Calibri" charset="0"/>
                        <a:ea typeface="Calibri" charset="0"/>
                        <a:cs typeface="Calibri" charset="0"/>
                      </a:endParaRPr>
                    </a:p>
                  </a:txBody>
                  <a:tcPr marL="0" marR="0" marT="0" marB="1" vert="horz" anchor="t">
                    <a:lnL cap="flat">
                      <a:noFill/>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a:noFill/>
                    </a:lnB>
                    <a:lnTlToBr>
                      <a:noFill/>
                    </a:lnTlToBr>
                    <a:lnBlToTr>
                      <a:noFill/>
                    </a:lnBlToTr>
                    <a:noFill/>
                  </a:tcPr>
                </a:tc>
              </a:tr>
              <a:tr h="368300">
                <a:tc vMerge="1">
                  <a:tcPr>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B w="6350" cap="flat" cmpd="sng">
                      <a:solidFill>
                        <a:srgbClr val="080000"/>
                      </a:solidFill>
                      <a:prstDash val="solid"/>
                      <a:headEnd type="none" w="med" len="med"/>
                      <a:tailEnd type="none" w="med" len="med"/>
                    </a:lnB>
                  </a:tcPr>
                </a:tc>
                <a:tc vMerge="1">
                  <a:tcPr>
                    <a:lnL w="6350" cap="flat" cmpd="sng">
                      <a:solidFill>
                        <a:srgbClr val="080000"/>
                      </a:solidFill>
                      <a:prstDash val="solid"/>
                      <a:headEnd type="none" w="med" len="med"/>
                      <a:tailEnd type="none" w="med" len="med"/>
                    </a:lnL>
                    <a:lnR cap="flat">
                      <a:noFill/>
                    </a:lnR>
                    <a:lnB w="6350" cap="flat" cmpd="sng">
                      <a:solidFill>
                        <a:srgbClr val="080000"/>
                      </a:solidFill>
                      <a:prstDash val="solid"/>
                      <a:headEnd type="none" w="med" len="med"/>
                      <a:tailEnd type="none" w="med" len="med"/>
                    </a:lnB>
                  </a:tcPr>
                </a:tc>
                <a:tc vMerge="1">
                  <a:tcPr>
                    <a:lnL cap="flat">
                      <a:noFill/>
                    </a:lnL>
                    <a:lnR cap="flat">
                      <a:noFill/>
                    </a:lnR>
                    <a:lnB w="6350" cap="flat" cmpd="sng">
                      <a:solidFill>
                        <a:srgbClr val="080000"/>
                      </a:solidFill>
                      <a:prstDash val="solid"/>
                      <a:headEnd type="none" w="med" len="med"/>
                      <a:tailEnd type="none" w="med" len="med"/>
                    </a:lnB>
                  </a:tcPr>
                </a:tc>
                <a:tc vMerge="1">
                  <a:tcPr>
                    <a:lnL cap="flat">
                      <a:noFill/>
                    </a:lnL>
                    <a:lnR cap="flat">
                      <a:noFill/>
                    </a:lnR>
                    <a:lnB w="6350" cap="flat" cmpd="sng">
                      <a:solidFill>
                        <a:srgbClr val="080000"/>
                      </a:solidFill>
                      <a:prstDash val="solid"/>
                      <a:headEnd type="none" w="med" len="med"/>
                      <a:tailEnd type="none" w="med" len="med"/>
                    </a:lnB>
                  </a:tcPr>
                </a:tc>
                <a:tc vMerge="1">
                  <a:tcPr>
                    <a:lnL cap="flat">
                      <a:noFill/>
                    </a:lnL>
                    <a:lnR w="9525" cap="flat" cmpd="sng">
                      <a:solidFill>
                        <a:srgbClr val="000000"/>
                      </a:solidFill>
                      <a:prstDash val="solid"/>
                      <a:headEnd type="none" w="med" len="med"/>
                      <a:tailEnd type="none" w="med" len="med"/>
                    </a:lnR>
                    <a:lnB w="6350" cap="flat" cmpd="sng">
                      <a:solidFill>
                        <a:srgbClr val="080000"/>
                      </a:solidFill>
                      <a:prstDash val="solid"/>
                      <a:headEnd type="none" w="med" len="med"/>
                      <a:tailEnd type="none" w="med" len="med"/>
                    </a:lnB>
                  </a:tcPr>
                </a:tc>
              </a:tr>
              <a:tr h="749300">
                <a:tc>
                  <a:txBody>
                    <a:bodyPr/>
                    <a:p>
                      <a:pPr marL="0" indent="0" algn="l">
                        <a:buNone/>
                      </a:pPr>
                      <a:r>
                        <a:rPr lang="en-US" altLang="zh-CN" sz="2000" b="0" u="none">
                          <a:solidFill>
                            <a:srgbClr val="000000"/>
                          </a:solidFill>
                          <a:latin typeface="Calibri" charset="0"/>
                          <a:ea typeface="Calibri" charset="0"/>
                          <a:cs typeface="Calibri" charset="0"/>
                        </a:rPr>
                        <a:t>9</a:t>
                      </a:r>
                      <a:endParaRPr lang="en-US" altLang="zh-CN" sz="2000" b="0" u="none">
                        <a:solidFill>
                          <a:srgbClr val="000000"/>
                        </a:solidFill>
                        <a:latin typeface="Calibri" charset="0"/>
                        <a:ea typeface="Calibri" charset="0"/>
                        <a:cs typeface="Calibri" charset="0"/>
                      </a:endParaRPr>
                    </a:p>
                  </a:txBody>
                  <a:tcPr marL="0" marR="0" marT="0" marB="1" vert="horz" anchor="t">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en-US" altLang="zh-CN" sz="2000" b="0" u="none">
                          <a:solidFill>
                            <a:srgbClr val="000000"/>
                          </a:solidFill>
                          <a:latin typeface="Calibri" charset="0"/>
                          <a:ea typeface="Calibri" charset="0"/>
                          <a:cs typeface="Calibri" charset="0"/>
                        </a:rPr>
                        <a:t>A</a:t>
                      </a:r>
                      <a:r>
                        <a:rPr lang="zh-CN" altLang="en-US" sz="2000" b="0" u="none">
                          <a:solidFill>
                            <a:srgbClr val="000000"/>
                          </a:solidFill>
                          <a:latin typeface="宋体" charset="0"/>
                          <a:ea typeface="宋体" charset="0"/>
                          <a:cs typeface="宋体" charset="0"/>
                        </a:rPr>
                        <a:t>、</a:t>
                      </a:r>
                      <a:r>
                        <a:rPr lang="en-US" altLang="zh-CN" sz="2000" b="0" u="none">
                          <a:solidFill>
                            <a:srgbClr val="000000"/>
                          </a:solidFill>
                          <a:latin typeface="Calibri" charset="0"/>
                          <a:ea typeface="Calibri" charset="0"/>
                          <a:cs typeface="Calibri" charset="0"/>
                        </a:rPr>
                        <a:t>B</a:t>
                      </a:r>
                      <a:r>
                        <a:rPr lang="zh-CN" altLang="en-US" sz="2000" b="0" u="none">
                          <a:solidFill>
                            <a:srgbClr val="000000"/>
                          </a:solidFill>
                          <a:latin typeface="宋体" charset="0"/>
                          <a:ea typeface="宋体" charset="0"/>
                          <a:cs typeface="宋体" charset="0"/>
                        </a:rPr>
                        <a:t>均暂停在各自的进站探测点</a:t>
                      </a:r>
                      <a:endParaRPr lang="zh-CN" altLang="en-US" sz="2000" b="0" u="none">
                        <a:solidFill>
                          <a:srgbClr val="000000"/>
                        </a:solidFill>
                        <a:latin typeface="Calibri" charset="0"/>
                        <a:ea typeface="Calibri" charset="0"/>
                        <a:cs typeface="Calibri" charset="0"/>
                      </a:endParaRPr>
                    </a:p>
                  </a:txBody>
                  <a:tcPr marL="0" marR="0" marT="0" marB="1" vert="horz" anchor="t">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2000" b="0" u="none">
                          <a:solidFill>
                            <a:srgbClr val="000000"/>
                          </a:solidFill>
                          <a:latin typeface="宋体" charset="0"/>
                          <a:ea typeface="宋体" charset="0"/>
                          <a:cs typeface="宋体" charset="0"/>
                        </a:rPr>
                        <a:t>空闲</a:t>
                      </a:r>
                      <a:endParaRPr lang="zh-CN" altLang="en-US" sz="2000" b="0" u="none">
                        <a:solidFill>
                          <a:srgbClr val="000000"/>
                        </a:solidFill>
                        <a:latin typeface="宋体" charset="0"/>
                        <a:ea typeface="宋体" charset="0"/>
                        <a:cs typeface="宋体" charset="0"/>
                      </a:endParaRPr>
                    </a:p>
                  </a:txBody>
                  <a:tcPr marL="0" marR="0" marT="0" marB="1" vert="horz" anchor="t">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2000" b="0" u="none">
                          <a:solidFill>
                            <a:srgbClr val="000000"/>
                          </a:solidFill>
                          <a:latin typeface="宋体" charset="0"/>
                          <a:ea typeface="宋体" charset="0"/>
                          <a:cs typeface="宋体" charset="0"/>
                        </a:rPr>
                        <a:t>启动</a:t>
                      </a:r>
                      <a:r>
                        <a:rPr lang="en-US" altLang="zh-CN" sz="2000" b="0" u="none">
                          <a:solidFill>
                            <a:srgbClr val="000000"/>
                          </a:solidFill>
                          <a:latin typeface="Calibri" charset="0"/>
                          <a:ea typeface="Calibri" charset="0"/>
                          <a:cs typeface="Calibri" charset="0"/>
                        </a:rPr>
                        <a:t>A</a:t>
                      </a:r>
                      <a:r>
                        <a:rPr lang="zh-CN" altLang="en-US" sz="2000" b="0" u="none">
                          <a:solidFill>
                            <a:srgbClr val="000000"/>
                          </a:solidFill>
                          <a:latin typeface="宋体" charset="0"/>
                          <a:ea typeface="宋体" charset="0"/>
                          <a:cs typeface="宋体" charset="0"/>
                        </a:rPr>
                        <a:t>、</a:t>
                      </a:r>
                      <a:r>
                        <a:rPr lang="en-US" altLang="zh-CN" sz="2000" b="0" u="none">
                          <a:solidFill>
                            <a:srgbClr val="000000"/>
                          </a:solidFill>
                          <a:latin typeface="Calibri" charset="0"/>
                          <a:ea typeface="Calibri" charset="0"/>
                          <a:cs typeface="Calibri" charset="0"/>
                        </a:rPr>
                        <a:t>B</a:t>
                      </a:r>
                      <a:r>
                        <a:rPr lang="zh-CN" altLang="en-US" sz="2000" b="0" u="none">
                          <a:solidFill>
                            <a:srgbClr val="000000"/>
                          </a:solidFill>
                          <a:latin typeface="宋体" charset="0"/>
                          <a:ea typeface="宋体" charset="0"/>
                          <a:cs typeface="宋体" charset="0"/>
                        </a:rPr>
                        <a:t>车</a:t>
                      </a:r>
                      <a:endParaRPr lang="zh-CN" altLang="en-US" sz="2000" b="0" u="none">
                        <a:solidFill>
                          <a:srgbClr val="000000"/>
                        </a:solidFill>
                        <a:latin typeface="宋体" charset="0"/>
                        <a:ea typeface="宋体" charset="0"/>
                        <a:cs typeface="宋体" charset="0"/>
                      </a:endParaRPr>
                    </a:p>
                  </a:txBody>
                  <a:tcPr marL="0" marR="0" marT="0" marB="1" vert="horz" anchor="t">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en-US" altLang="zh-CN" sz="2000" b="0" u="none">
                          <a:solidFill>
                            <a:srgbClr val="000000"/>
                          </a:solidFill>
                          <a:latin typeface="Calibri" charset="0"/>
                          <a:ea typeface="Calibri" charset="0"/>
                          <a:cs typeface="Calibri" charset="0"/>
                        </a:rPr>
                        <a:t>B</a:t>
                      </a:r>
                      <a:r>
                        <a:rPr lang="zh-CN" altLang="en-US" sz="2000" b="0" u="none">
                          <a:solidFill>
                            <a:srgbClr val="000000"/>
                          </a:solidFill>
                          <a:latin typeface="宋体" charset="0"/>
                          <a:ea typeface="宋体" charset="0"/>
                          <a:cs typeface="宋体" charset="0"/>
                        </a:rPr>
                        <a:t>车进入公共轨道，</a:t>
                      </a:r>
                      <a:r>
                        <a:rPr lang="en-US" altLang="zh-CN" sz="2000" b="0" u="none">
                          <a:solidFill>
                            <a:srgbClr val="000000"/>
                          </a:solidFill>
                          <a:latin typeface="Calibri" charset="0"/>
                          <a:ea typeface="Calibri" charset="0"/>
                          <a:cs typeface="Calibri" charset="0"/>
                        </a:rPr>
                        <a:t>A</a:t>
                      </a:r>
                      <a:r>
                        <a:rPr lang="zh-CN" altLang="en-US" sz="2000" b="0" u="none">
                          <a:solidFill>
                            <a:srgbClr val="000000"/>
                          </a:solidFill>
                          <a:latin typeface="宋体" charset="0"/>
                          <a:ea typeface="宋体" charset="0"/>
                          <a:cs typeface="宋体" charset="0"/>
                        </a:rPr>
                        <a:t>车在进站探测点等待，待</a:t>
                      </a:r>
                      <a:r>
                        <a:rPr lang="en-US" altLang="zh-CN" sz="2000" b="0" u="none">
                          <a:solidFill>
                            <a:srgbClr val="000000"/>
                          </a:solidFill>
                          <a:latin typeface="Calibri" charset="0"/>
                          <a:ea typeface="Calibri" charset="0"/>
                          <a:cs typeface="Calibri" charset="0"/>
                        </a:rPr>
                        <a:t>B</a:t>
                      </a:r>
                      <a:r>
                        <a:rPr lang="zh-CN" altLang="en-US" sz="2000" b="0" u="none">
                          <a:solidFill>
                            <a:srgbClr val="000000"/>
                          </a:solidFill>
                          <a:latin typeface="宋体" charset="0"/>
                          <a:ea typeface="宋体" charset="0"/>
                          <a:cs typeface="宋体" charset="0"/>
                        </a:rPr>
                        <a:t>车驶离公共轨道后，</a:t>
                      </a:r>
                      <a:r>
                        <a:rPr lang="en-US" altLang="zh-CN" sz="2000" b="0" u="none">
                          <a:solidFill>
                            <a:srgbClr val="000000"/>
                          </a:solidFill>
                          <a:latin typeface="Calibri" charset="0"/>
                          <a:ea typeface="Calibri" charset="0"/>
                          <a:cs typeface="Calibri" charset="0"/>
                        </a:rPr>
                        <a:t>A</a:t>
                      </a:r>
                      <a:r>
                        <a:rPr lang="zh-CN" altLang="en-US" sz="2000" b="0" u="none">
                          <a:solidFill>
                            <a:srgbClr val="000000"/>
                          </a:solidFill>
                          <a:latin typeface="宋体" charset="0"/>
                          <a:ea typeface="宋体" charset="0"/>
                          <a:cs typeface="宋体" charset="0"/>
                        </a:rPr>
                        <a:t>车进入公共轨道</a:t>
                      </a:r>
                      <a:endParaRPr lang="zh-CN" altLang="en-US" sz="2000" b="0" u="none">
                        <a:solidFill>
                          <a:srgbClr val="000000"/>
                        </a:solidFill>
                        <a:latin typeface="Calibri" charset="0"/>
                        <a:ea typeface="Calibri" charset="0"/>
                        <a:cs typeface="Calibri" charset="0"/>
                      </a:endParaRPr>
                    </a:p>
                  </a:txBody>
                  <a:tcPr marL="0" marR="0" marT="0" marB="1" vert="horz" anchor="t">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3" name="文本框 2"/>
          <p:cNvSpPr txBox="1"/>
          <p:nvPr/>
        </p:nvSpPr>
        <p:spPr>
          <a:xfrm>
            <a:off x="2821940" y="387985"/>
            <a:ext cx="5566410" cy="640080"/>
          </a:xfrm>
          <a:prstGeom prst="rect">
            <a:avLst/>
          </a:prstGeom>
          <a:noFill/>
        </p:spPr>
        <p:txBody>
          <a:bodyPr wrap="square" rtlCol="0">
            <a:spAutoFit/>
          </a:bodyPr>
          <a:p>
            <a:r>
              <a:rPr lang="zh-CN" altLang="en-US"/>
              <a:t>小火车系统确认测试测试用例示例（见实验讲义）</a:t>
            </a:r>
            <a:r>
              <a:rPr lang="en-US" altLang="zh-CN"/>
              <a:t>--</a:t>
            </a:r>
            <a:r>
              <a:rPr lang="zh-CN" altLang="en-US"/>
              <a:t>同学们需要升级为</a:t>
            </a:r>
            <a:r>
              <a:rPr lang="en-US" altLang="zh-CN"/>
              <a:t>3</a:t>
            </a:r>
            <a:r>
              <a:rPr lang="zh-CN" altLang="en-US"/>
              <a:t>辆火车的场景</a:t>
            </a:r>
            <a:endParaRPr lang="zh-CN" altLang="en-US"/>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r>
              <a:rPr lang="zh-CN" altLang="en-US" b="1"/>
              <a:t>版本</a:t>
            </a:r>
            <a:r>
              <a:rPr lang="en-US" altLang="zh-CN" b="1"/>
              <a:t>2</a:t>
            </a:r>
            <a:r>
              <a:rPr lang="zh-CN" altLang="en-US" b="1"/>
              <a:t>需求</a:t>
            </a:r>
            <a:endParaRPr lang="zh-CN" altLang="en-US" b="1"/>
          </a:p>
          <a:p>
            <a:pPr lvl="1"/>
            <a:r>
              <a:rPr lang="zh-CN" altLang="en-US" b="1"/>
              <a:t>集成版本</a:t>
            </a:r>
            <a:r>
              <a:rPr lang="en-US" altLang="zh-CN" b="1"/>
              <a:t>1</a:t>
            </a:r>
            <a:r>
              <a:rPr lang="zh-CN" altLang="en-US" b="1"/>
              <a:t>，并进扩展行功能</a:t>
            </a:r>
            <a:endParaRPr lang="zh-CN" altLang="en-US" b="1"/>
          </a:p>
          <a:p>
            <a:pPr lvl="2"/>
            <a:r>
              <a:rPr lang="zh-CN" altLang="en-US" sz="2400" b="1">
                <a:sym typeface="+mn-ea"/>
              </a:rPr>
              <a:t>实现剩下两个策略，运行期间策略可实时切换</a:t>
            </a:r>
            <a:endParaRPr lang="zh-CN" altLang="en-US" sz="2400" b="1"/>
          </a:p>
          <a:p>
            <a:pPr lvl="2"/>
            <a:r>
              <a:rPr lang="zh-CN" altLang="en-US" sz="2400" b="1">
                <a:sym typeface="+mn-ea"/>
              </a:rPr>
              <a:t>输入：</a:t>
            </a:r>
            <a:endParaRPr lang="zh-CN" altLang="en-US" sz="2400" b="1"/>
          </a:p>
          <a:p>
            <a:pPr lvl="3"/>
            <a:r>
              <a:rPr lang="zh-CN" altLang="en-US" sz="2400" b="1">
                <a:sym typeface="+mn-ea"/>
              </a:rPr>
              <a:t>文件</a:t>
            </a:r>
            <a:endParaRPr lang="zh-CN" altLang="en-US" sz="2400" b="1"/>
          </a:p>
          <a:p>
            <a:pPr lvl="3"/>
            <a:r>
              <a:rPr lang="zh-CN" altLang="en-US" sz="2400" b="1">
                <a:sym typeface="+mn-ea"/>
              </a:rPr>
              <a:t>键盘</a:t>
            </a:r>
            <a:endParaRPr lang="zh-CN" altLang="en-US" sz="2400" b="1"/>
          </a:p>
          <a:p>
            <a:pPr lvl="3"/>
            <a:r>
              <a:rPr lang="zh-CN" altLang="en-US" sz="2400" b="1">
                <a:solidFill>
                  <a:srgbClr val="FF0000"/>
                </a:solidFill>
                <a:sym typeface="+mn-ea"/>
              </a:rPr>
              <a:t>图形界面</a:t>
            </a:r>
            <a:endParaRPr lang="en-US" altLang="zh-CN" sz="2400" b="1"/>
          </a:p>
          <a:p>
            <a:pPr lvl="2"/>
            <a:r>
              <a:rPr lang="zh-CN" altLang="en-US" sz="2400" b="1"/>
              <a:t>输出</a:t>
            </a:r>
            <a:endParaRPr lang="zh-CN" altLang="en-US" sz="2400" b="1"/>
          </a:p>
          <a:p>
            <a:pPr lvl="3"/>
            <a:r>
              <a:rPr lang="zh-CN" altLang="en-US" sz="2400" b="1"/>
              <a:t>文件（周期性输出、有变化时输出）</a:t>
            </a:r>
            <a:endParaRPr lang="zh-CN" altLang="en-US" sz="2400" b="1"/>
          </a:p>
          <a:p>
            <a:pPr lvl="3"/>
            <a:r>
              <a:rPr lang="zh-CN" altLang="en-US" sz="2400" b="1">
                <a:solidFill>
                  <a:srgbClr val="FF0000"/>
                </a:solidFill>
              </a:rPr>
              <a:t>图形界面</a:t>
            </a:r>
            <a:endParaRPr lang="zh-CN" altLang="en-US" sz="2400" b="1">
              <a:solidFill>
                <a:srgbClr val="FF0000"/>
              </a:solidFill>
            </a:endParaRPr>
          </a:p>
          <a:p>
            <a:pPr lvl="2"/>
            <a:endParaRPr lang="zh-CN" altLang="en-US" sz="2400" b="1">
              <a:solidFill>
                <a:srgbClr val="FF0000"/>
              </a:solidFill>
            </a:endParaRPr>
          </a:p>
        </p:txBody>
      </p:sp>
      <p:sp>
        <p:nvSpPr>
          <p:cNvPr id="4" name="灯片编号占位符 3"/>
          <p:cNvSpPr>
            <a:spLocks noGrp="1"/>
          </p:cNvSpPr>
          <p:nvPr>
            <p:ph type="sldNum" sz="quarter" idx="12"/>
          </p:nvPr>
        </p:nvSpPr>
        <p:spPr/>
        <p:txBody>
          <a:bodyPr/>
          <a:p>
            <a:fld id="{1BD9E107-7CBE-4420-B8A8-046F950C4F52}" type="slidenum">
              <a:rPr lang="en-US" altLang="zh-CN"/>
            </a:fld>
            <a:endParaRPr lang="en-US" altLang="zh-CN"/>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a:xfrm>
            <a:off x="1331595" y="2780348"/>
            <a:ext cx="7772400" cy="4611687"/>
          </a:xfrm>
        </p:spPr>
        <p:txBody>
          <a:bodyPr/>
          <a:p>
            <a:pPr marL="0" indent="0">
              <a:buNone/>
            </a:pPr>
            <a:r>
              <a:rPr lang="zh-CN" altLang="en-US" sz="4000"/>
              <a:t>图形界面设计要求</a:t>
            </a:r>
            <a:endParaRPr lang="zh-CN" altLang="en-US" sz="4000"/>
          </a:p>
        </p:txBody>
      </p:sp>
      <p:sp>
        <p:nvSpPr>
          <p:cNvPr id="4" name="灯片编号占位符 3"/>
          <p:cNvSpPr>
            <a:spLocks noGrp="1"/>
          </p:cNvSpPr>
          <p:nvPr>
            <p:ph type="sldNum" sz="quarter" idx="12"/>
          </p:nvPr>
        </p:nvSpPr>
        <p:spPr/>
        <p:txBody>
          <a:bodyPr/>
          <a:p>
            <a:fld id="{1BD9E107-7CBE-4420-B8A8-046F950C4F52}" type="slidenum">
              <a:rPr lang="en-US" altLang="zh-CN"/>
            </a:fld>
            <a:endParaRPr lang="en-US" altLang="zh-CN"/>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4993" name="标题 1"/>
          <p:cNvSpPr>
            <a:spLocks noGrp="1"/>
          </p:cNvSpPr>
          <p:nvPr>
            <p:ph type="title"/>
          </p:nvPr>
        </p:nvSpPr>
        <p:spPr/>
        <p:txBody>
          <a:bodyPr wrap="square" anchor="ctr"/>
          <a:p>
            <a:pPr lvl="0"/>
            <a:r>
              <a:rPr lang="zh-CN" altLang="en-US" dirty="0"/>
              <a:t>用户界面设计原则（</a:t>
            </a:r>
            <a:r>
              <a:rPr lang="en-US" altLang="x-none" dirty="0"/>
              <a:t>1</a:t>
            </a:r>
            <a:r>
              <a:rPr lang="zh-CN" altLang="en-US" dirty="0"/>
              <a:t>）</a:t>
            </a:r>
            <a:endParaRPr lang="zh-CN" altLang="en-US" dirty="0"/>
          </a:p>
        </p:txBody>
      </p:sp>
      <p:sp>
        <p:nvSpPr>
          <p:cNvPr id="84994" name="内容占位符 2"/>
          <p:cNvSpPr>
            <a:spLocks noGrp="1"/>
          </p:cNvSpPr>
          <p:nvPr>
            <p:ph/>
          </p:nvPr>
        </p:nvSpPr>
        <p:spPr/>
        <p:txBody>
          <a:bodyPr wrap="square" anchor="t"/>
          <a:p>
            <a:pPr marL="0" lvl="0" indent="0">
              <a:buNone/>
            </a:pPr>
            <a:r>
              <a:rPr lang="en-US" altLang="x-none" b="1" dirty="0"/>
              <a:t>1.</a:t>
            </a:r>
            <a:r>
              <a:rPr lang="zh-CN" altLang="en-US" b="1" dirty="0"/>
              <a:t>置用户于控制之下</a:t>
            </a:r>
            <a:endParaRPr lang="en-US" altLang="x-none" b="1" dirty="0"/>
          </a:p>
          <a:p>
            <a:pPr marL="457200" lvl="1" indent="0">
              <a:buNone/>
            </a:pPr>
            <a:r>
              <a:rPr lang="zh-CN" altLang="en-US" b="1" dirty="0"/>
              <a:t>提供灵活的交互、允许用户交互可以被中断和撤销</a:t>
            </a:r>
            <a:r>
              <a:rPr lang="en-US" altLang="x-none" b="1" dirty="0"/>
              <a:t>……</a:t>
            </a:r>
            <a:endParaRPr lang="en-US" altLang="x-none" b="1" dirty="0"/>
          </a:p>
          <a:p>
            <a:pPr marL="0" lvl="0" indent="0">
              <a:buNone/>
            </a:pPr>
            <a:r>
              <a:rPr lang="en-US" altLang="x-none" b="1" dirty="0"/>
              <a:t>2. </a:t>
            </a:r>
            <a:r>
              <a:rPr lang="zh-CN" altLang="en-US" b="1" dirty="0"/>
              <a:t>减少用户的记忆负担</a:t>
            </a:r>
            <a:endParaRPr lang="en-US" altLang="x-none" b="1" dirty="0"/>
          </a:p>
          <a:p>
            <a:pPr marL="457200" lvl="1" indent="0">
              <a:buNone/>
            </a:pPr>
            <a:r>
              <a:rPr lang="zh-CN" altLang="en-US" b="1" dirty="0"/>
              <a:t>减少对短期记忆的要求、建立有意义的缺省、以不断进展的方式提示信息</a:t>
            </a:r>
            <a:r>
              <a:rPr lang="en-US" altLang="x-none" b="1" dirty="0"/>
              <a:t>……</a:t>
            </a:r>
            <a:endParaRPr lang="en-US" altLang="x-none" b="1" dirty="0"/>
          </a:p>
          <a:p>
            <a:pPr marL="0" lvl="0" indent="0">
              <a:buNone/>
            </a:pPr>
            <a:r>
              <a:rPr lang="en-US" altLang="x-none" b="1" dirty="0"/>
              <a:t>3. </a:t>
            </a:r>
            <a:r>
              <a:rPr lang="zh-CN" altLang="en-US" b="1" dirty="0"/>
              <a:t>保持界面一致</a:t>
            </a:r>
            <a:endParaRPr lang="en-US" altLang="x-none" b="1" dirty="0"/>
          </a:p>
        </p:txBody>
      </p:sp>
      <p:sp>
        <p:nvSpPr>
          <p:cNvPr id="84995" name="灯片编号占位符 3"/>
          <p:cNvSpPr txBox="1">
            <a:spLocks noGrp="1"/>
          </p:cNvSpPr>
          <p:nvPr/>
        </p:nvSpPr>
        <p:spPr>
          <a:xfrm>
            <a:off x="6934200" y="6324600"/>
            <a:ext cx="1905000" cy="457200"/>
          </a:xfrm>
          <a:prstGeom prst="rect">
            <a:avLst/>
          </a:prstGeom>
          <a:noFill/>
          <a:ln w="9525">
            <a:noFill/>
            <a:miter/>
          </a:ln>
        </p:spPr>
        <p:txBody>
          <a:bodyPr anchor="t"/>
          <a:p>
            <a:pPr lvl="0" algn="r">
              <a:spcBef>
                <a:spcPct val="50000"/>
              </a:spcBef>
            </a:pPr>
            <a:fld id="{9A0DB2DC-4C9A-4742-B13C-FB6460FD3503}" type="slidenum">
              <a:rPr lang="en-US" altLang="x-none" sz="1400" dirty="0">
                <a:latin typeface="Times New Roman" pitchFamily="18" charset="0"/>
                <a:ea typeface="宋体" charset="-122"/>
              </a:rPr>
            </a:fld>
            <a:endParaRPr lang="en-US" altLang="x-none" sz="1400" dirty="0">
              <a:latin typeface="Times New Roman" pitchFamily="18" charset="0"/>
              <a:ea typeface="宋体" charset="-122"/>
            </a:endParaRP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6017" name="标题 1"/>
          <p:cNvSpPr>
            <a:spLocks noGrp="1"/>
          </p:cNvSpPr>
          <p:nvPr>
            <p:ph type="title"/>
          </p:nvPr>
        </p:nvSpPr>
        <p:spPr/>
        <p:txBody>
          <a:bodyPr wrap="square" anchor="ctr"/>
          <a:p>
            <a:pPr lvl="0"/>
            <a:r>
              <a:rPr lang="zh-CN" altLang="en-US" dirty="0"/>
              <a:t>用户界面设计原则（</a:t>
            </a:r>
            <a:r>
              <a:rPr lang="en-US" altLang="x-none" dirty="0"/>
              <a:t>2</a:t>
            </a:r>
            <a:r>
              <a:rPr lang="zh-CN" altLang="en-US" dirty="0"/>
              <a:t>）</a:t>
            </a:r>
            <a:endParaRPr lang="zh-CN" altLang="en-US" dirty="0"/>
          </a:p>
        </p:txBody>
      </p:sp>
      <p:sp>
        <p:nvSpPr>
          <p:cNvPr id="86018" name="内容占位符 2"/>
          <p:cNvSpPr>
            <a:spLocks noGrp="1"/>
          </p:cNvSpPr>
          <p:nvPr>
            <p:ph/>
          </p:nvPr>
        </p:nvSpPr>
        <p:spPr/>
        <p:txBody>
          <a:bodyPr wrap="square" anchor="t"/>
          <a:p>
            <a:pPr marL="0" lvl="0" indent="0">
              <a:buNone/>
            </a:pPr>
            <a:r>
              <a:rPr lang="en-US" altLang="x-none" sz="2400" b="1" dirty="0"/>
              <a:t>4. </a:t>
            </a:r>
            <a:r>
              <a:rPr lang="zh-CN" altLang="en-US" sz="2400" b="1" dirty="0"/>
              <a:t>输入和输出的方式和格式应当尽可能方便用户的使用</a:t>
            </a:r>
            <a:endParaRPr lang="en-US" altLang="x-none" sz="2400" b="1" dirty="0"/>
          </a:p>
          <a:p>
            <a:pPr marL="0" lvl="0" indent="0">
              <a:buNone/>
            </a:pPr>
            <a:r>
              <a:rPr lang="zh-CN" altLang="en-US" sz="2000" b="1" dirty="0"/>
              <a:t>（</a:t>
            </a:r>
            <a:r>
              <a:rPr lang="en-US" altLang="x-none" sz="2000" b="1" dirty="0"/>
              <a:t>1</a:t>
            </a:r>
            <a:r>
              <a:rPr lang="zh-CN" altLang="en-US" sz="2000" b="1" dirty="0"/>
              <a:t>）对所有的</a:t>
            </a:r>
            <a:r>
              <a:rPr lang="zh-CN" altLang="en-US" sz="2000" b="1" dirty="0">
                <a:solidFill>
                  <a:srgbClr val="FF0000"/>
                </a:solidFill>
              </a:rPr>
              <a:t>输入数据都进行检验</a:t>
            </a:r>
            <a:r>
              <a:rPr lang="zh-CN" altLang="en-US" sz="2000" b="1" dirty="0"/>
              <a:t>，从而识别错误的输入，以保证每个数据的有效性。</a:t>
            </a:r>
            <a:endParaRPr lang="zh-CN" altLang="en-US" sz="2000" b="1" dirty="0"/>
          </a:p>
          <a:p>
            <a:pPr marL="0" lvl="0" indent="0">
              <a:buNone/>
            </a:pPr>
            <a:r>
              <a:rPr lang="zh-CN" altLang="en-US" sz="2000" b="1" dirty="0"/>
              <a:t>（</a:t>
            </a:r>
            <a:r>
              <a:rPr lang="en-US" altLang="x-none" sz="2000" b="1" dirty="0"/>
              <a:t>2</a:t>
            </a:r>
            <a:r>
              <a:rPr lang="zh-CN" altLang="en-US" sz="2000" b="1" dirty="0"/>
              <a:t>）检查输入项的各种</a:t>
            </a:r>
            <a:r>
              <a:rPr lang="zh-CN" altLang="en-US" sz="2000" b="1" dirty="0">
                <a:solidFill>
                  <a:srgbClr val="FF0000"/>
                </a:solidFill>
              </a:rPr>
              <a:t>重要组合的合理性</a:t>
            </a:r>
            <a:r>
              <a:rPr lang="zh-CN" altLang="en-US" sz="2000" b="1" dirty="0"/>
              <a:t>，必要时报告输入状态信息。</a:t>
            </a:r>
            <a:endParaRPr lang="zh-CN" altLang="en-US" sz="2000" b="1" dirty="0"/>
          </a:p>
          <a:p>
            <a:pPr marL="0" lvl="0" indent="0">
              <a:buNone/>
            </a:pPr>
            <a:r>
              <a:rPr lang="zh-CN" altLang="en-US" sz="2000" b="1" dirty="0"/>
              <a:t>（</a:t>
            </a:r>
            <a:r>
              <a:rPr lang="en-US" altLang="x-none" sz="2000" b="1" dirty="0"/>
              <a:t>3</a:t>
            </a:r>
            <a:r>
              <a:rPr lang="zh-CN" altLang="en-US" sz="2000" b="1" dirty="0"/>
              <a:t>）使得输入的步骤和操作尽可能简单，并保持</a:t>
            </a:r>
            <a:r>
              <a:rPr lang="zh-CN" altLang="en-US" sz="2000" b="1" dirty="0">
                <a:solidFill>
                  <a:srgbClr val="FF0000"/>
                </a:solidFill>
              </a:rPr>
              <a:t>简单的输入格式</a:t>
            </a:r>
            <a:r>
              <a:rPr lang="zh-CN" altLang="en-US" sz="2000" b="1" dirty="0"/>
              <a:t>。</a:t>
            </a:r>
            <a:endParaRPr lang="zh-CN" altLang="en-US" sz="2000" b="1" dirty="0"/>
          </a:p>
          <a:p>
            <a:pPr marL="0" lvl="0" indent="0">
              <a:buNone/>
            </a:pPr>
            <a:r>
              <a:rPr lang="zh-CN" altLang="en-US" sz="2000" b="1" dirty="0"/>
              <a:t>（</a:t>
            </a:r>
            <a:r>
              <a:rPr lang="en-US" altLang="x-none" sz="2000" b="1" dirty="0"/>
              <a:t>4</a:t>
            </a:r>
            <a:r>
              <a:rPr lang="zh-CN" altLang="en-US" sz="2000" b="1" dirty="0"/>
              <a:t>）输入数据时，应允许</a:t>
            </a:r>
            <a:r>
              <a:rPr lang="zh-CN" altLang="en-US" sz="2000" b="1" dirty="0">
                <a:solidFill>
                  <a:srgbClr val="FF0000"/>
                </a:solidFill>
              </a:rPr>
              <a:t>使用自由格式输入</a:t>
            </a:r>
            <a:r>
              <a:rPr lang="zh-CN" altLang="en-US" sz="2000" b="1" dirty="0"/>
              <a:t>。</a:t>
            </a:r>
            <a:endParaRPr lang="zh-CN" altLang="en-US" sz="2000" b="1" dirty="0"/>
          </a:p>
          <a:p>
            <a:pPr marL="0" lvl="0" indent="0">
              <a:buNone/>
            </a:pPr>
            <a:r>
              <a:rPr lang="zh-CN" altLang="en-US" sz="2000" b="1" dirty="0"/>
              <a:t>（</a:t>
            </a:r>
            <a:r>
              <a:rPr lang="en-US" altLang="x-none" sz="2000" b="1" dirty="0"/>
              <a:t>5</a:t>
            </a:r>
            <a:r>
              <a:rPr lang="zh-CN" altLang="en-US" sz="2000" b="1" dirty="0"/>
              <a:t>）应允许</a:t>
            </a:r>
            <a:r>
              <a:rPr lang="zh-CN" altLang="en-US" sz="2000" b="1" dirty="0">
                <a:solidFill>
                  <a:srgbClr val="FF0000"/>
                </a:solidFill>
              </a:rPr>
              <a:t>缺省值</a:t>
            </a:r>
            <a:r>
              <a:rPr lang="zh-CN" altLang="en-US" sz="2000" b="1" dirty="0"/>
              <a:t>。</a:t>
            </a:r>
            <a:endParaRPr lang="zh-CN" altLang="en-US" sz="2000" b="1" dirty="0"/>
          </a:p>
          <a:p>
            <a:pPr marL="0" lvl="0" indent="0">
              <a:buNone/>
            </a:pPr>
            <a:r>
              <a:rPr lang="zh-CN" altLang="en-US" sz="2000" b="1" dirty="0"/>
              <a:t>（</a:t>
            </a:r>
            <a:r>
              <a:rPr lang="en-US" altLang="x-none" sz="2000" b="1" dirty="0"/>
              <a:t>6</a:t>
            </a:r>
            <a:r>
              <a:rPr lang="zh-CN" altLang="en-US" sz="2000" b="1" dirty="0"/>
              <a:t>）输入一批数据时，最好使用</a:t>
            </a:r>
            <a:r>
              <a:rPr lang="zh-CN" altLang="en-US" sz="2000" b="1" dirty="0">
                <a:solidFill>
                  <a:srgbClr val="FF0000"/>
                </a:solidFill>
              </a:rPr>
              <a:t>输入结束标志</a:t>
            </a:r>
            <a:r>
              <a:rPr lang="zh-CN" altLang="en-US" sz="2000" b="1" dirty="0"/>
              <a:t>，而不要由用户指定输入数据数目。</a:t>
            </a:r>
            <a:endParaRPr lang="zh-CN" altLang="en-US" sz="2000" b="1" dirty="0"/>
          </a:p>
          <a:p>
            <a:pPr marL="0" lvl="0" indent="0">
              <a:buNone/>
            </a:pPr>
            <a:r>
              <a:rPr lang="zh-CN" altLang="en-US" sz="2000" b="1" dirty="0"/>
              <a:t>（</a:t>
            </a:r>
            <a:r>
              <a:rPr lang="en-US" altLang="x-none" sz="2000" b="1" dirty="0"/>
              <a:t>7</a:t>
            </a:r>
            <a:r>
              <a:rPr lang="zh-CN" altLang="en-US" sz="2000" b="1" dirty="0"/>
              <a:t>）在以交互式输入／输出方式进行输入时，要在屏幕上使用提示符明确</a:t>
            </a:r>
            <a:r>
              <a:rPr lang="zh-CN" altLang="en-US" sz="2000" b="1" dirty="0">
                <a:solidFill>
                  <a:srgbClr val="FF0000"/>
                </a:solidFill>
              </a:rPr>
              <a:t>提示交互输入的请求</a:t>
            </a:r>
            <a:r>
              <a:rPr lang="zh-CN" altLang="en-US" sz="2000" b="1" dirty="0"/>
              <a:t>，指明可使用选择项的种类和取值范围。同时，在数据输入的过程中和输入结束时，也要在屏幕上给出状态信息。</a:t>
            </a:r>
            <a:endParaRPr lang="zh-CN" altLang="en-US" sz="2000" b="1" dirty="0"/>
          </a:p>
          <a:p>
            <a:pPr marL="0" lvl="0" indent="0">
              <a:buNone/>
            </a:pPr>
            <a:r>
              <a:rPr lang="zh-CN" altLang="en-US" sz="2000" b="1" dirty="0"/>
              <a:t>（</a:t>
            </a:r>
            <a:r>
              <a:rPr lang="en-US" altLang="x-none" sz="2000" b="1" dirty="0"/>
              <a:t>8</a:t>
            </a:r>
            <a:r>
              <a:rPr lang="zh-CN" altLang="en-US" sz="2000" b="1" dirty="0"/>
              <a:t>）给所有的输出加注解，说明</a:t>
            </a:r>
            <a:r>
              <a:rPr lang="zh-CN" altLang="en-US" sz="2000" b="1" dirty="0">
                <a:solidFill>
                  <a:srgbClr val="FF0000"/>
                </a:solidFill>
              </a:rPr>
              <a:t>输出数据的含义</a:t>
            </a:r>
            <a:r>
              <a:rPr lang="zh-CN" altLang="en-US" sz="2000" b="1" dirty="0"/>
              <a:t>。</a:t>
            </a:r>
            <a:endParaRPr lang="zh-CN" altLang="en-US" sz="2000" b="1" dirty="0"/>
          </a:p>
          <a:p>
            <a:pPr marL="457200" lvl="1" indent="0">
              <a:buNone/>
            </a:pPr>
            <a:endParaRPr lang="zh-CN" altLang="en-US" sz="2000" b="1" dirty="0"/>
          </a:p>
        </p:txBody>
      </p:sp>
      <p:sp>
        <p:nvSpPr>
          <p:cNvPr id="86019" name="灯片编号占位符 3"/>
          <p:cNvSpPr txBox="1">
            <a:spLocks noGrp="1"/>
          </p:cNvSpPr>
          <p:nvPr/>
        </p:nvSpPr>
        <p:spPr>
          <a:xfrm>
            <a:off x="6934200" y="6324600"/>
            <a:ext cx="1905000" cy="457200"/>
          </a:xfrm>
          <a:prstGeom prst="rect">
            <a:avLst/>
          </a:prstGeom>
          <a:noFill/>
          <a:ln w="9525">
            <a:noFill/>
            <a:miter/>
          </a:ln>
        </p:spPr>
        <p:txBody>
          <a:bodyPr anchor="t"/>
          <a:p>
            <a:pPr lvl="0" algn="r">
              <a:spcBef>
                <a:spcPct val="50000"/>
              </a:spcBef>
            </a:pPr>
            <a:fld id="{9A0DB2DC-4C9A-4742-B13C-FB6460FD3503}" type="slidenum">
              <a:rPr lang="en-US" altLang="x-none" sz="1400" dirty="0">
                <a:latin typeface="Times New Roman" pitchFamily="18" charset="0"/>
                <a:ea typeface="宋体" charset="-122"/>
              </a:rPr>
            </a:fld>
            <a:endParaRPr lang="en-US" altLang="x-none" sz="1400" dirty="0">
              <a:latin typeface="Times New Roman" pitchFamily="18" charset="0"/>
              <a:ea typeface="宋体" charset="-122"/>
            </a:endParaRP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8065" name="标题 1"/>
          <p:cNvSpPr>
            <a:spLocks noGrp="1"/>
          </p:cNvSpPr>
          <p:nvPr>
            <p:ph type="title"/>
          </p:nvPr>
        </p:nvSpPr>
        <p:spPr/>
        <p:txBody>
          <a:bodyPr wrap="square" anchor="ctr"/>
          <a:p>
            <a:pPr lvl="0"/>
            <a:r>
              <a:rPr lang="zh-CN" altLang="en-US" dirty="0"/>
              <a:t>用户界面设计原则（</a:t>
            </a:r>
            <a:r>
              <a:rPr lang="en-US" altLang="x-none" dirty="0"/>
              <a:t>3</a:t>
            </a:r>
            <a:r>
              <a:rPr lang="zh-CN" altLang="en-US" dirty="0"/>
              <a:t>）</a:t>
            </a:r>
            <a:endParaRPr lang="zh-CN" altLang="en-US" dirty="0"/>
          </a:p>
        </p:txBody>
      </p:sp>
      <p:sp>
        <p:nvSpPr>
          <p:cNvPr id="88066" name="内容占位符 2"/>
          <p:cNvSpPr>
            <a:spLocks noGrp="1"/>
          </p:cNvSpPr>
          <p:nvPr>
            <p:ph/>
          </p:nvPr>
        </p:nvSpPr>
        <p:spPr/>
        <p:txBody>
          <a:bodyPr wrap="square" anchor="t"/>
          <a:p>
            <a:pPr marL="0" lvl="0" indent="0">
              <a:buNone/>
            </a:pPr>
            <a:r>
              <a:rPr lang="en-US" altLang="x-none" b="1" dirty="0"/>
              <a:t>5.</a:t>
            </a:r>
            <a:r>
              <a:rPr lang="zh-CN" altLang="en-US" b="1" dirty="0"/>
              <a:t>错误处理</a:t>
            </a:r>
            <a:endParaRPr lang="en-US" altLang="x-none" b="1" dirty="0"/>
          </a:p>
          <a:p>
            <a:pPr marL="0" lvl="0" indent="0">
              <a:buNone/>
            </a:pPr>
            <a:r>
              <a:rPr lang="zh-CN" altLang="en-US" sz="2400" b="1" dirty="0"/>
              <a:t>（</a:t>
            </a:r>
            <a:r>
              <a:rPr lang="en-US" altLang="x-none" sz="2400" b="1" dirty="0"/>
              <a:t>1</a:t>
            </a:r>
            <a:r>
              <a:rPr lang="zh-CN" altLang="en-US" sz="2400" b="1" dirty="0"/>
              <a:t>）返回</a:t>
            </a:r>
            <a:r>
              <a:rPr lang="zh-CN" altLang="en-US" sz="2400" b="1" dirty="0">
                <a:solidFill>
                  <a:srgbClr val="FF0000"/>
                </a:solidFill>
              </a:rPr>
              <a:t>错误代码</a:t>
            </a:r>
            <a:r>
              <a:rPr lang="zh-CN" altLang="en-US" sz="2400" b="1" dirty="0"/>
              <a:t>。返回的错误代码指示了错误发生的原因，调用者可以根据错误代码进行错误处理。</a:t>
            </a:r>
            <a:endParaRPr lang="zh-CN" altLang="en-US" sz="2400" b="1" dirty="0"/>
          </a:p>
          <a:p>
            <a:pPr marL="0" lvl="0" indent="0">
              <a:buNone/>
            </a:pPr>
            <a:r>
              <a:rPr lang="zh-CN" altLang="en-US" sz="2400" b="1" dirty="0"/>
              <a:t>（</a:t>
            </a:r>
            <a:r>
              <a:rPr lang="en-US" altLang="x-none" sz="2400" b="1" dirty="0"/>
              <a:t>2</a:t>
            </a:r>
            <a:r>
              <a:rPr lang="zh-CN" altLang="en-US" sz="2400" b="1" dirty="0"/>
              <a:t>）调用错误处理函数。用错误处理函数对错误进行统一处理，这样有利于集中地对错误进行管理。</a:t>
            </a:r>
            <a:endParaRPr lang="zh-CN" altLang="en-US" sz="2400" b="1" dirty="0"/>
          </a:p>
          <a:p>
            <a:pPr marL="0" lvl="0" indent="0">
              <a:buNone/>
            </a:pPr>
            <a:r>
              <a:rPr lang="zh-CN" altLang="en-US" sz="2400" b="1" dirty="0"/>
              <a:t>（</a:t>
            </a:r>
            <a:r>
              <a:rPr lang="en-US" altLang="x-none" sz="2400" b="1" dirty="0"/>
              <a:t>3</a:t>
            </a:r>
            <a:r>
              <a:rPr lang="zh-CN" altLang="en-US" sz="2400" b="1" dirty="0"/>
              <a:t>）显示</a:t>
            </a:r>
            <a:r>
              <a:rPr lang="zh-CN" altLang="en-US" sz="2400" b="1" dirty="0">
                <a:solidFill>
                  <a:srgbClr val="FF0000"/>
                </a:solidFill>
              </a:rPr>
              <a:t>错误信息</a:t>
            </a:r>
            <a:r>
              <a:rPr lang="zh-CN" altLang="en-US" sz="2400" b="1" dirty="0"/>
              <a:t>。当错误发生时，提示错误信息。例如当用户输入了非法数据时，向用户提示正确的输入格式。</a:t>
            </a:r>
            <a:endParaRPr lang="zh-CN" altLang="en-US" sz="2400" b="1" dirty="0"/>
          </a:p>
          <a:p>
            <a:pPr marL="0" lvl="0" indent="0">
              <a:buNone/>
            </a:pPr>
            <a:r>
              <a:rPr lang="zh-CN" altLang="en-US" sz="2400" b="1" dirty="0"/>
              <a:t>（</a:t>
            </a:r>
            <a:r>
              <a:rPr lang="en-US" altLang="x-none" sz="2400" b="1" dirty="0"/>
              <a:t>4</a:t>
            </a:r>
            <a:r>
              <a:rPr lang="zh-CN" altLang="en-US" sz="2400" b="1" dirty="0"/>
              <a:t>）记录</a:t>
            </a:r>
            <a:r>
              <a:rPr lang="zh-CN" altLang="en-US" sz="2400" b="1" dirty="0">
                <a:solidFill>
                  <a:srgbClr val="FF0000"/>
                </a:solidFill>
              </a:rPr>
              <a:t>日志</a:t>
            </a:r>
            <a:r>
              <a:rPr lang="zh-CN" altLang="en-US" sz="2400" b="1" dirty="0"/>
              <a:t>。当错误发生时，记录系统日志文件，并继续执行。</a:t>
            </a:r>
            <a:endParaRPr lang="zh-CN" altLang="en-US" sz="2400" b="1" dirty="0"/>
          </a:p>
          <a:p>
            <a:pPr marL="0" lvl="0" indent="0">
              <a:buNone/>
            </a:pPr>
            <a:r>
              <a:rPr lang="zh-CN" altLang="en-US" sz="2400" b="1" dirty="0"/>
              <a:t>（</a:t>
            </a:r>
            <a:r>
              <a:rPr lang="en-US" altLang="x-none" sz="2400" b="1" dirty="0"/>
              <a:t>5</a:t>
            </a:r>
            <a:r>
              <a:rPr lang="zh-CN" altLang="en-US" sz="2400" b="1" dirty="0"/>
              <a:t>）退出程序。这种方式对一些安全性要求较高的程序比较合适，防止继续操作可能对系统带来的破坏</a:t>
            </a:r>
            <a:endParaRPr lang="zh-CN" altLang="en-US" sz="2400" b="1" dirty="0"/>
          </a:p>
          <a:p>
            <a:pPr marL="0" lvl="0" indent="0"/>
            <a:endParaRPr lang="zh-CN" altLang="en-US" b="1" dirty="0"/>
          </a:p>
        </p:txBody>
      </p:sp>
      <p:sp>
        <p:nvSpPr>
          <p:cNvPr id="88067" name="灯片编号占位符 3"/>
          <p:cNvSpPr txBox="1">
            <a:spLocks noGrp="1"/>
          </p:cNvSpPr>
          <p:nvPr/>
        </p:nvSpPr>
        <p:spPr>
          <a:xfrm>
            <a:off x="6934200" y="6324600"/>
            <a:ext cx="1905000" cy="457200"/>
          </a:xfrm>
          <a:prstGeom prst="rect">
            <a:avLst/>
          </a:prstGeom>
          <a:noFill/>
          <a:ln w="9525">
            <a:noFill/>
            <a:miter/>
          </a:ln>
        </p:spPr>
        <p:txBody>
          <a:bodyPr anchor="t"/>
          <a:p>
            <a:pPr lvl="0" algn="r">
              <a:spcBef>
                <a:spcPct val="50000"/>
              </a:spcBef>
            </a:pPr>
            <a:fld id="{9A0DB2DC-4C9A-4742-B13C-FB6460FD3503}" type="slidenum">
              <a:rPr lang="en-US" altLang="x-none" sz="1400" dirty="0">
                <a:latin typeface="Times New Roman" pitchFamily="18" charset="0"/>
                <a:ea typeface="宋体" charset="-122"/>
              </a:rPr>
            </a:fld>
            <a:endParaRPr lang="en-US" altLang="x-none" sz="1400" dirty="0">
              <a:latin typeface="Times New Roman" pitchFamily="18" charset="0"/>
              <a:ea typeface="宋体" charset="-122"/>
            </a:endParaRPr>
          </a:p>
        </p:txBody>
      </p:sp>
    </p:spTree>
  </p:cSld>
  <p:clrMapOvr>
    <a:masterClrMapping/>
  </p:clrMapOvr>
  <p:transition/>
</p:sld>
</file>

<file path=ppt/theme/theme1.xml><?xml version="1.0" encoding="utf-8"?>
<a:theme xmlns:a="http://schemas.openxmlformats.org/drawingml/2006/main" name="经分互动规范介绍">
  <a:themeElements>
    <a:clrScheme name="经分互动规范介绍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经分互动规范介绍">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prstShdw prst="shdw18" dist="17961" dir="13500000">
            <a:schemeClr val="tx1">
              <a:gamma/>
              <a:shade val="60000"/>
              <a:invGamma/>
            </a:schemeClr>
          </a:prstShdw>
        </a:effectLst>
      </a:spPr>
      <a:bodyPr vert="horz" wrap="none" lIns="91440" tIns="45720" rIns="91440" bIns="45720" numCol="1" anchor="ctr" anchorCtr="0" compatLnSpc="1"/>
      <a:lstStyle>
        <a:defPPr marL="0" marR="0" indent="0" algn="l" defTabSz="914400" rtl="0" eaLnBrk="1" fontAlgn="base" latinLnBrk="0" hangingPunct="1">
          <a:spcBef>
            <a:spcPct val="0"/>
          </a:spcBef>
          <a:spcAft>
            <a:spcPct val="0"/>
          </a:spcAft>
          <a:buClrTx/>
          <a:buSzTx/>
          <a:buFontTx/>
          <a:buNone/>
          <a:defRPr kumimoji="1" lang="zh-CN" altLang="en-US" sz="1800" b="1"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prstShdw prst="shdw18" dist="17961" dir="13500000">
            <a:schemeClr val="tx1">
              <a:gamma/>
              <a:shade val="60000"/>
              <a:invGamma/>
            </a:schemeClr>
          </a:prstShdw>
        </a:effectLst>
      </a:spPr>
      <a:bodyPr vert="horz" wrap="none" lIns="91440" tIns="45720" rIns="91440" bIns="45720" numCol="1" anchor="ctr" anchorCtr="0" compatLnSpc="1"/>
      <a:lstStyle>
        <a:defPPr marL="0" marR="0" indent="0" algn="l" defTabSz="914400" rtl="0" eaLnBrk="1" fontAlgn="base" latinLnBrk="0" hangingPunct="1">
          <a:spcBef>
            <a:spcPct val="0"/>
          </a:spcBef>
          <a:spcAft>
            <a:spcPct val="0"/>
          </a:spcAft>
          <a:buClrTx/>
          <a:buSzTx/>
          <a:buFontTx/>
          <a:buNone/>
          <a:defRPr kumimoji="1" lang="zh-CN" altLang="en-US" sz="1800" b="1"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经分互动规范介绍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经分互动规范介绍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经分互动规范介绍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经分互动规范介绍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经分互动规范介绍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经分互动规范介绍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经分互动规范介绍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模板</Template>
  <TotalTime>0</TotalTime>
  <Words>7973</Words>
  <Application>Kingsoft Office WPP</Application>
  <PresentationFormat>全屏显示(4:3)</PresentationFormat>
  <Paragraphs>703</Paragraphs>
  <Slides>48</Slides>
  <Notes>0</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48</vt:i4>
      </vt:variant>
    </vt:vector>
  </HeadingPairs>
  <TitlesOfParts>
    <vt:vector size="50" baseType="lpstr">
      <vt:lpstr>经分互动规范介绍</vt:lpstr>
      <vt:lpstr>Visio.Drawing.11</vt:lpstr>
      <vt:lpstr>PowerPoint 演示文稿</vt:lpstr>
      <vt:lpstr>1.实验任务说明</vt:lpstr>
      <vt:lpstr>1.实验任务说明</vt:lpstr>
      <vt:lpstr>PowerPoint 演示文稿</vt:lpstr>
      <vt:lpstr>PowerPoint 演示文稿</vt:lpstr>
      <vt:lpstr>PowerPoint 演示文稿</vt:lpstr>
      <vt:lpstr>用户界面设计原则（1）</vt:lpstr>
      <vt:lpstr>用户界面设计原则（2）</vt:lpstr>
      <vt:lpstr>用户界面设计原则（3）</vt:lpstr>
      <vt:lpstr>         3-1 用户界面（1）</vt:lpstr>
      <vt:lpstr>3-1 用户界面（2）</vt:lpstr>
      <vt:lpstr>PowerPoint 演示文稿</vt:lpstr>
      <vt:lpstr>PowerPoint 演示文稿</vt:lpstr>
      <vt:lpstr>PowerPoint 演示文稿</vt:lpstr>
      <vt:lpstr>软件测试的目的</vt:lpstr>
      <vt:lpstr>软件测试的过程</vt:lpstr>
      <vt:lpstr>软件测试的过程（序）</vt:lpstr>
      <vt:lpstr>测试用例设计</vt:lpstr>
      <vt:lpstr>白盒测试方法</vt:lpstr>
      <vt:lpstr>PowerPoint 演示文稿</vt:lpstr>
      <vt:lpstr>PowerPoint 演示文稿</vt:lpstr>
      <vt:lpstr>PowerPoint 演示文稿</vt:lpstr>
      <vt:lpstr>1, 等价类划分</vt:lpstr>
      <vt:lpstr>PowerPoint 演示文稿</vt:lpstr>
      <vt:lpstr>PowerPoint 演示文稿</vt:lpstr>
      <vt:lpstr>PowerPoint 演示文稿</vt:lpstr>
      <vt:lpstr>PowerPoint 演示文稿</vt:lpstr>
      <vt:lpstr> </vt:lpstr>
      <vt:lpstr>电梯系统</vt:lpstr>
      <vt:lpstr>2, 边界值分析</vt:lpstr>
      <vt:lpstr>PowerPoint 演示文稿</vt:lpstr>
      <vt:lpstr>测试和其他阶段 的关系</vt:lpstr>
      <vt:lpstr>单元测试 (Unit Testing)</vt:lpstr>
      <vt:lpstr>1, 模块接口测试</vt:lpstr>
      <vt:lpstr>2, 局部数据结构测试</vt:lpstr>
      <vt:lpstr>PowerPoint 演示文稿</vt:lpstr>
      <vt:lpstr>4, 错误处理测试</vt:lpstr>
      <vt:lpstr>PowerPoint 演示文稿</vt:lpstr>
      <vt:lpstr>单元测试的步骤</vt:lpstr>
      <vt:lpstr>集成测试（Integrated Testing）</vt:lpstr>
      <vt:lpstr> </vt:lpstr>
      <vt:lpstr>1, 自顶向下的增殖方式</vt:lpstr>
      <vt:lpstr>2, 自底向上的增殖方式</vt:lpstr>
      <vt:lpstr>3, 混合增殖式测试</vt:lpstr>
      <vt:lpstr>确认测试（Validation Testing）</vt:lpstr>
      <vt:lpstr>系统测试（System Testing）</vt:lpstr>
      <vt:lpstr>PowerPoint 演示文稿</vt:lpstr>
      <vt:lpstr>PowerPoint 演示文稿</vt:lpstr>
    </vt:vector>
  </TitlesOfParts>
  <Company>bupt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zhouchunyan</dc:creator>
  <cp:lastModifiedBy>Cyzhou</cp:lastModifiedBy>
  <cp:revision>435</cp:revision>
  <dcterms:created xsi:type="dcterms:W3CDTF">2005-11-27T05:02:00Z</dcterms:created>
  <dcterms:modified xsi:type="dcterms:W3CDTF">2016-05-25T06:22:29Z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2052-10.1.0.5457</vt:lpwstr>
  </property>
</Properties>
</file>