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864"/>
    <a:srgbClr val="FDFDFD"/>
    <a:srgbClr val="FF0000"/>
    <a:srgbClr val="2D5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6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A42E-341B-4E5F-BE37-172F2E94592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D56F-16A2-4C84-8E83-243B64F1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28725" y="998680"/>
            <a:ext cx="9725414" cy="5095681"/>
            <a:chOff x="1228725" y="998680"/>
            <a:chExt cx="9725414" cy="5095681"/>
          </a:xfrm>
        </p:grpSpPr>
        <p:sp>
          <p:nvSpPr>
            <p:cNvPr id="4" name="圆角矩形 3"/>
            <p:cNvSpPr/>
            <p:nvPr/>
          </p:nvSpPr>
          <p:spPr>
            <a:xfrm>
              <a:off x="1228725" y="998680"/>
              <a:ext cx="9725414" cy="5095681"/>
            </a:xfrm>
            <a:prstGeom prst="roundRect">
              <a:avLst/>
            </a:prstGeom>
            <a:solidFill>
              <a:srgbClr val="11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651066" y="4697903"/>
              <a:ext cx="5660886" cy="723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469263" y="1353723"/>
              <a:ext cx="9244338" cy="4718264"/>
              <a:chOff x="4826226" y="3342080"/>
              <a:chExt cx="6725341" cy="3075188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10481705" y="4229621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5254025" y="3342080"/>
                <a:ext cx="6297542" cy="2997591"/>
                <a:chOff x="1308462" y="3680529"/>
                <a:chExt cx="11505939" cy="4656520"/>
              </a:xfrm>
            </p:grpSpPr>
            <p:sp>
              <p:nvSpPr>
                <p:cNvPr id="81" name="圆角矩形 80"/>
                <p:cNvSpPr/>
                <p:nvPr/>
              </p:nvSpPr>
              <p:spPr>
                <a:xfrm>
                  <a:off x="2827019" y="5421429"/>
                  <a:ext cx="7880985" cy="8498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2772319" y="4507968"/>
                  <a:ext cx="7935686" cy="811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1308462" y="5421428"/>
                  <a:ext cx="1034143" cy="342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039290" y="3704209"/>
                  <a:ext cx="971150" cy="51612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</a:t>
                  </a:r>
                  <a:endParaRPr lang="en-US" altLang="zh-CN" sz="1400" b="1" dirty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127862" y="3704207"/>
                  <a:ext cx="989572" cy="49712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</a:t>
                  </a:r>
                  <a:endParaRPr lang="en-US" altLang="zh-CN" sz="1400" b="1" dirty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349534" y="4613250"/>
                  <a:ext cx="1451696" cy="5294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直接箭头连接符 86"/>
                <p:cNvCxnSpPr>
                  <a:endCxn id="86" idx="1"/>
                </p:cNvCxnSpPr>
                <p:nvPr/>
              </p:nvCxnSpPr>
              <p:spPr>
                <a:xfrm>
                  <a:off x="2342605" y="4833595"/>
                  <a:ext cx="1006928" cy="4437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3550919" y="4190266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/>
                <p:nvPr/>
              </p:nvCxnSpPr>
              <p:spPr>
                <a:xfrm flipH="1">
                  <a:off x="4657915" y="4190266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文本框 89"/>
                <p:cNvSpPr txBox="1"/>
                <p:nvPr/>
              </p:nvSpPr>
              <p:spPr>
                <a:xfrm>
                  <a:off x="3267320" y="6514409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1</a:t>
                  </a:r>
                  <a:endParaRPr lang="en-US" dirty="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5957723" y="6510242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2</a:t>
                  </a:r>
                  <a:endParaRPr lang="en-US" dirty="0"/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8599302" y="6504335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3</a:t>
                  </a:r>
                  <a:endParaRPr lang="en-US" dirty="0"/>
                </a:p>
              </p:txBody>
            </p:sp>
            <p:cxnSp>
              <p:nvCxnSpPr>
                <p:cNvPr id="93" name="直接箭头连接符 92"/>
                <p:cNvCxnSpPr>
                  <a:stCxn id="86" idx="3"/>
                </p:cNvCxnSpPr>
                <p:nvPr/>
              </p:nvCxnSpPr>
              <p:spPr>
                <a:xfrm>
                  <a:off x="4801230" y="4877967"/>
                  <a:ext cx="15095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3027983" y="416870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4123041" y="4203128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3343611" y="5664579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直接箭头连接符 96"/>
                <p:cNvCxnSpPr>
                  <a:stCxn id="86" idx="2"/>
                  <a:endCxn id="96" idx="0"/>
                </p:cNvCxnSpPr>
                <p:nvPr/>
              </p:nvCxnSpPr>
              <p:spPr>
                <a:xfrm flipH="1">
                  <a:off x="4043017" y="5142683"/>
                  <a:ext cx="32365" cy="52189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矩形 97"/>
                <p:cNvSpPr/>
                <p:nvPr/>
              </p:nvSpPr>
              <p:spPr>
                <a:xfrm>
                  <a:off x="5523703" y="3704209"/>
                  <a:ext cx="911136" cy="47269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6745457" y="3704207"/>
                  <a:ext cx="907918" cy="47269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6201809" y="4597233"/>
                  <a:ext cx="1365518" cy="5181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箭头连接符 100"/>
                <p:cNvCxnSpPr/>
                <p:nvPr/>
              </p:nvCxnSpPr>
              <p:spPr>
                <a:xfrm>
                  <a:off x="6168514" y="4190266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7275510" y="4190266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本框 102"/>
                <p:cNvSpPr txBox="1"/>
                <p:nvPr/>
              </p:nvSpPr>
              <p:spPr>
                <a:xfrm>
                  <a:off x="5645580" y="416870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6743780" y="416985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6195758" y="5664579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箭头连接符 105"/>
                <p:cNvCxnSpPr>
                  <a:stCxn id="100" idx="2"/>
                  <a:endCxn id="105" idx="0"/>
                </p:cNvCxnSpPr>
                <p:nvPr/>
              </p:nvCxnSpPr>
              <p:spPr>
                <a:xfrm>
                  <a:off x="6884569" y="5115343"/>
                  <a:ext cx="10596" cy="54923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>
                  <a:off x="7609973" y="4882321"/>
                  <a:ext cx="103686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/>
                <p:cNvSpPr/>
                <p:nvPr/>
              </p:nvSpPr>
              <p:spPr>
                <a:xfrm>
                  <a:off x="8119527" y="3680534"/>
                  <a:ext cx="931068" cy="479661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9384823" y="3680529"/>
                  <a:ext cx="906325" cy="488177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8734432" y="4597973"/>
                  <a:ext cx="1345943" cy="5532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箭头连接符 110"/>
                <p:cNvCxnSpPr/>
                <p:nvPr/>
              </p:nvCxnSpPr>
              <p:spPr>
                <a:xfrm>
                  <a:off x="8807880" y="4160197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H="1">
                  <a:off x="9914876" y="4160197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/>
                <p:cNvSpPr txBox="1"/>
                <p:nvPr/>
              </p:nvSpPr>
              <p:spPr>
                <a:xfrm>
                  <a:off x="8284946" y="4138636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9340499" y="413978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8707186" y="5634510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直接箭头连接符 115"/>
                <p:cNvCxnSpPr>
                  <a:stCxn id="110" idx="2"/>
                  <a:endCxn id="115" idx="0"/>
                </p:cNvCxnSpPr>
                <p:nvPr/>
              </p:nvCxnSpPr>
              <p:spPr>
                <a:xfrm flipH="1">
                  <a:off x="9406593" y="5151199"/>
                  <a:ext cx="811" cy="48331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4747993" y="5071631"/>
                  <a:ext cx="0" cy="16069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4749248" y="5253928"/>
                  <a:ext cx="420207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8951323" y="5041562"/>
                  <a:ext cx="1" cy="179882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任意多边形 119"/>
                <p:cNvSpPr/>
                <p:nvPr/>
              </p:nvSpPr>
              <p:spPr>
                <a:xfrm>
                  <a:off x="3129280" y="4155439"/>
                  <a:ext cx="7338107" cy="1580843"/>
                </a:xfrm>
                <a:custGeom>
                  <a:avLst/>
                  <a:gdLst>
                    <a:gd name="connsiteX0" fmla="*/ 0 w 7338107"/>
                    <a:gd name="connsiteY0" fmla="*/ 782320 h 1580843"/>
                    <a:gd name="connsiteX1" fmla="*/ 1574800 w 7338107"/>
                    <a:gd name="connsiteY1" fmla="*/ 782320 h 1580843"/>
                    <a:gd name="connsiteX2" fmla="*/ 1869440 w 7338107"/>
                    <a:gd name="connsiteY2" fmla="*/ 1036320 h 1580843"/>
                    <a:gd name="connsiteX3" fmla="*/ 1788160 w 7338107"/>
                    <a:gd name="connsiteY3" fmla="*/ 1361440 h 1580843"/>
                    <a:gd name="connsiteX4" fmla="*/ 2153920 w 7338107"/>
                    <a:gd name="connsiteY4" fmla="*/ 1554480 h 1580843"/>
                    <a:gd name="connsiteX5" fmla="*/ 5130800 w 7338107"/>
                    <a:gd name="connsiteY5" fmla="*/ 1574800 h 1580843"/>
                    <a:gd name="connsiteX6" fmla="*/ 6797040 w 7338107"/>
                    <a:gd name="connsiteY6" fmla="*/ 1513840 h 1580843"/>
                    <a:gd name="connsiteX7" fmla="*/ 7284720 w 7338107"/>
                    <a:gd name="connsiteY7" fmla="*/ 975360 h 1580843"/>
                    <a:gd name="connsiteX8" fmla="*/ 7325360 w 7338107"/>
                    <a:gd name="connsiteY8" fmla="*/ 0 h 1580843"/>
                    <a:gd name="connsiteX9" fmla="*/ 7325360 w 7338107"/>
                    <a:gd name="connsiteY9" fmla="*/ 0 h 1580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338107" h="1580843">
                      <a:moveTo>
                        <a:pt x="0" y="782320"/>
                      </a:moveTo>
                      <a:cubicBezTo>
                        <a:pt x="631613" y="761153"/>
                        <a:pt x="1263227" y="739987"/>
                        <a:pt x="1574800" y="782320"/>
                      </a:cubicBezTo>
                      <a:cubicBezTo>
                        <a:pt x="1886373" y="824653"/>
                        <a:pt x="1833880" y="939800"/>
                        <a:pt x="1869440" y="1036320"/>
                      </a:cubicBezTo>
                      <a:cubicBezTo>
                        <a:pt x="1905000" y="1132840"/>
                        <a:pt x="1740747" y="1275080"/>
                        <a:pt x="1788160" y="1361440"/>
                      </a:cubicBezTo>
                      <a:cubicBezTo>
                        <a:pt x="1835573" y="1447800"/>
                        <a:pt x="1596814" y="1518920"/>
                        <a:pt x="2153920" y="1554480"/>
                      </a:cubicBezTo>
                      <a:cubicBezTo>
                        <a:pt x="2711026" y="1590040"/>
                        <a:pt x="4356947" y="1581573"/>
                        <a:pt x="5130800" y="1574800"/>
                      </a:cubicBezTo>
                      <a:cubicBezTo>
                        <a:pt x="5904653" y="1568027"/>
                        <a:pt x="6438053" y="1613747"/>
                        <a:pt x="6797040" y="1513840"/>
                      </a:cubicBezTo>
                      <a:cubicBezTo>
                        <a:pt x="7156027" y="1413933"/>
                        <a:pt x="7196667" y="1227667"/>
                        <a:pt x="7284720" y="975360"/>
                      </a:cubicBezTo>
                      <a:cubicBezTo>
                        <a:pt x="7372773" y="723053"/>
                        <a:pt x="7325360" y="0"/>
                        <a:pt x="7325360" y="0"/>
                      </a:cubicBezTo>
                      <a:lnTo>
                        <a:pt x="7325360" y="0"/>
                      </a:lnTo>
                    </a:path>
                  </a:pathLst>
                </a:cu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10839257" y="7963115"/>
                  <a:ext cx="1975144" cy="373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200" b="1"/>
                  </a:lvl1pPr>
                </a:lstStyle>
                <a:p>
                  <a:endParaRPr lang="en-US" sz="18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66" name="圆角矩形 65"/>
              <p:cNvSpPr/>
              <p:nvPr/>
            </p:nvSpPr>
            <p:spPr>
              <a:xfrm>
                <a:off x="10462815" y="4656127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0465825" y="3875771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0461150" y="3424692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26226" y="3357322"/>
                <a:ext cx="1121811" cy="1904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438786" y="4683424"/>
                <a:ext cx="1010411" cy="24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网络通信层</a:t>
                </a:r>
                <a:endParaRPr lang="en-US" b="1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7392322" y="4227198"/>
                <a:ext cx="765612" cy="20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2"/>
                    </a:solidFill>
                  </a:rPr>
                  <a:t>共识交互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694599" y="3943641"/>
                <a:ext cx="627320" cy="18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2"/>
                    </a:solidFill>
                  </a:rPr>
                  <a:t>共识交互</a:t>
                </a:r>
                <a:endParaRPr lang="en-US" sz="1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7257029" y="3938509"/>
                <a:ext cx="618956" cy="18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2"/>
                    </a:solidFill>
                  </a:rPr>
                  <a:t>共识交互</a:t>
                </a:r>
                <a:endParaRPr lang="en-US" sz="1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461149" y="3443295"/>
                <a:ext cx="1090417" cy="24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功能服务层</a:t>
                </a:r>
                <a:endParaRPr lang="en-US" altLang="zh-CN" b="1" dirty="0"/>
              </a:p>
            </p:txBody>
          </p:sp>
          <p:sp>
            <p:nvSpPr>
              <p:cNvPr id="75" name="矩形: 圆角 8">
                <a:extLst>
                  <a:ext uri="{FF2B5EF4-FFF2-40B4-BE49-F238E27FC236}">
                    <a16:creationId xmlns="" xmlns:a16="http://schemas.microsoft.com/office/drawing/2014/main" id="{5DE540B4-18BB-4B95-B4BC-F2A1C2FC001F}"/>
                  </a:ext>
                </a:extLst>
              </p:cNvPr>
              <p:cNvSpPr/>
              <p:nvPr/>
            </p:nvSpPr>
            <p:spPr>
              <a:xfrm>
                <a:off x="4887485" y="3522724"/>
                <a:ext cx="1052546" cy="353725"/>
              </a:xfrm>
              <a:prstGeom prst="roundRect">
                <a:avLst/>
              </a:prstGeom>
              <a:solidFill>
                <a:srgbClr val="FFFF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</a:rPr>
                  <a:t>空间大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965113" y="4858233"/>
                <a:ext cx="924429" cy="26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任务输入</a:t>
                </a:r>
                <a:endParaRPr lang="en-US" sz="2000" b="1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257253" y="6156491"/>
                <a:ext cx="2011927" cy="260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可编程可重构卫星节点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438786" y="3899332"/>
                <a:ext cx="979841" cy="240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协同计算层</a:t>
                </a:r>
                <a:endParaRPr lang="en-US" altLang="zh-CN" b="1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438786" y="4249861"/>
                <a:ext cx="979841" cy="240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安全共识层</a:t>
                </a:r>
                <a:endParaRPr lang="en-US" altLang="zh-CN" b="1" dirty="0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 rotWithShape="1">
              <a:blip r:embed="rId2"/>
              <a:srcRect l="20039"/>
              <a:stretch/>
            </p:blipFill>
            <p:spPr>
              <a:xfrm>
                <a:off x="4873350" y="4048362"/>
                <a:ext cx="1091980" cy="717734"/>
              </a:xfrm>
              <a:prstGeom prst="rect">
                <a:avLst/>
              </a:prstGeom>
            </p:spPr>
          </p:pic>
        </p:grpSp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0998" y="4681852"/>
              <a:ext cx="906662" cy="529895"/>
            </a:xfrm>
            <a:prstGeom prst="rect">
              <a:avLst/>
            </a:prstGeom>
          </p:spPr>
        </p:pic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0736" y="5186585"/>
              <a:ext cx="801868" cy="468648"/>
            </a:xfrm>
            <a:prstGeom prst="rect">
              <a:avLst/>
            </a:prstGeom>
          </p:spPr>
        </p:pic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726" y="4519811"/>
              <a:ext cx="906662" cy="529895"/>
            </a:xfrm>
            <a:prstGeom prst="rect">
              <a:avLst/>
            </a:prstGeom>
          </p:spPr>
        </p:pic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2730" y="4697903"/>
              <a:ext cx="906662" cy="529895"/>
            </a:xfrm>
            <a:prstGeom prst="rect">
              <a:avLst/>
            </a:prstGeom>
          </p:spPr>
        </p:pic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4" y="216674"/>
            <a:ext cx="1090948" cy="11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1469263" y="1353723"/>
            <a:ext cx="9244338" cy="4718264"/>
            <a:chOff x="1469263" y="1353723"/>
            <a:chExt cx="9244338" cy="4718264"/>
          </a:xfrm>
        </p:grpSpPr>
        <p:sp>
          <p:nvSpPr>
            <p:cNvPr id="128" name="椭圆 127"/>
            <p:cNvSpPr/>
            <p:nvPr/>
          </p:nvSpPr>
          <p:spPr>
            <a:xfrm>
              <a:off x="3651066" y="4697903"/>
              <a:ext cx="5660886" cy="723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469263" y="1353723"/>
              <a:ext cx="9244338" cy="4718264"/>
              <a:chOff x="4826226" y="3342080"/>
              <a:chExt cx="6725341" cy="3075188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10481705" y="4229621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5254025" y="3342080"/>
                <a:ext cx="6297542" cy="2997591"/>
                <a:chOff x="1308462" y="3680529"/>
                <a:chExt cx="11505939" cy="4656520"/>
              </a:xfrm>
            </p:grpSpPr>
            <p:sp>
              <p:nvSpPr>
                <p:cNvPr id="81" name="圆角矩形 80"/>
                <p:cNvSpPr/>
                <p:nvPr/>
              </p:nvSpPr>
              <p:spPr>
                <a:xfrm>
                  <a:off x="2827019" y="5421429"/>
                  <a:ext cx="7880985" cy="8498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2772319" y="4507968"/>
                  <a:ext cx="7935686" cy="811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1308462" y="5421428"/>
                  <a:ext cx="1034143" cy="342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039290" y="3704209"/>
                  <a:ext cx="971150" cy="51612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</a:t>
                  </a:r>
                  <a:endParaRPr lang="en-US" altLang="zh-CN" sz="1400" b="1" dirty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127862" y="3704207"/>
                  <a:ext cx="989572" cy="49712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</a:t>
                  </a:r>
                  <a:endParaRPr lang="en-US" altLang="zh-CN" sz="1400" b="1" dirty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349534" y="4613250"/>
                  <a:ext cx="1451696" cy="5294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直接箭头连接符 86"/>
                <p:cNvCxnSpPr>
                  <a:endCxn id="86" idx="1"/>
                </p:cNvCxnSpPr>
                <p:nvPr/>
              </p:nvCxnSpPr>
              <p:spPr>
                <a:xfrm>
                  <a:off x="2342605" y="4833595"/>
                  <a:ext cx="1006928" cy="4437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3550919" y="4190266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/>
                <p:nvPr/>
              </p:nvCxnSpPr>
              <p:spPr>
                <a:xfrm flipH="1">
                  <a:off x="4657915" y="4190266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文本框 89"/>
                <p:cNvSpPr txBox="1"/>
                <p:nvPr/>
              </p:nvSpPr>
              <p:spPr>
                <a:xfrm>
                  <a:off x="3267320" y="6514409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1</a:t>
                  </a:r>
                  <a:endParaRPr lang="en-US" dirty="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5957723" y="6510242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2</a:t>
                  </a:r>
                  <a:endParaRPr lang="en-US" dirty="0"/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8599302" y="6504335"/>
                  <a:ext cx="1790221" cy="405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>
                    <a:defRPr sz="2000" b="1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</a:lstStyle>
                <a:p>
                  <a:r>
                    <a:rPr lang="zh-CN" altLang="en-US" dirty="0"/>
                    <a:t>天基节点</a:t>
                  </a:r>
                  <a:r>
                    <a:rPr lang="en-US" altLang="zh-CN" dirty="0"/>
                    <a:t>3</a:t>
                  </a:r>
                  <a:endParaRPr lang="en-US" dirty="0"/>
                </a:p>
              </p:txBody>
            </p:sp>
            <p:cxnSp>
              <p:nvCxnSpPr>
                <p:cNvPr id="93" name="直接箭头连接符 92"/>
                <p:cNvCxnSpPr>
                  <a:stCxn id="86" idx="3"/>
                </p:cNvCxnSpPr>
                <p:nvPr/>
              </p:nvCxnSpPr>
              <p:spPr>
                <a:xfrm>
                  <a:off x="4801230" y="4877967"/>
                  <a:ext cx="15095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3027983" y="416870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4123041" y="4203128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3343611" y="5664579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直接箭头连接符 96"/>
                <p:cNvCxnSpPr>
                  <a:stCxn id="86" idx="2"/>
                  <a:endCxn id="96" idx="0"/>
                </p:cNvCxnSpPr>
                <p:nvPr/>
              </p:nvCxnSpPr>
              <p:spPr>
                <a:xfrm flipH="1">
                  <a:off x="4043017" y="5142683"/>
                  <a:ext cx="32365" cy="52189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矩形 97"/>
                <p:cNvSpPr/>
                <p:nvPr/>
              </p:nvSpPr>
              <p:spPr>
                <a:xfrm>
                  <a:off x="5523703" y="3704209"/>
                  <a:ext cx="911136" cy="47269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6745457" y="3704207"/>
                  <a:ext cx="907918" cy="47269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6201809" y="4597233"/>
                  <a:ext cx="1365518" cy="5181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箭头连接符 100"/>
                <p:cNvCxnSpPr/>
                <p:nvPr/>
              </p:nvCxnSpPr>
              <p:spPr>
                <a:xfrm>
                  <a:off x="6168514" y="4190266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7275510" y="4190266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本框 102"/>
                <p:cNvSpPr txBox="1"/>
                <p:nvPr/>
              </p:nvSpPr>
              <p:spPr>
                <a:xfrm>
                  <a:off x="5645580" y="416870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6743780" y="416985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6195758" y="5664579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箭头连接符 105"/>
                <p:cNvCxnSpPr>
                  <a:stCxn id="100" idx="2"/>
                  <a:endCxn id="105" idx="0"/>
                </p:cNvCxnSpPr>
                <p:nvPr/>
              </p:nvCxnSpPr>
              <p:spPr>
                <a:xfrm>
                  <a:off x="6884569" y="5115343"/>
                  <a:ext cx="10596" cy="54923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>
                  <a:off x="7609973" y="4882321"/>
                  <a:ext cx="103686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/>
                <p:cNvSpPr/>
                <p:nvPr/>
              </p:nvSpPr>
              <p:spPr>
                <a:xfrm>
                  <a:off x="8119527" y="3680534"/>
                  <a:ext cx="931068" cy="479661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计算资源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9384823" y="3680529"/>
                  <a:ext cx="906325" cy="488177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功能服务</a:t>
                  </a:r>
                  <a:endParaRPr 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8734432" y="4597973"/>
                  <a:ext cx="1345943" cy="5532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协同计算节点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箭头连接符 110"/>
                <p:cNvCxnSpPr/>
                <p:nvPr/>
              </p:nvCxnSpPr>
              <p:spPr>
                <a:xfrm>
                  <a:off x="8807880" y="4160197"/>
                  <a:ext cx="0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H="1">
                  <a:off x="9914876" y="4160197"/>
                  <a:ext cx="3346" cy="48650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/>
                <p:cNvSpPr txBox="1"/>
                <p:nvPr/>
              </p:nvSpPr>
              <p:spPr>
                <a:xfrm>
                  <a:off x="8284946" y="4138636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9340499" y="4139785"/>
                  <a:ext cx="611939" cy="34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/>
                      </a:solidFill>
                    </a:rPr>
                    <a:t>API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8707186" y="5634510"/>
                  <a:ext cx="1398813" cy="4027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网络层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直接箭头连接符 115"/>
                <p:cNvCxnSpPr>
                  <a:stCxn id="110" idx="2"/>
                  <a:endCxn id="115" idx="0"/>
                </p:cNvCxnSpPr>
                <p:nvPr/>
              </p:nvCxnSpPr>
              <p:spPr>
                <a:xfrm flipH="1">
                  <a:off x="9406593" y="5151199"/>
                  <a:ext cx="811" cy="48331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4747993" y="5071631"/>
                  <a:ext cx="0" cy="16069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4749248" y="5253928"/>
                  <a:ext cx="420207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8951323" y="5041562"/>
                  <a:ext cx="1" cy="179882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任意多边形 119"/>
                <p:cNvSpPr/>
                <p:nvPr/>
              </p:nvSpPr>
              <p:spPr>
                <a:xfrm>
                  <a:off x="3129280" y="4155439"/>
                  <a:ext cx="7338107" cy="1580843"/>
                </a:xfrm>
                <a:custGeom>
                  <a:avLst/>
                  <a:gdLst>
                    <a:gd name="connsiteX0" fmla="*/ 0 w 7338107"/>
                    <a:gd name="connsiteY0" fmla="*/ 782320 h 1580843"/>
                    <a:gd name="connsiteX1" fmla="*/ 1574800 w 7338107"/>
                    <a:gd name="connsiteY1" fmla="*/ 782320 h 1580843"/>
                    <a:gd name="connsiteX2" fmla="*/ 1869440 w 7338107"/>
                    <a:gd name="connsiteY2" fmla="*/ 1036320 h 1580843"/>
                    <a:gd name="connsiteX3" fmla="*/ 1788160 w 7338107"/>
                    <a:gd name="connsiteY3" fmla="*/ 1361440 h 1580843"/>
                    <a:gd name="connsiteX4" fmla="*/ 2153920 w 7338107"/>
                    <a:gd name="connsiteY4" fmla="*/ 1554480 h 1580843"/>
                    <a:gd name="connsiteX5" fmla="*/ 5130800 w 7338107"/>
                    <a:gd name="connsiteY5" fmla="*/ 1574800 h 1580843"/>
                    <a:gd name="connsiteX6" fmla="*/ 6797040 w 7338107"/>
                    <a:gd name="connsiteY6" fmla="*/ 1513840 h 1580843"/>
                    <a:gd name="connsiteX7" fmla="*/ 7284720 w 7338107"/>
                    <a:gd name="connsiteY7" fmla="*/ 975360 h 1580843"/>
                    <a:gd name="connsiteX8" fmla="*/ 7325360 w 7338107"/>
                    <a:gd name="connsiteY8" fmla="*/ 0 h 1580843"/>
                    <a:gd name="connsiteX9" fmla="*/ 7325360 w 7338107"/>
                    <a:gd name="connsiteY9" fmla="*/ 0 h 1580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338107" h="1580843">
                      <a:moveTo>
                        <a:pt x="0" y="782320"/>
                      </a:moveTo>
                      <a:cubicBezTo>
                        <a:pt x="631613" y="761153"/>
                        <a:pt x="1263227" y="739987"/>
                        <a:pt x="1574800" y="782320"/>
                      </a:cubicBezTo>
                      <a:cubicBezTo>
                        <a:pt x="1886373" y="824653"/>
                        <a:pt x="1833880" y="939800"/>
                        <a:pt x="1869440" y="1036320"/>
                      </a:cubicBezTo>
                      <a:cubicBezTo>
                        <a:pt x="1905000" y="1132840"/>
                        <a:pt x="1740747" y="1275080"/>
                        <a:pt x="1788160" y="1361440"/>
                      </a:cubicBezTo>
                      <a:cubicBezTo>
                        <a:pt x="1835573" y="1447800"/>
                        <a:pt x="1596814" y="1518920"/>
                        <a:pt x="2153920" y="1554480"/>
                      </a:cubicBezTo>
                      <a:cubicBezTo>
                        <a:pt x="2711026" y="1590040"/>
                        <a:pt x="4356947" y="1581573"/>
                        <a:pt x="5130800" y="1574800"/>
                      </a:cubicBezTo>
                      <a:cubicBezTo>
                        <a:pt x="5904653" y="1568027"/>
                        <a:pt x="6438053" y="1613747"/>
                        <a:pt x="6797040" y="1513840"/>
                      </a:cubicBezTo>
                      <a:cubicBezTo>
                        <a:pt x="7156027" y="1413933"/>
                        <a:pt x="7196667" y="1227667"/>
                        <a:pt x="7284720" y="975360"/>
                      </a:cubicBezTo>
                      <a:cubicBezTo>
                        <a:pt x="7372773" y="723053"/>
                        <a:pt x="7325360" y="0"/>
                        <a:pt x="7325360" y="0"/>
                      </a:cubicBezTo>
                      <a:lnTo>
                        <a:pt x="7325360" y="0"/>
                      </a:lnTo>
                    </a:path>
                  </a:pathLst>
                </a:cu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10839257" y="7963115"/>
                  <a:ext cx="1975144" cy="373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200" b="1"/>
                  </a:lvl1pPr>
                </a:lstStyle>
                <a:p>
                  <a:endParaRPr lang="en-US" sz="18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66" name="圆角矩形 65"/>
              <p:cNvSpPr/>
              <p:nvPr/>
            </p:nvSpPr>
            <p:spPr>
              <a:xfrm>
                <a:off x="10462815" y="4656127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0465825" y="3875771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0461150" y="3424692"/>
                <a:ext cx="931743" cy="2632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26226" y="3357322"/>
                <a:ext cx="1121811" cy="1904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438786" y="4683424"/>
                <a:ext cx="1010411" cy="24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网络通信层</a:t>
                </a:r>
                <a:endParaRPr lang="en-US" b="1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7392322" y="4227198"/>
                <a:ext cx="765612" cy="20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2"/>
                    </a:solidFill>
                  </a:rPr>
                  <a:t>共识交互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694599" y="3943641"/>
                <a:ext cx="627320" cy="18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2"/>
                    </a:solidFill>
                  </a:rPr>
                  <a:t>共识交互</a:t>
                </a:r>
                <a:endParaRPr lang="en-US" sz="1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7257029" y="3938509"/>
                <a:ext cx="618956" cy="18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2"/>
                    </a:solidFill>
                  </a:rPr>
                  <a:t>共识交互</a:t>
                </a:r>
                <a:endParaRPr lang="en-US" sz="1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461149" y="3443295"/>
                <a:ext cx="1090417" cy="24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功能服务层</a:t>
                </a:r>
                <a:endParaRPr lang="en-US" altLang="zh-CN" b="1" dirty="0"/>
              </a:p>
            </p:txBody>
          </p:sp>
          <p:sp>
            <p:nvSpPr>
              <p:cNvPr id="75" name="矩形: 圆角 8">
                <a:extLst>
                  <a:ext uri="{FF2B5EF4-FFF2-40B4-BE49-F238E27FC236}">
                    <a16:creationId xmlns="" xmlns:a16="http://schemas.microsoft.com/office/drawing/2014/main" id="{5DE540B4-18BB-4B95-B4BC-F2A1C2FC001F}"/>
                  </a:ext>
                </a:extLst>
              </p:cNvPr>
              <p:cNvSpPr/>
              <p:nvPr/>
            </p:nvSpPr>
            <p:spPr>
              <a:xfrm>
                <a:off x="4887485" y="3522724"/>
                <a:ext cx="1052546" cy="353725"/>
              </a:xfrm>
              <a:prstGeom prst="roundRect">
                <a:avLst/>
              </a:prstGeom>
              <a:solidFill>
                <a:srgbClr val="FFFF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</a:rPr>
                  <a:t>空间大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965113" y="4858233"/>
                <a:ext cx="924429" cy="26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任务输入</a:t>
                </a:r>
                <a:endParaRPr lang="en-US" sz="2000" b="1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257253" y="6156491"/>
                <a:ext cx="2011927" cy="260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可编程可重构卫星节点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438786" y="3899332"/>
                <a:ext cx="979841" cy="240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协同计算层</a:t>
                </a:r>
                <a:endParaRPr lang="en-US" altLang="zh-CN" b="1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438786" y="4249861"/>
                <a:ext cx="979841" cy="240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安全共识层</a:t>
                </a:r>
                <a:endParaRPr lang="en-US" altLang="zh-CN" b="1" dirty="0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 rotWithShape="1">
              <a:blip r:embed="rId2"/>
              <a:srcRect l="20039"/>
              <a:stretch/>
            </p:blipFill>
            <p:spPr>
              <a:xfrm>
                <a:off x="4873350" y="4048362"/>
                <a:ext cx="1091980" cy="717734"/>
              </a:xfrm>
              <a:prstGeom prst="rect">
                <a:avLst/>
              </a:prstGeom>
            </p:spPr>
          </p:pic>
        </p:grpSp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0998" y="4681852"/>
              <a:ext cx="906662" cy="529895"/>
            </a:xfrm>
            <a:prstGeom prst="rect">
              <a:avLst/>
            </a:prstGeom>
          </p:spPr>
        </p:pic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0736" y="5186585"/>
              <a:ext cx="801868" cy="468648"/>
            </a:xfrm>
            <a:prstGeom prst="rect">
              <a:avLst/>
            </a:prstGeom>
          </p:spPr>
        </p:pic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726" y="4519811"/>
              <a:ext cx="906662" cy="529895"/>
            </a:xfrm>
            <a:prstGeom prst="rect">
              <a:avLst/>
            </a:prstGeom>
          </p:spPr>
        </p:pic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2730" y="4697903"/>
              <a:ext cx="906662" cy="529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2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140</Words>
  <Application>Microsoft Office PowerPoint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qx</dc:creator>
  <cp:lastModifiedBy>c qx</cp:lastModifiedBy>
  <cp:revision>8</cp:revision>
  <dcterms:created xsi:type="dcterms:W3CDTF">2020-11-11T09:01:41Z</dcterms:created>
  <dcterms:modified xsi:type="dcterms:W3CDTF">2020-12-10T07:10:02Z</dcterms:modified>
</cp:coreProperties>
</file>