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714361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71436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bd9031ee_0_6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bd9031e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bbd9031ee_0_6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bbd9031e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d9031ee_0_6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bd9031e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bbd9031ee_0_6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bbd9031ee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bd9031ee_0_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bd9031e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bbd9031ee_0_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bbd9031ee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bbd9031ee_0_6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bbd9031ee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bd9031ee_0_6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bbd9031e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d9031ee_0_6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bd9031e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bbd9031ee_0_6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bbd9031e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bbd9031ee_0_5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bbd9031e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bd9031ee_0_5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bd9031e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bd9031ee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bbd9031ee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bd9031ee_0_5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bd9031ee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bd9031ee_0_6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bd9031e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bd9031ee_0_5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bd9031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w1_NNS" TargetMode="External"/><Relationship Id="rId5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Naming Convention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Python Code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print(“I like Python programming!”)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variable is a reserved memory location to store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anything following the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b =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 = a + 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print(c)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Data types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Integer: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-5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Float: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2.55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c = “This is a string”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List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li = [“Hello”, “Python”, “Programmer”]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 =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“Hello”, “Python”, “Programmer”)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True, f = False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the data type of any variable in Python, just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type(variable_name)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854700" y="2170675"/>
            <a:ext cx="250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7.8912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 =  “I love Python!”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 = [1,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print(type(y))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print(type(z))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print(type(p))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246375" y="2817175"/>
            <a:ext cx="242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‘int’&gt;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‘float’&gt;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‘str’&gt;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‘list’&gt;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Naming Convention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75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Begin with lowercase letters. For example,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cat = “Tom”,		pi = 3.14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 the words in a variable with an underscore (_). For example,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C343D"/>
                </a:solidFill>
                <a:latin typeface="Courier New"/>
                <a:ea typeface="Courier New"/>
                <a:cs typeface="Courier New"/>
                <a:sym typeface="Courier New"/>
              </a:rPr>
              <a:t>my_cat = “Tom”,		total_sum = 3.79</a:t>
            </a:r>
            <a:endParaRPr>
              <a:solidFill>
                <a:srgbClr val="0C34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Alternatively, you may capitalize the next words. For example,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Courier New"/>
                <a:ea typeface="Courier New"/>
                <a:cs typeface="Courier New"/>
                <a:sym typeface="Courier New"/>
              </a:rPr>
              <a:t>myCat = “Tom”,	totalSum = 3.79</a:t>
            </a:r>
            <a:endParaRPr>
              <a:solidFill>
                <a:srgbClr val="0C34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Never start a variable name with digits or dollar signs. For example,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$my_cat = “Tom”,	0totalSum = 3.79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Variables names are case sensitive i.e.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mycat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myCat</a:t>
            </a:r>
            <a:r>
              <a:rPr lang="en"/>
              <a:t> are different variable names.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in Python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" y="1266313"/>
            <a:ext cx="79533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variable name = value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in Python are dynamically typed. For example,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1139600" y="2462375"/>
            <a:ext cx="21639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= “I love CSE”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print(type(s))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= 2023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print(type(s))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141825" y="2462375"/>
            <a:ext cx="1682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&lt;class ‘str’&gt;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&lt;class ‘int’&gt;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Continued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425"/>
            <a:ext cx="4856901" cy="24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844" y="1152425"/>
            <a:ext cx="2971306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Variables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515525" y="1438075"/>
            <a:ext cx="27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15525" y="2767600"/>
            <a:ext cx="38664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NameError: name ‘x’ is not defined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Unary Plus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Unary Minus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		 	(+)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 		(-)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 		(*)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			(/)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Floor Division		(//)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Modulus			(%)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		(**)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http://tiny.cc/cse110w1_NNS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learn programming?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problems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 are fast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 do exactly what you tell them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learn programming?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problems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Four Color Map Theorem</a:t>
            </a:r>
            <a:endParaRPr b="1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0" y="2196200"/>
            <a:ext cx="8166300" cy="2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learn programming?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Career Opportunities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Developer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Admin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Admin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Cyber Security Expert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can only understand 0’s and 1’s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only understand the Machine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code for humans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programming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Example</a:t>
            </a:r>
            <a:r>
              <a:rPr lang="en"/>
              <a:t>: Python, C, Java etc.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875" y="1043263"/>
            <a:ext cx="2182050" cy="37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popular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Guido van Rossum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in 1991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19" y="1479850"/>
            <a:ext cx="3594574" cy="28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71" y="3049121"/>
            <a:ext cx="3867624" cy="13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simpler than that of other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fewer lines 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different platforms such as Windows, Linux, Mac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an interpreter system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