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5" r:id="rId5"/>
    <p:sldMasterId id="2147483697" r:id="rId6"/>
    <p:sldMasterId id="2147483709" r:id="rId7"/>
  </p:sldMasterIdLst>
  <p:notesMasterIdLst>
    <p:notesMasterId r:id="rId9"/>
  </p:notesMasterIdLst>
  <p:sldIdLst>
    <p:sldId id="352" r:id="rId8"/>
    <p:sldId id="770" r:id="rId10"/>
    <p:sldId id="916" r:id="rId11"/>
    <p:sldId id="771" r:id="rId12"/>
    <p:sldId id="657" r:id="rId13"/>
    <p:sldId id="658" r:id="rId14"/>
    <p:sldId id="914" r:id="rId15"/>
    <p:sldId id="772" r:id="rId16"/>
    <p:sldId id="562" r:id="rId17"/>
    <p:sldId id="566" r:id="rId18"/>
    <p:sldId id="518" r:id="rId19"/>
    <p:sldId id="555" r:id="rId20"/>
    <p:sldId id="563" r:id="rId21"/>
    <p:sldId id="519" r:id="rId22"/>
    <p:sldId id="781" r:id="rId23"/>
    <p:sldId id="565" r:id="rId24"/>
    <p:sldId id="919" r:id="rId25"/>
    <p:sldId id="663" r:id="rId26"/>
    <p:sldId id="664" r:id="rId27"/>
    <p:sldId id="665" r:id="rId28"/>
    <p:sldId id="777" r:id="rId29"/>
    <p:sldId id="788" r:id="rId30"/>
    <p:sldId id="554" r:id="rId31"/>
    <p:sldId id="950" r:id="rId32"/>
    <p:sldId id="934" r:id="rId33"/>
    <p:sldId id="927" r:id="rId34"/>
    <p:sldId id="935" r:id="rId35"/>
    <p:sldId id="931" r:id="rId36"/>
    <p:sldId id="936" r:id="rId37"/>
    <p:sldId id="932" r:id="rId38"/>
    <p:sldId id="937" r:id="rId39"/>
    <p:sldId id="933" r:id="rId40"/>
    <p:sldId id="938" r:id="rId41"/>
    <p:sldId id="264" r:id="rId42"/>
    <p:sldId id="358" r:id="rId43"/>
    <p:sldId id="774" r:id="rId44"/>
    <p:sldId id="659" r:id="rId45"/>
    <p:sldId id="268" r:id="rId46"/>
    <p:sldId id="786" r:id="rId47"/>
    <p:sldId id="359" r:id="rId48"/>
    <p:sldId id="361" r:id="rId49"/>
    <p:sldId id="362" r:id="rId50"/>
    <p:sldId id="363" r:id="rId51"/>
    <p:sldId id="364" r:id="rId52"/>
    <p:sldId id="366" r:id="rId53"/>
    <p:sldId id="365" r:id="rId54"/>
    <p:sldId id="367" r:id="rId55"/>
    <p:sldId id="368" r:id="rId56"/>
    <p:sldId id="370" r:id="rId57"/>
    <p:sldId id="376" r:id="rId58"/>
    <p:sldId id="377" r:id="rId59"/>
    <p:sldId id="379" r:id="rId60"/>
    <p:sldId id="406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114"/>
    <a:srgbClr val="C713A5"/>
    <a:srgbClr val="CC0099"/>
    <a:srgbClr val="CC00FF"/>
    <a:srgbClr val="FF3399"/>
    <a:srgbClr val="FFCCCC"/>
    <a:srgbClr val="FFCC99"/>
    <a:srgbClr val="91E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4F5E2-5C44-4C38-ADE3-AD0B76788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9027A-36F4-4844-91BE-DA6A23AD7E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8113" y="1347788"/>
            <a:ext cx="6462712" cy="3636962"/>
          </a:xfrm>
          <a:ln>
            <a:miter lim="800000"/>
          </a:ln>
        </p:spPr>
      </p:sp>
      <p:sp>
        <p:nvSpPr>
          <p:cNvPr id="471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10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380E88-5E11-4179-BEE6-3C2C58D80A0E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523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23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8E9044-57F1-42B9-A6C1-ED90437E6FF7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72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72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B1484C-56E4-434D-9AEB-5CB6ACA28DA1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933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33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003CF8-8F97-42B6-99E1-A852CF0EB066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0137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13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09FE87-56E8-4F75-9C42-CFFE420AEC0C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044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44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F96DE3-EEDE-493C-B6E0-4BDE4A9910F3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0649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650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73294-8A78-40E4-97C4-BD4C5A498DAE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095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95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FBFFBE-680B-48AF-9A2B-BA12B25B10D1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1116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16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DB5FBF-31EF-47CC-B31C-D77413AB6925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8113" y="1347788"/>
            <a:ext cx="6462712" cy="3636962"/>
          </a:xfrm>
          <a:ln>
            <a:miter lim="800000"/>
          </a:ln>
        </p:spPr>
      </p:sp>
      <p:sp>
        <p:nvSpPr>
          <p:cNvPr id="778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2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46FCA1-0F07-4CD4-A77B-E89F60BE088E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8113" y="1347788"/>
            <a:ext cx="6462712" cy="3636962"/>
          </a:xfrm>
          <a:ln>
            <a:miter lim="800000"/>
          </a:ln>
        </p:spPr>
      </p:sp>
      <p:sp>
        <p:nvSpPr>
          <p:cNvPr id="778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82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46FCA1-0F07-4CD4-A77B-E89F60BE088E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819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19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21140-E419-4F1F-AFAE-5BC66DA8814C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839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39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0A683D-59D7-49C4-AB29-210E9E4F3832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860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60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9F5DDB-F2B2-460C-BEAC-F8948E61BB1C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880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0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CDD580-EAB1-464C-9A05-AC2908C9B6A2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01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01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659D6F-FF55-4E97-83A4-35E59AD80716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944563" y="1347788"/>
            <a:ext cx="4849812" cy="3636962"/>
          </a:xfrm>
          <a:ln>
            <a:miter lim="800000"/>
          </a:ln>
        </p:spPr>
      </p:sp>
      <p:sp>
        <p:nvSpPr>
          <p:cNvPr id="921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21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FE8C7-9474-445D-A34C-F82B556FEB60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4" y="1908633"/>
            <a:ext cx="3448051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8"/>
            <a:ext cx="3448051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F:\高清图\简单背景-小清新\botanical-cactus-plant-cactuses-1445419.jpgbotanical-cactus-plant-cactuses-1445419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34" y="3175"/>
            <a:ext cx="5490633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418" y="2902859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3000" b="0" u="none" strike="noStrike" kern="1200" cap="none" spc="225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1418" y="3809491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500" b="0" i="0" u="none" strike="noStrike" kern="1200" cap="none" spc="113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92494-E7A4-410D-8887-87BCFF8FCD1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80D2D-2278-491A-8BCF-8EA9E8DDB0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1" y="0"/>
            <a:ext cx="11741151" cy="6858000"/>
            <a:chOff x="0" y="0"/>
            <a:chExt cx="5547" cy="4320"/>
          </a:xfrm>
        </p:grpSpPr>
        <p:grpSp>
          <p:nvGrpSpPr>
            <p:cNvPr id="5" name="Group 3"/>
            <p:cNvGrpSpPr/>
            <p:nvPr userDrawn="1"/>
          </p:nvGrpSpPr>
          <p:grpSpPr bwMode="auto"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4" y="778"/>
                <a:ext cx="1333" cy="1485"/>
              </a:xfrm>
              <a:custGeom>
                <a:avLst/>
                <a:gdLst>
                  <a:gd name="T0" fmla="*/ 906 w 596"/>
                  <a:gd name="T1" fmla="*/ 20400 h 666"/>
                  <a:gd name="T2" fmla="*/ 324 w 596"/>
                  <a:gd name="T3" fmla="*/ 18788 h 666"/>
                  <a:gd name="T4" fmla="*/ 0 w 596"/>
                  <a:gd name="T5" fmla="*/ 15920 h 666"/>
                  <a:gd name="T6" fmla="*/ 226 w 596"/>
                  <a:gd name="T7" fmla="*/ 12241 h 666"/>
                  <a:gd name="T8" fmla="*/ 1400 w 596"/>
                  <a:gd name="T9" fmla="*/ 8328 h 666"/>
                  <a:gd name="T10" fmla="*/ 3847 w 596"/>
                  <a:gd name="T11" fmla="*/ 4624 h 666"/>
                  <a:gd name="T12" fmla="*/ 7953 w 596"/>
                  <a:gd name="T13" fmla="*/ 1706 h 666"/>
                  <a:gd name="T14" fmla="*/ 13815 w 596"/>
                  <a:gd name="T15" fmla="*/ 100 h 666"/>
                  <a:gd name="T16" fmla="*/ 21270 w 596"/>
                  <a:gd name="T17" fmla="*/ 497 h 666"/>
                  <a:gd name="T18" fmla="*/ 27098 w 596"/>
                  <a:gd name="T19" fmla="*/ 3759 h 666"/>
                  <a:gd name="T20" fmla="*/ 31003 w 596"/>
                  <a:gd name="T21" fmla="*/ 9104 h 666"/>
                  <a:gd name="T22" fmla="*/ 33086 w 596"/>
                  <a:gd name="T23" fmla="*/ 15642 h 666"/>
                  <a:gd name="T24" fmla="*/ 33305 w 596"/>
                  <a:gd name="T25" fmla="*/ 22547 h 666"/>
                  <a:gd name="T26" fmla="*/ 31683 w 596"/>
                  <a:gd name="T27" fmla="*/ 28944 h 666"/>
                  <a:gd name="T28" fmla="*/ 28373 w 596"/>
                  <a:gd name="T29" fmla="*/ 33887 h 666"/>
                  <a:gd name="T30" fmla="*/ 23350 w 596"/>
                  <a:gd name="T31" fmla="*/ 36536 h 666"/>
                  <a:gd name="T32" fmla="*/ 21771 w 596"/>
                  <a:gd name="T33" fmla="*/ 36302 h 666"/>
                  <a:gd name="T34" fmla="*/ 24672 w 596"/>
                  <a:gd name="T35" fmla="*/ 34012 h 666"/>
                  <a:gd name="T36" fmla="*/ 26973 w 596"/>
                  <a:gd name="T37" fmla="*/ 29985 h 666"/>
                  <a:gd name="T38" fmla="*/ 28474 w 596"/>
                  <a:gd name="T39" fmla="*/ 25009 h 666"/>
                  <a:gd name="T40" fmla="*/ 29098 w 596"/>
                  <a:gd name="T41" fmla="*/ 19579 h 666"/>
                  <a:gd name="T42" fmla="*/ 28774 w 596"/>
                  <a:gd name="T43" fmla="*/ 14215 h 666"/>
                  <a:gd name="T44" fmla="*/ 27152 w 596"/>
                  <a:gd name="T45" fmla="*/ 9590 h 666"/>
                  <a:gd name="T46" fmla="*/ 24222 w 596"/>
                  <a:gd name="T47" fmla="*/ 6174 h 666"/>
                  <a:gd name="T48" fmla="*/ 19098 w 596"/>
                  <a:gd name="T49" fmla="*/ 4121 h 666"/>
                  <a:gd name="T50" fmla="*/ 13762 w 596"/>
                  <a:gd name="T51" fmla="*/ 3360 h 666"/>
                  <a:gd name="T52" fmla="*/ 9734 w 596"/>
                  <a:gd name="T53" fmla="*/ 3902 h 666"/>
                  <a:gd name="T54" fmla="*/ 6779 w 596"/>
                  <a:gd name="T55" fmla="*/ 5563 h 666"/>
                  <a:gd name="T56" fmla="*/ 4697 w 596"/>
                  <a:gd name="T57" fmla="*/ 8203 h 666"/>
                  <a:gd name="T58" fmla="*/ 3176 w 596"/>
                  <a:gd name="T59" fmla="*/ 11340 h 666"/>
                  <a:gd name="T60" fmla="*/ 2225 w 596"/>
                  <a:gd name="T61" fmla="*/ 14975 h 666"/>
                  <a:gd name="T62" fmla="*/ 1577 w 596"/>
                  <a:gd name="T63" fmla="*/ 18690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0" name="Freeform 5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9" y="1802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1405 h 237"/>
                  <a:gd name="T4" fmla="*/ 178 w 257"/>
                  <a:gd name="T5" fmla="*/ 2821 h 237"/>
                  <a:gd name="T6" fmla="*/ 315 w 257"/>
                  <a:gd name="T7" fmla="*/ 4228 h 237"/>
                  <a:gd name="T8" fmla="*/ 582 w 257"/>
                  <a:gd name="T9" fmla="*/ 5547 h 237"/>
                  <a:gd name="T10" fmla="*/ 978 w 257"/>
                  <a:gd name="T11" fmla="*/ 6726 h 237"/>
                  <a:gd name="T12" fmla="*/ 1455 w 257"/>
                  <a:gd name="T13" fmla="*/ 7961 h 237"/>
                  <a:gd name="T14" fmla="*/ 2048 w 257"/>
                  <a:gd name="T15" fmla="*/ 9101 h 237"/>
                  <a:gd name="T16" fmla="*/ 2755 w 257"/>
                  <a:gd name="T17" fmla="*/ 10055 h 237"/>
                  <a:gd name="T18" fmla="*/ 3628 w 257"/>
                  <a:gd name="T19" fmla="*/ 10963 h 237"/>
                  <a:gd name="T20" fmla="*/ 4650 w 257"/>
                  <a:gd name="T21" fmla="*/ 11742 h 237"/>
                  <a:gd name="T22" fmla="*/ 5746 w 257"/>
                  <a:gd name="T23" fmla="*/ 12374 h 237"/>
                  <a:gd name="T24" fmla="*/ 7094 w 257"/>
                  <a:gd name="T25" fmla="*/ 12876 h 237"/>
                  <a:gd name="T26" fmla="*/ 8554 w 257"/>
                  <a:gd name="T27" fmla="*/ 13203 h 237"/>
                  <a:gd name="T28" fmla="*/ 10189 w 257"/>
                  <a:gd name="T29" fmla="*/ 13383 h 237"/>
                  <a:gd name="T30" fmla="*/ 11911 w 257"/>
                  <a:gd name="T31" fmla="*/ 13329 h 237"/>
                  <a:gd name="T32" fmla="*/ 13915 w 257"/>
                  <a:gd name="T33" fmla="*/ 13102 h 237"/>
                  <a:gd name="T34" fmla="*/ 12129 w 257"/>
                  <a:gd name="T35" fmla="*/ 12820 h 237"/>
                  <a:gd name="T36" fmla="*/ 10549 w 257"/>
                  <a:gd name="T37" fmla="*/ 12428 h 237"/>
                  <a:gd name="T38" fmla="*/ 9212 w 257"/>
                  <a:gd name="T39" fmla="*/ 11967 h 237"/>
                  <a:gd name="T40" fmla="*/ 8016 w 257"/>
                  <a:gd name="T41" fmla="*/ 11516 h 237"/>
                  <a:gd name="T42" fmla="*/ 6921 w 257"/>
                  <a:gd name="T43" fmla="*/ 10889 h 237"/>
                  <a:gd name="T44" fmla="*/ 6068 w 257"/>
                  <a:gd name="T45" fmla="*/ 10282 h 237"/>
                  <a:gd name="T46" fmla="*/ 5261 w 257"/>
                  <a:gd name="T47" fmla="*/ 9547 h 237"/>
                  <a:gd name="T48" fmla="*/ 4550 w 257"/>
                  <a:gd name="T49" fmla="*/ 8740 h 237"/>
                  <a:gd name="T50" fmla="*/ 3895 w 257"/>
                  <a:gd name="T51" fmla="*/ 7961 h 237"/>
                  <a:gd name="T52" fmla="*/ 3313 w 257"/>
                  <a:gd name="T53" fmla="*/ 7053 h 237"/>
                  <a:gd name="T54" fmla="*/ 2828 w 257"/>
                  <a:gd name="T55" fmla="*/ 6049 h 237"/>
                  <a:gd name="T56" fmla="*/ 2335 w 257"/>
                  <a:gd name="T57" fmla="*/ 4960 h 237"/>
                  <a:gd name="T58" fmla="*/ 1777 w 257"/>
                  <a:gd name="T59" fmla="*/ 3901 h 237"/>
                  <a:gd name="T60" fmla="*/ 1240 w 257"/>
                  <a:gd name="T61" fmla="*/ 2646 h 237"/>
                  <a:gd name="T62" fmla="*/ 655 w 257"/>
                  <a:gd name="T63" fmla="*/ 1360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1" name="Freeform 6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9" y="2167"/>
                <a:ext cx="277" cy="249"/>
              </a:xfrm>
              <a:custGeom>
                <a:avLst/>
                <a:gdLst>
                  <a:gd name="T0" fmla="*/ 4282 w 124"/>
                  <a:gd name="T1" fmla="*/ 0 h 110"/>
                  <a:gd name="T2" fmla="*/ 6900 w 124"/>
                  <a:gd name="T3" fmla="*/ 6406 h 110"/>
                  <a:gd name="T4" fmla="*/ 6677 w 124"/>
                  <a:gd name="T5" fmla="*/ 6354 h 110"/>
                  <a:gd name="T6" fmla="*/ 5953 w 124"/>
                  <a:gd name="T7" fmla="*/ 6252 h 110"/>
                  <a:gd name="T8" fmla="*/ 4959 w 124"/>
                  <a:gd name="T9" fmla="*/ 6010 h 110"/>
                  <a:gd name="T10" fmla="*/ 3793 w 124"/>
                  <a:gd name="T11" fmla="*/ 5883 h 110"/>
                  <a:gd name="T12" fmla="*/ 2520 w 124"/>
                  <a:gd name="T13" fmla="*/ 5775 h 110"/>
                  <a:gd name="T14" fmla="*/ 1392 w 124"/>
                  <a:gd name="T15" fmla="*/ 5836 h 110"/>
                  <a:gd name="T16" fmla="*/ 505 w 124"/>
                  <a:gd name="T17" fmla="*/ 6067 h 110"/>
                  <a:gd name="T18" fmla="*/ 0 w 124"/>
                  <a:gd name="T19" fmla="*/ 6544 h 110"/>
                  <a:gd name="T20" fmla="*/ 226 w 124"/>
                  <a:gd name="T21" fmla="*/ 5836 h 110"/>
                  <a:gd name="T22" fmla="*/ 445 w 124"/>
                  <a:gd name="T23" fmla="*/ 5279 h 110"/>
                  <a:gd name="T24" fmla="*/ 894 w 124"/>
                  <a:gd name="T25" fmla="*/ 4883 h 110"/>
                  <a:gd name="T26" fmla="*/ 1392 w 124"/>
                  <a:gd name="T27" fmla="*/ 4514 h 110"/>
                  <a:gd name="T28" fmla="*/ 1997 w 124"/>
                  <a:gd name="T29" fmla="*/ 4278 h 110"/>
                  <a:gd name="T30" fmla="*/ 2620 w 124"/>
                  <a:gd name="T31" fmla="*/ 4222 h 110"/>
                  <a:gd name="T32" fmla="*/ 3288 w 124"/>
                  <a:gd name="T33" fmla="*/ 4222 h 110"/>
                  <a:gd name="T34" fmla="*/ 4012 w 124"/>
                  <a:gd name="T35" fmla="*/ 4407 h 110"/>
                  <a:gd name="T36" fmla="*/ 4057 w 124"/>
                  <a:gd name="T37" fmla="*/ 4222 h 110"/>
                  <a:gd name="T38" fmla="*/ 3878 w 124"/>
                  <a:gd name="T39" fmla="*/ 3330 h 110"/>
                  <a:gd name="T40" fmla="*/ 3733 w 124"/>
                  <a:gd name="T41" fmla="*/ 2259 h 110"/>
                  <a:gd name="T42" fmla="*/ 3612 w 124"/>
                  <a:gd name="T43" fmla="*/ 1788 h 110"/>
                  <a:gd name="T44" fmla="*/ 3514 w 124"/>
                  <a:gd name="T45" fmla="*/ 1788 h 110"/>
                  <a:gd name="T46" fmla="*/ 3389 w 124"/>
                  <a:gd name="T47" fmla="*/ 1727 h 110"/>
                  <a:gd name="T48" fmla="*/ 3288 w 124"/>
                  <a:gd name="T49" fmla="*/ 1553 h 110"/>
                  <a:gd name="T50" fmla="*/ 3163 w 124"/>
                  <a:gd name="T51" fmla="*/ 1367 h 110"/>
                  <a:gd name="T52" fmla="*/ 3163 w 124"/>
                  <a:gd name="T53" fmla="*/ 1127 h 110"/>
                  <a:gd name="T54" fmla="*/ 3288 w 124"/>
                  <a:gd name="T55" fmla="*/ 835 h 110"/>
                  <a:gd name="T56" fmla="*/ 3657 w 124"/>
                  <a:gd name="T57" fmla="*/ 478 h 110"/>
                  <a:gd name="T58" fmla="*/ 428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2" name="Freeform 7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9" y="977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283 w 109"/>
                  <a:gd name="T3" fmla="*/ 44 h 156"/>
                  <a:gd name="T4" fmla="*/ 1020 w 109"/>
                  <a:gd name="T5" fmla="*/ 262 h 156"/>
                  <a:gd name="T6" fmla="*/ 2122 w 109"/>
                  <a:gd name="T7" fmla="*/ 658 h 156"/>
                  <a:gd name="T8" fmla="*/ 3313 w 109"/>
                  <a:gd name="T9" fmla="*/ 1297 h 156"/>
                  <a:gd name="T10" fmla="*/ 4462 w 109"/>
                  <a:gd name="T11" fmla="*/ 2400 h 156"/>
                  <a:gd name="T12" fmla="*/ 5516 w 109"/>
                  <a:gd name="T13" fmla="*/ 3864 h 156"/>
                  <a:gd name="T14" fmla="*/ 6154 w 109"/>
                  <a:gd name="T15" fmla="*/ 5879 h 156"/>
                  <a:gd name="T16" fmla="*/ 6255 w 109"/>
                  <a:gd name="T17" fmla="*/ 8495 h 156"/>
                  <a:gd name="T18" fmla="*/ 6017 w 109"/>
                  <a:gd name="T19" fmla="*/ 8495 h 156"/>
                  <a:gd name="T20" fmla="*/ 5689 w 109"/>
                  <a:gd name="T21" fmla="*/ 8495 h 156"/>
                  <a:gd name="T22" fmla="*/ 5336 w 109"/>
                  <a:gd name="T23" fmla="*/ 8495 h 156"/>
                  <a:gd name="T24" fmla="*/ 5006 w 109"/>
                  <a:gd name="T25" fmla="*/ 8397 h 156"/>
                  <a:gd name="T26" fmla="*/ 4644 w 109"/>
                  <a:gd name="T27" fmla="*/ 8321 h 156"/>
                  <a:gd name="T28" fmla="*/ 4235 w 109"/>
                  <a:gd name="T29" fmla="*/ 8179 h 156"/>
                  <a:gd name="T30" fmla="*/ 3778 w 109"/>
                  <a:gd name="T31" fmla="*/ 7901 h 156"/>
                  <a:gd name="T32" fmla="*/ 3313 w 109"/>
                  <a:gd name="T33" fmla="*/ 7561 h 156"/>
                  <a:gd name="T34" fmla="*/ 3032 w 109"/>
                  <a:gd name="T35" fmla="*/ 6858 h 156"/>
                  <a:gd name="T36" fmla="*/ 3032 w 109"/>
                  <a:gd name="T37" fmla="*/ 6041 h 156"/>
                  <a:gd name="T38" fmla="*/ 3214 w 109"/>
                  <a:gd name="T39" fmla="*/ 5241 h 156"/>
                  <a:gd name="T40" fmla="*/ 3394 w 109"/>
                  <a:gd name="T41" fmla="*/ 4360 h 156"/>
                  <a:gd name="T42" fmla="*/ 3214 w 109"/>
                  <a:gd name="T43" fmla="*/ 3379 h 156"/>
                  <a:gd name="T44" fmla="*/ 2758 w 109"/>
                  <a:gd name="T45" fmla="*/ 2356 h 156"/>
                  <a:gd name="T46" fmla="*/ 1782 w 109"/>
                  <a:gd name="T47" fmla="*/ 124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3" name="Freeform 8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5" y="2207"/>
                <a:ext cx="103" cy="209"/>
              </a:xfrm>
              <a:custGeom>
                <a:avLst/>
                <a:gdLst>
                  <a:gd name="T0" fmla="*/ 1740 w 46"/>
                  <a:gd name="T1" fmla="*/ 0 h 94"/>
                  <a:gd name="T2" fmla="*/ 1133 w 46"/>
                  <a:gd name="T3" fmla="*/ 2057 h 94"/>
                  <a:gd name="T4" fmla="*/ 853 w 46"/>
                  <a:gd name="T5" fmla="*/ 3377 h 94"/>
                  <a:gd name="T6" fmla="*/ 627 w 46"/>
                  <a:gd name="T7" fmla="*/ 4296 h 94"/>
                  <a:gd name="T8" fmla="*/ 0 w 46"/>
                  <a:gd name="T9" fmla="*/ 5112 h 94"/>
                  <a:gd name="T10" fmla="*/ 672 w 46"/>
                  <a:gd name="T11" fmla="*/ 4789 h 94"/>
                  <a:gd name="T12" fmla="*/ 1303 w 46"/>
                  <a:gd name="T13" fmla="*/ 4351 h 94"/>
                  <a:gd name="T14" fmla="*/ 1809 w 46"/>
                  <a:gd name="T15" fmla="*/ 3738 h 94"/>
                  <a:gd name="T16" fmla="*/ 2266 w 46"/>
                  <a:gd name="T17" fmla="*/ 3099 h 94"/>
                  <a:gd name="T18" fmla="*/ 2537 w 46"/>
                  <a:gd name="T19" fmla="*/ 2397 h 94"/>
                  <a:gd name="T20" fmla="*/ 2593 w 46"/>
                  <a:gd name="T21" fmla="*/ 1636 h 94"/>
                  <a:gd name="T22" fmla="*/ 2356 w 46"/>
                  <a:gd name="T23" fmla="*/ 800 h 94"/>
                  <a:gd name="T24" fmla="*/ 1740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4" name="Freeform 9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5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44 w 54"/>
                  <a:gd name="T3" fmla="*/ 56 h 40"/>
                  <a:gd name="T4" fmla="*/ 316 w 54"/>
                  <a:gd name="T5" fmla="*/ 182 h 40"/>
                  <a:gd name="T6" fmla="*/ 702 w 54"/>
                  <a:gd name="T7" fmla="*/ 466 h 40"/>
                  <a:gd name="T8" fmla="*/ 1140 w 54"/>
                  <a:gd name="T9" fmla="*/ 693 h 40"/>
                  <a:gd name="T10" fmla="*/ 1560 w 54"/>
                  <a:gd name="T11" fmla="*/ 875 h 40"/>
                  <a:gd name="T12" fmla="*/ 2053 w 54"/>
                  <a:gd name="T13" fmla="*/ 983 h 40"/>
                  <a:gd name="T14" fmla="*/ 2489 w 54"/>
                  <a:gd name="T15" fmla="*/ 1049 h 40"/>
                  <a:gd name="T16" fmla="*/ 2929 w 54"/>
                  <a:gd name="T17" fmla="*/ 923 h 40"/>
                  <a:gd name="T18" fmla="*/ 2873 w 54"/>
                  <a:gd name="T19" fmla="*/ 1438 h 40"/>
                  <a:gd name="T20" fmla="*/ 2711 w 54"/>
                  <a:gd name="T21" fmla="*/ 1904 h 40"/>
                  <a:gd name="T22" fmla="*/ 2391 w 54"/>
                  <a:gd name="T23" fmla="*/ 2212 h 40"/>
                  <a:gd name="T24" fmla="*/ 1996 w 54"/>
                  <a:gd name="T25" fmla="*/ 2313 h 40"/>
                  <a:gd name="T26" fmla="*/ 1516 w 54"/>
                  <a:gd name="T27" fmla="*/ 2259 h 40"/>
                  <a:gd name="T28" fmla="*/ 1022 w 54"/>
                  <a:gd name="T29" fmla="*/ 1847 h 40"/>
                  <a:gd name="T30" fmla="*/ 538 w 54"/>
                  <a:gd name="T31" fmla="*/ 115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45" name="Freeform 10"/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314 w 149"/>
                  <a:gd name="T3" fmla="*/ 1325 h 704"/>
                  <a:gd name="T4" fmla="*/ 848 w 149"/>
                  <a:gd name="T5" fmla="*/ 3004 h 704"/>
                  <a:gd name="T6" fmla="*/ 1486 w 149"/>
                  <a:gd name="T7" fmla="*/ 5133 h 704"/>
                  <a:gd name="T8" fmla="*/ 2193 w 149"/>
                  <a:gd name="T9" fmla="*/ 7903 h 704"/>
                  <a:gd name="T10" fmla="*/ 3076 w 149"/>
                  <a:gd name="T11" fmla="*/ 11333 h 704"/>
                  <a:gd name="T12" fmla="*/ 3900 w 149"/>
                  <a:gd name="T13" fmla="*/ 15013 h 704"/>
                  <a:gd name="T14" fmla="*/ 4695 w 149"/>
                  <a:gd name="T15" fmla="*/ 19239 h 704"/>
                  <a:gd name="T16" fmla="*/ 5313 w 149"/>
                  <a:gd name="T17" fmla="*/ 24141 h 704"/>
                  <a:gd name="T18" fmla="*/ 5964 w 149"/>
                  <a:gd name="T19" fmla="*/ 29350 h 704"/>
                  <a:gd name="T20" fmla="*/ 6396 w 149"/>
                  <a:gd name="T21" fmla="*/ 35354 h 704"/>
                  <a:gd name="T22" fmla="*/ 6618 w 149"/>
                  <a:gd name="T23" fmla="*/ 41932 h 704"/>
                  <a:gd name="T24" fmla="*/ 6715 w 149"/>
                  <a:gd name="T25" fmla="*/ 48808 h 704"/>
                  <a:gd name="T26" fmla="*/ 6396 w 149"/>
                  <a:gd name="T27" fmla="*/ 56491 h 704"/>
                  <a:gd name="T28" fmla="*/ 5803 w 149"/>
                  <a:gd name="T29" fmla="*/ 64625 h 704"/>
                  <a:gd name="T30" fmla="*/ 4910 w 149"/>
                  <a:gd name="T31" fmla="*/ 73179 h 704"/>
                  <a:gd name="T32" fmla="*/ 3561 w 149"/>
                  <a:gd name="T33" fmla="*/ 82606 h 704"/>
                  <a:gd name="T34" fmla="*/ 2064 w 149"/>
                  <a:gd name="T35" fmla="*/ 93290 h 704"/>
                  <a:gd name="T36" fmla="*/ 1127 w 149"/>
                  <a:gd name="T37" fmla="*/ 103178 h 704"/>
                  <a:gd name="T38" fmla="*/ 534 w 149"/>
                  <a:gd name="T39" fmla="*/ 112306 h 704"/>
                  <a:gd name="T40" fmla="*/ 314 w 149"/>
                  <a:gd name="T41" fmla="*/ 121089 h 704"/>
                  <a:gd name="T42" fmla="*/ 314 w 149"/>
                  <a:gd name="T43" fmla="*/ 129439 h 704"/>
                  <a:gd name="T44" fmla="*/ 436 w 149"/>
                  <a:gd name="T45" fmla="*/ 137198 h 704"/>
                  <a:gd name="T46" fmla="*/ 653 w 149"/>
                  <a:gd name="T47" fmla="*/ 144007 h 704"/>
                  <a:gd name="T48" fmla="*/ 751 w 149"/>
                  <a:gd name="T49" fmla="*/ 150661 h 704"/>
                  <a:gd name="T50" fmla="*/ 2193 w 149"/>
                  <a:gd name="T51" fmla="*/ 147230 h 704"/>
                  <a:gd name="T52" fmla="*/ 2064 w 149"/>
                  <a:gd name="T53" fmla="*/ 145528 h 704"/>
                  <a:gd name="T54" fmla="*/ 1922 w 149"/>
                  <a:gd name="T55" fmla="*/ 140626 h 704"/>
                  <a:gd name="T56" fmla="*/ 1761 w 149"/>
                  <a:gd name="T57" fmla="*/ 133092 h 704"/>
                  <a:gd name="T58" fmla="*/ 1878 w 149"/>
                  <a:gd name="T59" fmla="*/ 123066 h 704"/>
                  <a:gd name="T60" fmla="*/ 2193 w 149"/>
                  <a:gd name="T61" fmla="*/ 111081 h 704"/>
                  <a:gd name="T62" fmla="*/ 3076 w 149"/>
                  <a:gd name="T63" fmla="*/ 97396 h 704"/>
                  <a:gd name="T64" fmla="*/ 4571 w 149"/>
                  <a:gd name="T65" fmla="*/ 82606 h 704"/>
                  <a:gd name="T66" fmla="*/ 6877 w 149"/>
                  <a:gd name="T67" fmla="*/ 66953 h 704"/>
                  <a:gd name="T68" fmla="*/ 7628 w 149"/>
                  <a:gd name="T69" fmla="*/ 59714 h 704"/>
                  <a:gd name="T70" fmla="*/ 7942 w 149"/>
                  <a:gd name="T71" fmla="*/ 50264 h 704"/>
                  <a:gd name="T72" fmla="*/ 7681 w 149"/>
                  <a:gd name="T73" fmla="*/ 39358 h 704"/>
                  <a:gd name="T74" fmla="*/ 6974 w 149"/>
                  <a:gd name="T75" fmla="*/ 28674 h 704"/>
                  <a:gd name="T76" fmla="*/ 5803 w 149"/>
                  <a:gd name="T77" fmla="*/ 18212 h 704"/>
                  <a:gd name="T78" fmla="*/ 4301 w 149"/>
                  <a:gd name="T79" fmla="*/ 9435 h 704"/>
                  <a:gd name="T80" fmla="*/ 2334 w 149"/>
                  <a:gd name="T81" fmla="*/ 3004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6" name="Freeform 11"/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9609 w 128"/>
                <a:gd name="T1" fmla="*/ 0 h 217"/>
                <a:gd name="T2" fmla="*/ 10750 w 128"/>
                <a:gd name="T3" fmla="*/ 2165 h 217"/>
                <a:gd name="T4" fmla="*/ 11762 w 128"/>
                <a:gd name="T5" fmla="*/ 6475 h 217"/>
                <a:gd name="T6" fmla="*/ 12564 w 128"/>
                <a:gd name="T7" fmla="*/ 12014 h 217"/>
                <a:gd name="T8" fmla="*/ 13099 w 128"/>
                <a:gd name="T9" fmla="*/ 18651 h 217"/>
                <a:gd name="T10" fmla="*/ 12983 w 128"/>
                <a:gd name="T11" fmla="*/ 26567 h 217"/>
                <a:gd name="T12" fmla="*/ 11875 w 128"/>
                <a:gd name="T13" fmla="*/ 34723 h 217"/>
                <a:gd name="T14" fmla="*/ 9609 w 128"/>
                <a:gd name="T15" fmla="*/ 43283 h 217"/>
                <a:gd name="T16" fmla="*/ 6119 w 128"/>
                <a:gd name="T17" fmla="*/ 51923 h 217"/>
                <a:gd name="T18" fmla="*/ 5032 w 128"/>
                <a:gd name="T19" fmla="*/ 50957 h 217"/>
                <a:gd name="T20" fmla="*/ 3891 w 128"/>
                <a:gd name="T21" fmla="*/ 50242 h 217"/>
                <a:gd name="T22" fmla="*/ 2680 w 128"/>
                <a:gd name="T23" fmla="*/ 49034 h 217"/>
                <a:gd name="T24" fmla="*/ 1623 w 128"/>
                <a:gd name="T25" fmla="*/ 48068 h 217"/>
                <a:gd name="T26" fmla="*/ 802 w 128"/>
                <a:gd name="T27" fmla="*/ 46898 h 217"/>
                <a:gd name="T28" fmla="*/ 209 w 128"/>
                <a:gd name="T29" fmla="*/ 45448 h 217"/>
                <a:gd name="T30" fmla="*/ 0 w 128"/>
                <a:gd name="T31" fmla="*/ 43767 h 217"/>
                <a:gd name="T32" fmla="*/ 126 w 128"/>
                <a:gd name="T33" fmla="*/ 42559 h 217"/>
                <a:gd name="T34" fmla="*/ 1330 w 128"/>
                <a:gd name="T35" fmla="*/ 40878 h 217"/>
                <a:gd name="T36" fmla="*/ 2955 w 128"/>
                <a:gd name="T37" fmla="*/ 38578 h 217"/>
                <a:gd name="T38" fmla="*/ 4706 w 128"/>
                <a:gd name="T39" fmla="*/ 35931 h 217"/>
                <a:gd name="T40" fmla="*/ 6445 w 128"/>
                <a:gd name="T41" fmla="*/ 32076 h 217"/>
                <a:gd name="T42" fmla="*/ 8067 w 128"/>
                <a:gd name="T43" fmla="*/ 26806 h 217"/>
                <a:gd name="T44" fmla="*/ 9322 w 128"/>
                <a:gd name="T45" fmla="*/ 19850 h 217"/>
                <a:gd name="T46" fmla="*/ 9927 w 128"/>
                <a:gd name="T47" fmla="*/ 11048 h 217"/>
                <a:gd name="T48" fmla="*/ 9609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" name="Freeform 12"/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Freeform 13"/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14"/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19031 w 117"/>
                <a:gd name="T1" fmla="*/ 0 h 132"/>
                <a:gd name="T2" fmla="*/ 0 w 117"/>
                <a:gd name="T3" fmla="*/ 13417 h 132"/>
                <a:gd name="T4" fmla="*/ 750 w 117"/>
                <a:gd name="T5" fmla="*/ 13902 h 132"/>
                <a:gd name="T6" fmla="*/ 3516 w 117"/>
                <a:gd name="T7" fmla="*/ 15593 h 132"/>
                <a:gd name="T8" fmla="*/ 7370 w 117"/>
                <a:gd name="T9" fmla="*/ 19376 h 132"/>
                <a:gd name="T10" fmla="*/ 11664 w 117"/>
                <a:gd name="T11" fmla="*/ 25193 h 132"/>
                <a:gd name="T12" fmla="*/ 16762 w 117"/>
                <a:gd name="T13" fmla="*/ 33274 h 132"/>
                <a:gd name="T14" fmla="*/ 21304 w 117"/>
                <a:gd name="T15" fmla="*/ 42913 h 132"/>
                <a:gd name="T16" fmla="*/ 25899 w 117"/>
                <a:gd name="T17" fmla="*/ 55244 h 132"/>
                <a:gd name="T18" fmla="*/ 29412 w 117"/>
                <a:gd name="T19" fmla="*/ 70837 h 132"/>
                <a:gd name="T20" fmla="*/ 29660 w 117"/>
                <a:gd name="T21" fmla="*/ 64412 h 132"/>
                <a:gd name="T22" fmla="*/ 29167 w 117"/>
                <a:gd name="T23" fmla="*/ 57420 h 132"/>
                <a:gd name="T24" fmla="*/ 27391 w 117"/>
                <a:gd name="T25" fmla="*/ 48252 h 132"/>
                <a:gd name="T26" fmla="*/ 25146 w 117"/>
                <a:gd name="T27" fmla="*/ 39700 h 132"/>
                <a:gd name="T28" fmla="*/ 22547 w 117"/>
                <a:gd name="T29" fmla="*/ 31137 h 132"/>
                <a:gd name="T30" fmla="*/ 19773 w 117"/>
                <a:gd name="T31" fmla="*/ 24107 h 132"/>
                <a:gd name="T32" fmla="*/ 17010 w 117"/>
                <a:gd name="T33" fmla="*/ 19376 h 132"/>
                <a:gd name="T34" fmla="*/ 14656 w 117"/>
                <a:gd name="T35" fmla="*/ 17112 h 132"/>
                <a:gd name="T36" fmla="*/ 17503 w 117"/>
                <a:gd name="T37" fmla="*/ 15593 h 132"/>
                <a:gd name="T38" fmla="*/ 20030 w 117"/>
                <a:gd name="T39" fmla="*/ 14939 h 132"/>
                <a:gd name="T40" fmla="*/ 22547 w 117"/>
                <a:gd name="T41" fmla="*/ 13902 h 132"/>
                <a:gd name="T42" fmla="*/ 24901 w 117"/>
                <a:gd name="T43" fmla="*/ 13417 h 132"/>
                <a:gd name="T44" fmla="*/ 26650 w 117"/>
                <a:gd name="T45" fmla="*/ 12813 h 132"/>
                <a:gd name="T46" fmla="*/ 27645 w 117"/>
                <a:gd name="T47" fmla="*/ 11776 h 132"/>
                <a:gd name="T48" fmla="*/ 28671 w 117"/>
                <a:gd name="T49" fmla="*/ 11294 h 132"/>
                <a:gd name="T50" fmla="*/ 28919 w 117"/>
                <a:gd name="T51" fmla="*/ 11294 h 132"/>
                <a:gd name="T52" fmla="*/ 19031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Freeform 15"/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7047 w 29"/>
                <a:gd name="T1" fmla="*/ 0 h 77"/>
                <a:gd name="T2" fmla="*/ 5589 w 29"/>
                <a:gd name="T3" fmla="*/ 0 h 77"/>
                <a:gd name="T4" fmla="*/ 3888 w 29"/>
                <a:gd name="T5" fmla="*/ 2252 h 77"/>
                <a:gd name="T6" fmla="*/ 2187 w 29"/>
                <a:gd name="T7" fmla="*/ 5142 h 77"/>
                <a:gd name="T8" fmla="*/ 972 w 29"/>
                <a:gd name="T9" fmla="*/ 10903 h 77"/>
                <a:gd name="T10" fmla="*/ 243 w 29"/>
                <a:gd name="T11" fmla="*/ 17169 h 77"/>
                <a:gd name="T12" fmla="*/ 0 w 29"/>
                <a:gd name="T13" fmla="*/ 25187 h 77"/>
                <a:gd name="T14" fmla="*/ 729 w 29"/>
                <a:gd name="T15" fmla="*/ 34339 h 77"/>
                <a:gd name="T16" fmla="*/ 2673 w 29"/>
                <a:gd name="T17" fmla="*/ 43925 h 77"/>
                <a:gd name="T18" fmla="*/ 3645 w 29"/>
                <a:gd name="T19" fmla="*/ 30325 h 77"/>
                <a:gd name="T20" fmla="*/ 4617 w 29"/>
                <a:gd name="T21" fmla="*/ 21173 h 77"/>
                <a:gd name="T22" fmla="*/ 5589 w 29"/>
                <a:gd name="T23" fmla="*/ 12522 h 77"/>
                <a:gd name="T24" fmla="*/ 704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16"/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17"/>
            <p:cNvGrpSpPr/>
            <p:nvPr userDrawn="1"/>
          </p:nvGrpSpPr>
          <p:grpSpPr bwMode="auto">
            <a:xfrm rot="3220060">
              <a:off x="2622" y="745"/>
              <a:ext cx="569" cy="637"/>
              <a:chOff x="1727" y="866"/>
              <a:chExt cx="129" cy="157"/>
            </a:xfrm>
          </p:grpSpPr>
          <p:sp>
            <p:nvSpPr>
              <p:cNvPr id="36" name="Freeform 18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7" name="Freeform 19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8" name="Freeform 20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3" name="Group 21"/>
            <p:cNvGrpSpPr/>
            <p:nvPr userDrawn="1"/>
          </p:nvGrpSpPr>
          <p:grpSpPr bwMode="auto">
            <a:xfrm rot="-6691250">
              <a:off x="3628" y="123"/>
              <a:ext cx="356" cy="607"/>
              <a:chOff x="1727" y="866"/>
              <a:chExt cx="129" cy="157"/>
            </a:xfrm>
          </p:grpSpPr>
          <p:sp>
            <p:nvSpPr>
              <p:cNvPr id="33" name="Freeform 22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4" name="Freeform 23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5" name="Freeform 24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4" name="Group 25"/>
            <p:cNvGrpSpPr/>
            <p:nvPr userDrawn="1"/>
          </p:nvGrpSpPr>
          <p:grpSpPr bwMode="auto"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30" name="Freeform 26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1" name="Freeform 27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32" name="Freeform 28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5" name="Group 29"/>
            <p:cNvGrpSpPr/>
            <p:nvPr userDrawn="1"/>
          </p:nvGrpSpPr>
          <p:grpSpPr bwMode="auto">
            <a:xfrm rot="4106450" flipH="1">
              <a:off x="384" y="253"/>
              <a:ext cx="709" cy="892"/>
              <a:chOff x="1727" y="866"/>
              <a:chExt cx="129" cy="157"/>
            </a:xfrm>
          </p:grpSpPr>
          <p:sp>
            <p:nvSpPr>
              <p:cNvPr id="27" name="Freeform 30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8" name="Freeform 31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9" name="Freeform 32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16" name="Group 33"/>
            <p:cNvGrpSpPr/>
            <p:nvPr userDrawn="1"/>
          </p:nvGrpSpPr>
          <p:grpSpPr bwMode="auto"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4" name="Freeform 34"/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2 w 83"/>
                  <a:gd name="T1" fmla="*/ 1 h 117"/>
                  <a:gd name="T2" fmla="*/ 0 w 83"/>
                  <a:gd name="T3" fmla="*/ 0 h 117"/>
                  <a:gd name="T4" fmla="*/ 0 w 83"/>
                  <a:gd name="T5" fmla="*/ 4 h 117"/>
                  <a:gd name="T6" fmla="*/ 2 w 83"/>
                  <a:gd name="T7" fmla="*/ 1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5" name="Freeform 35"/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 h 98"/>
                  <a:gd name="T2" fmla="*/ 4 w 140"/>
                  <a:gd name="T3" fmla="*/ 0 h 98"/>
                  <a:gd name="T4" fmla="*/ 5 w 140"/>
                  <a:gd name="T5" fmla="*/ 2 h 98"/>
                  <a:gd name="T6" fmla="*/ 0 w 140"/>
                  <a:gd name="T7" fmla="*/ 4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26" name="Freeform 36"/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1 h 49"/>
                  <a:gd name="T2" fmla="*/ 5 w 145"/>
                  <a:gd name="T3" fmla="*/ 0 h 49"/>
                  <a:gd name="T4" fmla="*/ 5 w 145"/>
                  <a:gd name="T5" fmla="*/ 2 h 49"/>
                  <a:gd name="T6" fmla="*/ 0 w 145"/>
                  <a:gd name="T7" fmla="*/ 1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17" name="Freeform 37"/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38"/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472 h 237"/>
                <a:gd name="T4" fmla="*/ 392 w 257"/>
                <a:gd name="T5" fmla="*/ 4902 h 237"/>
                <a:gd name="T6" fmla="*/ 779 w 257"/>
                <a:gd name="T7" fmla="*/ 7361 h 237"/>
                <a:gd name="T8" fmla="*/ 1434 w 257"/>
                <a:gd name="T9" fmla="*/ 9603 h 237"/>
                <a:gd name="T10" fmla="*/ 2366 w 257"/>
                <a:gd name="T11" fmla="*/ 11687 h 237"/>
                <a:gd name="T12" fmla="*/ 3553 w 257"/>
                <a:gd name="T13" fmla="*/ 13829 h 237"/>
                <a:gd name="T14" fmla="*/ 4984 w 257"/>
                <a:gd name="T15" fmla="*/ 15788 h 237"/>
                <a:gd name="T16" fmla="*/ 6664 w 257"/>
                <a:gd name="T17" fmla="*/ 17435 h 237"/>
                <a:gd name="T18" fmla="*/ 8784 w 257"/>
                <a:gd name="T19" fmla="*/ 19019 h 237"/>
                <a:gd name="T20" fmla="*/ 11235 w 257"/>
                <a:gd name="T21" fmla="*/ 20377 h 237"/>
                <a:gd name="T22" fmla="*/ 13861 w 257"/>
                <a:gd name="T23" fmla="*/ 21473 h 237"/>
                <a:gd name="T24" fmla="*/ 17097 w 257"/>
                <a:gd name="T25" fmla="*/ 22339 h 237"/>
                <a:gd name="T26" fmla="*/ 20650 w 257"/>
                <a:gd name="T27" fmla="*/ 22932 h 237"/>
                <a:gd name="T28" fmla="*/ 24561 w 257"/>
                <a:gd name="T29" fmla="*/ 23245 h 237"/>
                <a:gd name="T30" fmla="*/ 28745 w 257"/>
                <a:gd name="T31" fmla="*/ 23119 h 237"/>
                <a:gd name="T32" fmla="*/ 33584 w 257"/>
                <a:gd name="T33" fmla="*/ 22732 h 237"/>
                <a:gd name="T34" fmla="*/ 29286 w 257"/>
                <a:gd name="T35" fmla="*/ 22256 h 237"/>
                <a:gd name="T36" fmla="*/ 25488 w 257"/>
                <a:gd name="T37" fmla="*/ 21556 h 237"/>
                <a:gd name="T38" fmla="*/ 22182 w 257"/>
                <a:gd name="T39" fmla="*/ 20773 h 237"/>
                <a:gd name="T40" fmla="*/ 19330 w 257"/>
                <a:gd name="T41" fmla="*/ 19989 h 237"/>
                <a:gd name="T42" fmla="*/ 16712 w 257"/>
                <a:gd name="T43" fmla="*/ 18938 h 237"/>
                <a:gd name="T44" fmla="*/ 14640 w 257"/>
                <a:gd name="T45" fmla="*/ 17825 h 237"/>
                <a:gd name="T46" fmla="*/ 12674 w 257"/>
                <a:gd name="T47" fmla="*/ 16571 h 237"/>
                <a:gd name="T48" fmla="*/ 10997 w 257"/>
                <a:gd name="T49" fmla="*/ 15213 h 237"/>
                <a:gd name="T50" fmla="*/ 9415 w 257"/>
                <a:gd name="T51" fmla="*/ 13829 h 237"/>
                <a:gd name="T52" fmla="*/ 7984 w 257"/>
                <a:gd name="T53" fmla="*/ 12265 h 237"/>
                <a:gd name="T54" fmla="*/ 6810 w 257"/>
                <a:gd name="T55" fmla="*/ 10511 h 237"/>
                <a:gd name="T56" fmla="*/ 5618 w 257"/>
                <a:gd name="T57" fmla="*/ 8615 h 237"/>
                <a:gd name="T58" fmla="*/ 4298 w 257"/>
                <a:gd name="T59" fmla="*/ 6781 h 237"/>
                <a:gd name="T60" fmla="*/ 3013 w 257"/>
                <a:gd name="T61" fmla="*/ 4621 h 237"/>
                <a:gd name="T62" fmla="*/ 1579 w 257"/>
                <a:gd name="T63" fmla="*/ 2347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Freeform 39"/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10291 w 124"/>
                <a:gd name="T1" fmla="*/ 0 h 110"/>
                <a:gd name="T2" fmla="*/ 16551 w 124"/>
                <a:gd name="T3" fmla="*/ 11140 h 110"/>
                <a:gd name="T4" fmla="*/ 16000 w 124"/>
                <a:gd name="T5" fmla="*/ 11011 h 110"/>
                <a:gd name="T6" fmla="*/ 14286 w 124"/>
                <a:gd name="T7" fmla="*/ 10814 h 110"/>
                <a:gd name="T8" fmla="*/ 11891 w 124"/>
                <a:gd name="T9" fmla="*/ 10397 h 110"/>
                <a:gd name="T10" fmla="*/ 9086 w 124"/>
                <a:gd name="T11" fmla="*/ 10200 h 110"/>
                <a:gd name="T12" fmla="*/ 6012 w 124"/>
                <a:gd name="T13" fmla="*/ 9990 h 110"/>
                <a:gd name="T14" fmla="*/ 3356 w 124"/>
                <a:gd name="T15" fmla="*/ 10124 h 110"/>
                <a:gd name="T16" fmla="*/ 1203 w 124"/>
                <a:gd name="T17" fmla="*/ 10526 h 110"/>
                <a:gd name="T18" fmla="*/ 0 w 124"/>
                <a:gd name="T19" fmla="*/ 11350 h 110"/>
                <a:gd name="T20" fmla="*/ 546 w 124"/>
                <a:gd name="T21" fmla="*/ 10124 h 110"/>
                <a:gd name="T22" fmla="*/ 1057 w 124"/>
                <a:gd name="T23" fmla="*/ 9184 h 110"/>
                <a:gd name="T24" fmla="*/ 2145 w 124"/>
                <a:gd name="T25" fmla="*/ 8444 h 110"/>
                <a:gd name="T26" fmla="*/ 3356 w 124"/>
                <a:gd name="T27" fmla="*/ 7829 h 110"/>
                <a:gd name="T28" fmla="*/ 4809 w 124"/>
                <a:gd name="T29" fmla="*/ 7428 h 110"/>
                <a:gd name="T30" fmla="*/ 6275 w 124"/>
                <a:gd name="T31" fmla="*/ 7294 h 110"/>
                <a:gd name="T32" fmla="*/ 7875 w 124"/>
                <a:gd name="T33" fmla="*/ 7294 h 110"/>
                <a:gd name="T34" fmla="*/ 9631 w 124"/>
                <a:gd name="T35" fmla="*/ 7632 h 110"/>
                <a:gd name="T36" fmla="*/ 9724 w 124"/>
                <a:gd name="T37" fmla="*/ 7294 h 110"/>
                <a:gd name="T38" fmla="*/ 9328 w 124"/>
                <a:gd name="T39" fmla="*/ 5793 h 110"/>
                <a:gd name="T40" fmla="*/ 8931 w 124"/>
                <a:gd name="T41" fmla="*/ 3922 h 110"/>
                <a:gd name="T42" fmla="*/ 8668 w 124"/>
                <a:gd name="T43" fmla="*/ 3098 h 110"/>
                <a:gd name="T44" fmla="*/ 8428 w 124"/>
                <a:gd name="T45" fmla="*/ 3098 h 110"/>
                <a:gd name="T46" fmla="*/ 8125 w 124"/>
                <a:gd name="T47" fmla="*/ 2970 h 110"/>
                <a:gd name="T48" fmla="*/ 7875 w 124"/>
                <a:gd name="T49" fmla="*/ 2697 h 110"/>
                <a:gd name="T50" fmla="*/ 7635 w 124"/>
                <a:gd name="T51" fmla="*/ 2376 h 110"/>
                <a:gd name="T52" fmla="*/ 7635 w 124"/>
                <a:gd name="T53" fmla="*/ 1954 h 110"/>
                <a:gd name="T54" fmla="*/ 7875 w 124"/>
                <a:gd name="T55" fmla="*/ 1418 h 110"/>
                <a:gd name="T56" fmla="*/ 8817 w 124"/>
                <a:gd name="T57" fmla="*/ 824 h 110"/>
                <a:gd name="T58" fmla="*/ 10291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Freeform 40"/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4246 w 46"/>
                <a:gd name="T1" fmla="*/ 0 h 94"/>
                <a:gd name="T2" fmla="*/ 2717 w 46"/>
                <a:gd name="T3" fmla="*/ 3552 h 94"/>
                <a:gd name="T4" fmla="*/ 2046 w 46"/>
                <a:gd name="T5" fmla="*/ 5818 h 94"/>
                <a:gd name="T6" fmla="*/ 1495 w 46"/>
                <a:gd name="T7" fmla="*/ 7404 h 94"/>
                <a:gd name="T8" fmla="*/ 0 w 46"/>
                <a:gd name="T9" fmla="*/ 8804 h 94"/>
                <a:gd name="T10" fmla="*/ 1644 w 46"/>
                <a:gd name="T11" fmla="*/ 8227 h 94"/>
                <a:gd name="T12" fmla="*/ 3174 w 46"/>
                <a:gd name="T13" fmla="*/ 7478 h 94"/>
                <a:gd name="T14" fmla="*/ 4396 w 46"/>
                <a:gd name="T15" fmla="*/ 6457 h 94"/>
                <a:gd name="T16" fmla="*/ 5471 w 46"/>
                <a:gd name="T17" fmla="*/ 5334 h 94"/>
                <a:gd name="T18" fmla="*/ 6134 w 46"/>
                <a:gd name="T19" fmla="*/ 4110 h 94"/>
                <a:gd name="T20" fmla="*/ 6292 w 46"/>
                <a:gd name="T21" fmla="*/ 2789 h 94"/>
                <a:gd name="T22" fmla="*/ 5720 w 46"/>
                <a:gd name="T23" fmla="*/ 1400 h 94"/>
                <a:gd name="T24" fmla="*/ 4246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Freeform 41"/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42"/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773 w 149"/>
                <a:gd name="T3" fmla="*/ 2264 h 704"/>
                <a:gd name="T4" fmla="*/ 2039 w 149"/>
                <a:gd name="T5" fmla="*/ 5231 h 704"/>
                <a:gd name="T6" fmla="*/ 3577 w 149"/>
                <a:gd name="T7" fmla="*/ 8890 h 704"/>
                <a:gd name="T8" fmla="*/ 5230 w 149"/>
                <a:gd name="T9" fmla="*/ 13767 h 704"/>
                <a:gd name="T10" fmla="*/ 7417 w 149"/>
                <a:gd name="T11" fmla="*/ 19704 h 704"/>
                <a:gd name="T12" fmla="*/ 9342 w 149"/>
                <a:gd name="T13" fmla="*/ 26087 h 704"/>
                <a:gd name="T14" fmla="*/ 11228 w 149"/>
                <a:gd name="T15" fmla="*/ 33517 h 704"/>
                <a:gd name="T16" fmla="*/ 12774 w 149"/>
                <a:gd name="T17" fmla="*/ 42053 h 704"/>
                <a:gd name="T18" fmla="*/ 14275 w 149"/>
                <a:gd name="T19" fmla="*/ 51051 h 704"/>
                <a:gd name="T20" fmla="*/ 15340 w 149"/>
                <a:gd name="T21" fmla="*/ 61404 h 704"/>
                <a:gd name="T22" fmla="*/ 15820 w 149"/>
                <a:gd name="T23" fmla="*/ 72911 h 704"/>
                <a:gd name="T24" fmla="*/ 16076 w 149"/>
                <a:gd name="T25" fmla="*/ 84878 h 704"/>
                <a:gd name="T26" fmla="*/ 15340 w 149"/>
                <a:gd name="T27" fmla="*/ 98302 h 704"/>
                <a:gd name="T28" fmla="*/ 13892 w 149"/>
                <a:gd name="T29" fmla="*/ 112458 h 704"/>
                <a:gd name="T30" fmla="*/ 11764 w 149"/>
                <a:gd name="T31" fmla="*/ 127238 h 704"/>
                <a:gd name="T32" fmla="*/ 8572 w 149"/>
                <a:gd name="T33" fmla="*/ 143665 h 704"/>
                <a:gd name="T34" fmla="*/ 4988 w 149"/>
                <a:gd name="T35" fmla="*/ 162219 h 704"/>
                <a:gd name="T36" fmla="*/ 2659 w 149"/>
                <a:gd name="T37" fmla="*/ 179446 h 704"/>
                <a:gd name="T38" fmla="*/ 1266 w 149"/>
                <a:gd name="T39" fmla="*/ 195379 h 704"/>
                <a:gd name="T40" fmla="*/ 773 w 149"/>
                <a:gd name="T41" fmla="*/ 210653 h 704"/>
                <a:gd name="T42" fmla="*/ 773 w 149"/>
                <a:gd name="T43" fmla="*/ 225233 h 704"/>
                <a:gd name="T44" fmla="*/ 1008 w 149"/>
                <a:gd name="T45" fmla="*/ 238553 h 704"/>
                <a:gd name="T46" fmla="*/ 1546 w 149"/>
                <a:gd name="T47" fmla="*/ 250511 h 704"/>
                <a:gd name="T48" fmla="*/ 1794 w 149"/>
                <a:gd name="T49" fmla="*/ 262027 h 704"/>
                <a:gd name="T50" fmla="*/ 5230 w 149"/>
                <a:gd name="T51" fmla="*/ 256091 h 704"/>
                <a:gd name="T52" fmla="*/ 4988 w 149"/>
                <a:gd name="T53" fmla="*/ 253124 h 704"/>
                <a:gd name="T54" fmla="*/ 4605 w 149"/>
                <a:gd name="T55" fmla="*/ 244480 h 704"/>
                <a:gd name="T56" fmla="*/ 4202 w 149"/>
                <a:gd name="T57" fmla="*/ 231509 h 704"/>
                <a:gd name="T58" fmla="*/ 4460 w 149"/>
                <a:gd name="T59" fmla="*/ 214070 h 704"/>
                <a:gd name="T60" fmla="*/ 5230 w 149"/>
                <a:gd name="T61" fmla="*/ 193223 h 704"/>
                <a:gd name="T62" fmla="*/ 7417 w 149"/>
                <a:gd name="T63" fmla="*/ 169400 h 704"/>
                <a:gd name="T64" fmla="*/ 10991 w 149"/>
                <a:gd name="T65" fmla="*/ 143665 h 704"/>
                <a:gd name="T66" fmla="*/ 16461 w 149"/>
                <a:gd name="T67" fmla="*/ 116536 h 704"/>
                <a:gd name="T68" fmla="*/ 18242 w 149"/>
                <a:gd name="T69" fmla="*/ 103918 h 704"/>
                <a:gd name="T70" fmla="*/ 19028 w 149"/>
                <a:gd name="T71" fmla="*/ 87491 h 704"/>
                <a:gd name="T72" fmla="*/ 18387 w 149"/>
                <a:gd name="T73" fmla="*/ 68451 h 704"/>
                <a:gd name="T74" fmla="*/ 16751 w 149"/>
                <a:gd name="T75" fmla="*/ 49898 h 704"/>
                <a:gd name="T76" fmla="*/ 13892 w 149"/>
                <a:gd name="T77" fmla="*/ 31658 h 704"/>
                <a:gd name="T78" fmla="*/ 10353 w 149"/>
                <a:gd name="T79" fmla="*/ 16394 h 704"/>
                <a:gd name="T80" fmla="*/ 5615 w 149"/>
                <a:gd name="T81" fmla="*/ 5231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Freeform 43"/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6865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3274485" y="596900"/>
            <a:ext cx="8257116" cy="3581400"/>
          </a:xfrm>
        </p:spPr>
        <p:txBody>
          <a:bodyPr/>
          <a:lstStyle>
            <a:lvl1pPr>
              <a:defRPr sz="5200" b="1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6865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318933" y="4279900"/>
            <a:ext cx="8195733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B4BE2-6B59-411A-BF38-D871DEE3F6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FD340-50E8-4E26-A65E-6891E1597D6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AB9ED-D059-46BA-97EA-3574AB52D9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BD41F-D216-4E69-8285-581E8A4DF8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BBB83-5763-4AC2-A2C3-1CBE98DF3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49ED6-34BD-45E8-88DF-E214E042C9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BB41F-B1A4-4E6E-A31F-6394949989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36E4B-2F0B-432A-913E-CEB584E8E4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BBA0D-7539-4DBA-9B4F-F4494B7250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4C890-8DBF-417D-B032-C02FBFCF53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4968" y="103189"/>
            <a:ext cx="2747433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0551" y="103189"/>
            <a:ext cx="8041216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951BB-DA78-4602-8738-5F8F7DDCA0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DF1A7-319A-4CA9-9EA3-7D49434415D1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A6551-5ED2-4363-93F3-9D1C740167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0A652-F2A1-49DA-92E3-991E7E58965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EE153-679A-4213-AAF0-A1BD405D03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B8D9-3F9E-4157-A1EC-0D06125A7E6A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50BDE-36E1-4038-B9A4-51EFAC5FC9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591C5-125A-4328-80C6-CC5A0AD164FF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C19B1-8312-46BE-80F2-CD11E71CD72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E12D1-0986-465C-9AF4-934F6C8C02E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33ED3-EA4B-4C7D-85E4-0E27196F7D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BA6DC-6D4C-4BBF-88EC-9BA6CCE6637E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7718-B145-4D1C-8221-26186753B18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33C0C-D582-49B1-916B-BDA6F1DD2D5D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1F5D2-3A36-4EF5-9D54-F29A57EB43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DE329-02EF-4DEB-8299-8E81847A4D7A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DFF1E-362E-42BC-89A2-8BCC775A41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/>
              <a:t>单击图标添加图片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F284-01A3-45DE-A0D9-8B5120DE184D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FFF88-3095-4BB6-B52A-0631DEA55B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49F-7853-4688-938D-82F8D11C877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6FEE9-DD09-4D96-91A3-E0A5EFDF3E1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982BD-B5F1-4D67-AC3D-64413DF50D0F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05E72-474B-4971-A8DF-916A13B792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9A263-C15B-4D5F-B8CE-14C7D8B88BF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8D178-86B4-4C75-AE95-82CD852723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B5FDB-AC8A-43CE-8700-2D04D98941D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75BA-B8AE-4C46-8A06-E35E528693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52DB0-57B7-4EE2-8171-C627B81E6A27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6032B-7C28-41DC-9864-A85010DF97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6D1E0-9770-40CA-B21B-5FF71EA079E9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959C-6523-466C-99DD-CD595ABBBD0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EFC10-21E5-430E-A646-3A301548E8AC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8ED35-A622-4C60-B08E-338727722F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D2C0DB2B-1EF2-40BF-A0A3-367EF3344DDE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84932B9D-4F83-4B1E-ACEF-3B1D7CAA75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0D1B3-6874-4094-930E-4C7B59D3E94E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5C1E-35AC-41AF-A69D-7BEF92FE9F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9C0E4-DE43-4D94-BB93-16FF0D7A02F3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36E30-E2FA-497C-A8B6-0A440814BF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4891C-A5EC-4CBD-AB5C-63BA23F12BF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8D51F-318A-4315-B784-827BCA85AE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/>
              <a:t>单击图标添加图片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1405-5839-4681-BCC3-7B28ECB97EF7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63666-167B-4DDA-9C90-2D3304C1AF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EB37-C4AA-4B5A-A6B3-4687F7BDFF16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0D449-0C84-4C25-A3B1-857087427B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E3FD2-F49F-48CC-BEEF-93B860B8BAB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26A4C-76F2-490F-8DCA-83F26BE12ED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6C525-831F-4407-8B16-5B68EBEA945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E2B16-A016-4ECA-90E9-BC94B8C2D75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7B5F8-B871-4300-888E-A7A3A3B8600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EE76-B210-4767-BADA-B44657E47EF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DD117-2A58-4989-9824-2534CD3B9B81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CD167-D265-4352-9E4A-D00DC2593E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85A6E-654A-45DC-814A-CD20ADDF178E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A9DFB-FA81-4D2E-B965-A45651F41A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split orient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EDBE-0E2D-49D6-AC6F-90A06D12B1B8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2DCC4-6C1D-48B2-82A0-7505518C59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798BF-42A1-4E20-B2F4-2C8AAA35B8D2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EF975-5AF0-476F-A457-B36ED4B4ED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D1E74-9B68-4F9A-804C-86EB9893083B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A7595-7BCA-4FC6-A7C9-EC62123508D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E7F70-F18E-47B0-ACA7-927DEDF592AD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EBF2-8613-41DE-9043-09CC47CFB2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/>
              <a:t>单击图标添加图片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20B6E-5154-4821-9E7A-E4A0BBD37514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D6F0C-BF8A-408B-914D-CEFF19F437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403D0-4DD2-4A52-8A6B-9570A11CA9B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52842-907D-407C-9CAE-15B57E7ABFF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2B4FD-8D55-4F01-969C-73ACA9CA0697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7F85-2D39-4A07-8C77-D07CB6061B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4E0A38-5B23-4B25-9BCE-10FC13437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27A71-EE6F-46AF-AA54-6B31606459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B0994-46D2-436A-90C5-D5DA54C546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7CDC6-97FD-4575-BA2D-86F1BE669FF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3DFF1-124D-4FE4-8D3B-CB61880375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204DD-558E-48AC-9CC2-E36D6B4B84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356351"/>
            <a:ext cx="2844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685800" eaLnBrk="1" hangingPunct="1"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6D2DDBDD-1936-4931-9CA7-6A9162391CAD}" type="datetime1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356351"/>
            <a:ext cx="3860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685800" eaLnBrk="1" hangingPunct="1">
              <a:defRPr sz="9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356351"/>
            <a:ext cx="2844800" cy="3667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defTabSz="685800" eaLnBrk="1" hangingPunct="1">
              <a:defRPr sz="900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29642FAA-9D7C-4F39-84BD-C471473285C8}" type="slidenum">
              <a:rPr altLang="en-US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0DB8EC-7EE7-46F3-8DE3-EF486D8A92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8551F-037B-44CC-827F-B5341A8767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38700-D068-4D33-94A7-CD38BC85A8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427B3-9BBE-4465-AD74-8B7C6B9DB6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4044BE-CBA3-46E5-8803-6AD261EE14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9D372-EC45-4C8C-B8F2-0C0DD6BE51F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2242A5-A76F-47D0-9E56-AD40DB3E8E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B8AA0-1C68-4A13-9D30-2A43569E28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AEF15-0E4E-4D12-8D77-FA33254CF5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85BFB-F25D-41A0-9CCC-2163F0D8F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E315D-A0C8-46B7-A3A0-D1319998BD8A}" type="slidenum">
              <a:rPr lang="zh-CN" altLang="en-US" smtClean="0"/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37082-E2AE-47FC-8569-0FB2C9E0EFE6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AEF15-0E4E-4D12-8D77-FA33254CF5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85BFB-F25D-41A0-9CCC-2163F0D8F9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DA38D2-E6D8-4C56-90F3-95C2D36336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2E02A4-0449-43C7-9AD1-2D0E2584CF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44BE-CBA3-46E5-8803-6AD261EE1448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9D372-EC45-4C8C-B8F2-0C0DD6BE51F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B4853-4539-48E2-9B79-6F9EFF7D0FB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26854-11A7-479D-8517-81F719B4A87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C070-5C22-47B3-B527-C541A5D1F74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11CD-A983-43FB-A24D-9AF4BB683F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0D83-E70B-42F9-99B2-E7F0797379A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03AF8-AA5C-4A5B-971F-C784E21EB0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 anchor="ctr" anchorCtr="0"/>
          <a:lstStyle>
            <a:lvl1pPr>
              <a:defRPr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1800">
                <a:cs typeface="微软雅黑" panose="020B0503020204020204" charset="-122"/>
              </a:defRPr>
            </a:lvl1pPr>
            <a:lvl2pPr>
              <a:defRPr sz="1500">
                <a:cs typeface="微软雅黑" panose="020B0503020204020204" charset="-122"/>
              </a:defRPr>
            </a:lvl2pPr>
            <a:lvl3pPr>
              <a:defRPr sz="1350">
                <a:cs typeface="微软雅黑" panose="020B0503020204020204" charset="-122"/>
              </a:defRPr>
            </a:lvl3pPr>
            <a:lvl4pPr>
              <a:defRPr sz="1350">
                <a:cs typeface="微软雅黑" panose="020B0503020204020204" charset="-122"/>
              </a:defRPr>
            </a:lvl4pPr>
            <a:lvl5pPr>
              <a:defRPr sz="1350"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3438ECDD-E0E6-4A85-BC49-BF2998AFECE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微软雅黑" panose="020B0503020204020204" charset="-122"/>
              </a:defRPr>
            </a:lvl1pPr>
          </a:lstStyle>
          <a:p>
            <a:fld id="{83E62F68-72B2-4EF5-A5B0-5F16AD5E07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8" Type="http://schemas.openxmlformats.org/officeDocument/2006/relationships/theme" Target="../theme/theme3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8" Type="http://schemas.openxmlformats.org/officeDocument/2006/relationships/theme" Target="../theme/theme4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8" Type="http://schemas.openxmlformats.org/officeDocument/2006/relationships/theme" Target="../theme/theme5.xml"/><Relationship Id="rId17" Type="http://schemas.openxmlformats.org/officeDocument/2006/relationships/tags" Target="../tags/tag121.xml"/><Relationship Id="rId16" Type="http://schemas.openxmlformats.org/officeDocument/2006/relationships/tags" Target="../tags/tag120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1" Type="http://schemas.openxmlformats.org/officeDocument/2006/relationships/theme" Target="../theme/theme6.xml"/><Relationship Id="rId20" Type="http://schemas.openxmlformats.org/officeDocument/2006/relationships/slideLayout" Target="../slideLayouts/slideLayout76.xml"/><Relationship Id="rId2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15000">
    <p:cover dir="d"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590552" y="103188"/>
            <a:ext cx="10991849" cy="1314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27" name="Rectangle 4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763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63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63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noProof="1"/>
            </a:lvl1pPr>
          </a:lstStyle>
          <a:p>
            <a:pPr>
              <a:defRPr/>
            </a:pPr>
            <a:fld id="{00D9A3F4-89A3-49CF-8D3A-E9EDB2CFED7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1" name="Text Placeholder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fld id="{52F739A3-3F43-49BF-A81B-4194512EE17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fld id="{A69D6283-2D9F-4FCE-955F-63D2C5DABC3A}" type="slidenum">
              <a:rPr lang="zh-CN" altLang="en-US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fld id="{502C097C-C0B3-481F-B4E9-63888887705B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fld id="{4EBD36B3-19C8-4735-9C2E-CE6A1C7D5054}" type="slidenum">
              <a:rPr lang="zh-CN" altLang="en-US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3" name="Text Placeholder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fld id="{42A397EC-5FF8-4493-937B-475D9288D7D8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defRPr>
            </a:lvl1pPr>
          </a:lstStyle>
          <a:p>
            <a:pPr>
              <a:defRPr/>
            </a:pPr>
            <a:fld id="{C12921B9-E971-4034-A222-31297A7CF7D1}" type="slidenum">
              <a:rPr lang="zh-CN" altLang="en-US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35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1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18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5" Type="http://schemas.openxmlformats.org/officeDocument/2006/relationships/slideLayout" Target="../slideLayouts/slideLayout63.xml"/><Relationship Id="rId24" Type="http://schemas.openxmlformats.org/officeDocument/2006/relationships/tags" Target="../tags/tag206.xml"/><Relationship Id="rId23" Type="http://schemas.openxmlformats.org/officeDocument/2006/relationships/tags" Target="../tags/tag205.xml"/><Relationship Id="rId22" Type="http://schemas.openxmlformats.org/officeDocument/2006/relationships/tags" Target="../tags/tag204.xml"/><Relationship Id="rId21" Type="http://schemas.openxmlformats.org/officeDocument/2006/relationships/tags" Target="../tags/tag203.xml"/><Relationship Id="rId20" Type="http://schemas.openxmlformats.org/officeDocument/2006/relationships/tags" Target="../tags/tag202.xml"/><Relationship Id="rId2" Type="http://schemas.openxmlformats.org/officeDocument/2006/relationships/tags" Target="../tags/tag184.xml"/><Relationship Id="rId19" Type="http://schemas.openxmlformats.org/officeDocument/2006/relationships/tags" Target="../tags/tag201.xml"/><Relationship Id="rId18" Type="http://schemas.openxmlformats.org/officeDocument/2006/relationships/tags" Target="../tags/tag200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tags" Target="../tags/tag194.xml"/><Relationship Id="rId11" Type="http://schemas.openxmlformats.org/officeDocument/2006/relationships/tags" Target="../tags/tag193.xml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20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20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7" Type="http://schemas.openxmlformats.org/officeDocument/2006/relationships/slideLayout" Target="../slideLayouts/slideLayout63.xml"/><Relationship Id="rId26" Type="http://schemas.openxmlformats.org/officeDocument/2006/relationships/tags" Target="../tags/tag234.xml"/><Relationship Id="rId25" Type="http://schemas.openxmlformats.org/officeDocument/2006/relationships/tags" Target="../tags/tag233.xml"/><Relationship Id="rId24" Type="http://schemas.openxmlformats.org/officeDocument/2006/relationships/tags" Target="../tags/tag232.xml"/><Relationship Id="rId23" Type="http://schemas.openxmlformats.org/officeDocument/2006/relationships/tags" Target="../tags/tag231.xml"/><Relationship Id="rId22" Type="http://schemas.openxmlformats.org/officeDocument/2006/relationships/tags" Target="../tags/tag230.xml"/><Relationship Id="rId21" Type="http://schemas.openxmlformats.org/officeDocument/2006/relationships/tags" Target="../tags/tag229.xml"/><Relationship Id="rId20" Type="http://schemas.openxmlformats.org/officeDocument/2006/relationships/tags" Target="../tags/tag228.xml"/><Relationship Id="rId2" Type="http://schemas.openxmlformats.org/officeDocument/2006/relationships/tags" Target="../tags/tag210.xml"/><Relationship Id="rId19" Type="http://schemas.openxmlformats.org/officeDocument/2006/relationships/tags" Target="../tags/tag227.xml"/><Relationship Id="rId18" Type="http://schemas.openxmlformats.org/officeDocument/2006/relationships/tags" Target="../tags/tag226.xml"/><Relationship Id="rId17" Type="http://schemas.openxmlformats.org/officeDocument/2006/relationships/tags" Target="../tags/tag225.xml"/><Relationship Id="rId16" Type="http://schemas.openxmlformats.org/officeDocument/2006/relationships/tags" Target="../tags/tag224.xml"/><Relationship Id="rId15" Type="http://schemas.openxmlformats.org/officeDocument/2006/relationships/tags" Target="../tags/tag223.xml"/><Relationship Id="rId14" Type="http://schemas.openxmlformats.org/officeDocument/2006/relationships/tags" Target="../tags/tag222.xml"/><Relationship Id="rId13" Type="http://schemas.openxmlformats.org/officeDocument/2006/relationships/tags" Target="../tags/tag221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tags" Target="../tags/tag20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2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2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2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tags" Target="../tags/tag24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3.xml"/><Relationship Id="rId3" Type="http://schemas.openxmlformats.org/officeDocument/2006/relationships/tags" Target="../tags/tag243.xml"/><Relationship Id="rId2" Type="http://schemas.openxmlformats.org/officeDocument/2006/relationships/hyperlink" Target="https://www.bilibili.com/video/BV13E411x74W/?spm_id_from=333.788.videocard.3" TargetMode="External"/><Relationship Id="rId1" Type="http://schemas.openxmlformats.org/officeDocument/2006/relationships/hyperlink" Target="https://www.bilibili.com/video/BV1R4411k7Nj/?spm_id_from=333.788.videocard.2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44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6" Type="http://schemas.openxmlformats.org/officeDocument/2006/relationships/notesSlide" Target="../notesSlides/notesSlide2.xml"/><Relationship Id="rId45" Type="http://schemas.openxmlformats.org/officeDocument/2006/relationships/slideLayout" Target="../slideLayouts/slideLayout30.xml"/><Relationship Id="rId44" Type="http://schemas.openxmlformats.org/officeDocument/2006/relationships/tags" Target="../tags/tag286.xml"/><Relationship Id="rId43" Type="http://schemas.openxmlformats.org/officeDocument/2006/relationships/image" Target="../media/image5.png"/><Relationship Id="rId42" Type="http://schemas.openxmlformats.org/officeDocument/2006/relationships/image" Target="../media/image4.png"/><Relationship Id="rId41" Type="http://schemas.openxmlformats.org/officeDocument/2006/relationships/tags" Target="../tags/tag285.xml"/><Relationship Id="rId40" Type="http://schemas.openxmlformats.org/officeDocument/2006/relationships/tags" Target="../tags/tag284.xml"/><Relationship Id="rId4" Type="http://schemas.openxmlformats.org/officeDocument/2006/relationships/tags" Target="../tags/tag248.xml"/><Relationship Id="rId39" Type="http://schemas.openxmlformats.org/officeDocument/2006/relationships/tags" Target="../tags/tag283.xml"/><Relationship Id="rId38" Type="http://schemas.openxmlformats.org/officeDocument/2006/relationships/tags" Target="../tags/tag282.xml"/><Relationship Id="rId37" Type="http://schemas.openxmlformats.org/officeDocument/2006/relationships/tags" Target="../tags/tag281.xml"/><Relationship Id="rId36" Type="http://schemas.openxmlformats.org/officeDocument/2006/relationships/tags" Target="../tags/tag280.xml"/><Relationship Id="rId35" Type="http://schemas.openxmlformats.org/officeDocument/2006/relationships/tags" Target="../tags/tag279.xml"/><Relationship Id="rId34" Type="http://schemas.openxmlformats.org/officeDocument/2006/relationships/tags" Target="../tags/tag278.xml"/><Relationship Id="rId33" Type="http://schemas.openxmlformats.org/officeDocument/2006/relationships/tags" Target="../tags/tag277.xml"/><Relationship Id="rId32" Type="http://schemas.openxmlformats.org/officeDocument/2006/relationships/tags" Target="../tags/tag276.xml"/><Relationship Id="rId31" Type="http://schemas.openxmlformats.org/officeDocument/2006/relationships/tags" Target="../tags/tag275.xml"/><Relationship Id="rId30" Type="http://schemas.openxmlformats.org/officeDocument/2006/relationships/tags" Target="../tags/tag274.xml"/><Relationship Id="rId3" Type="http://schemas.openxmlformats.org/officeDocument/2006/relationships/tags" Target="../tags/tag247.xml"/><Relationship Id="rId29" Type="http://schemas.openxmlformats.org/officeDocument/2006/relationships/tags" Target="../tags/tag273.xml"/><Relationship Id="rId28" Type="http://schemas.openxmlformats.org/officeDocument/2006/relationships/tags" Target="../tags/tag272.xml"/><Relationship Id="rId27" Type="http://schemas.openxmlformats.org/officeDocument/2006/relationships/tags" Target="../tags/tag271.xml"/><Relationship Id="rId26" Type="http://schemas.openxmlformats.org/officeDocument/2006/relationships/tags" Target="../tags/tag270.xml"/><Relationship Id="rId25" Type="http://schemas.openxmlformats.org/officeDocument/2006/relationships/tags" Target="../tags/tag269.xml"/><Relationship Id="rId24" Type="http://schemas.openxmlformats.org/officeDocument/2006/relationships/tags" Target="../tags/tag268.xml"/><Relationship Id="rId23" Type="http://schemas.openxmlformats.org/officeDocument/2006/relationships/tags" Target="../tags/tag267.xml"/><Relationship Id="rId22" Type="http://schemas.openxmlformats.org/officeDocument/2006/relationships/tags" Target="../tags/tag266.xml"/><Relationship Id="rId21" Type="http://schemas.openxmlformats.org/officeDocument/2006/relationships/tags" Target="../tags/tag265.xml"/><Relationship Id="rId20" Type="http://schemas.openxmlformats.org/officeDocument/2006/relationships/tags" Target="../tags/tag264.xml"/><Relationship Id="rId2" Type="http://schemas.openxmlformats.org/officeDocument/2006/relationships/tags" Target="../tags/tag246.xml"/><Relationship Id="rId19" Type="http://schemas.openxmlformats.org/officeDocument/2006/relationships/tags" Target="../tags/tag263.xml"/><Relationship Id="rId18" Type="http://schemas.openxmlformats.org/officeDocument/2006/relationships/tags" Target="../tags/tag262.xml"/><Relationship Id="rId17" Type="http://schemas.openxmlformats.org/officeDocument/2006/relationships/tags" Target="../tags/tag261.xml"/><Relationship Id="rId16" Type="http://schemas.openxmlformats.org/officeDocument/2006/relationships/tags" Target="../tags/tag260.xml"/><Relationship Id="rId15" Type="http://schemas.openxmlformats.org/officeDocument/2006/relationships/tags" Target="../tags/tag259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8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8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8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9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9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3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9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9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296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tags" Target="../tags/tag301.xml"/><Relationship Id="rId7" Type="http://schemas.openxmlformats.org/officeDocument/2006/relationships/image" Target="../media/image8.png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slideLayout" Target="../slideLayouts/slideLayout19.xml"/><Relationship Id="rId12" Type="http://schemas.openxmlformats.org/officeDocument/2006/relationships/tags" Target="../tags/tag310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tags" Target="../tags/tag30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319.xml"/><Relationship Id="rId8" Type="http://schemas.openxmlformats.org/officeDocument/2006/relationships/tags" Target="../tags/tag318.xml"/><Relationship Id="rId7" Type="http://schemas.openxmlformats.org/officeDocument/2006/relationships/tags" Target="../tags/tag317.xml"/><Relationship Id="rId6" Type="http://schemas.openxmlformats.org/officeDocument/2006/relationships/tags" Target="../tags/tag316.xml"/><Relationship Id="rId5" Type="http://schemas.openxmlformats.org/officeDocument/2006/relationships/tags" Target="../tags/tag315.xml"/><Relationship Id="rId4" Type="http://schemas.openxmlformats.org/officeDocument/2006/relationships/tags" Target="../tags/tag314.xml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31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328.xml"/><Relationship Id="rId8" Type="http://schemas.openxmlformats.org/officeDocument/2006/relationships/tags" Target="../tags/tag327.xml"/><Relationship Id="rId7" Type="http://schemas.openxmlformats.org/officeDocument/2006/relationships/tags" Target="../tags/tag326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4" Type="http://schemas.openxmlformats.org/officeDocument/2006/relationships/notesSlide" Target="../notesSlides/notesSlide3.xml"/><Relationship Id="rId43" Type="http://schemas.openxmlformats.org/officeDocument/2006/relationships/slideLayout" Target="../slideLayouts/slideLayout30.xml"/><Relationship Id="rId42" Type="http://schemas.openxmlformats.org/officeDocument/2006/relationships/tags" Target="../tags/tag361.xml"/><Relationship Id="rId41" Type="http://schemas.openxmlformats.org/officeDocument/2006/relationships/tags" Target="../tags/tag360.xml"/><Relationship Id="rId40" Type="http://schemas.openxmlformats.org/officeDocument/2006/relationships/tags" Target="../tags/tag359.xml"/><Relationship Id="rId4" Type="http://schemas.openxmlformats.org/officeDocument/2006/relationships/tags" Target="../tags/tag323.xml"/><Relationship Id="rId39" Type="http://schemas.openxmlformats.org/officeDocument/2006/relationships/tags" Target="../tags/tag358.xml"/><Relationship Id="rId38" Type="http://schemas.openxmlformats.org/officeDocument/2006/relationships/tags" Target="../tags/tag357.xml"/><Relationship Id="rId37" Type="http://schemas.openxmlformats.org/officeDocument/2006/relationships/tags" Target="../tags/tag356.xml"/><Relationship Id="rId36" Type="http://schemas.openxmlformats.org/officeDocument/2006/relationships/tags" Target="../tags/tag355.xml"/><Relationship Id="rId35" Type="http://schemas.openxmlformats.org/officeDocument/2006/relationships/tags" Target="../tags/tag354.xml"/><Relationship Id="rId34" Type="http://schemas.openxmlformats.org/officeDocument/2006/relationships/tags" Target="../tags/tag353.xml"/><Relationship Id="rId33" Type="http://schemas.openxmlformats.org/officeDocument/2006/relationships/tags" Target="../tags/tag352.xml"/><Relationship Id="rId32" Type="http://schemas.openxmlformats.org/officeDocument/2006/relationships/tags" Target="../tags/tag351.xml"/><Relationship Id="rId31" Type="http://schemas.openxmlformats.org/officeDocument/2006/relationships/tags" Target="../tags/tag350.xml"/><Relationship Id="rId30" Type="http://schemas.openxmlformats.org/officeDocument/2006/relationships/tags" Target="../tags/tag349.xml"/><Relationship Id="rId3" Type="http://schemas.openxmlformats.org/officeDocument/2006/relationships/tags" Target="../tags/tag322.xml"/><Relationship Id="rId29" Type="http://schemas.openxmlformats.org/officeDocument/2006/relationships/tags" Target="../tags/tag348.xml"/><Relationship Id="rId28" Type="http://schemas.openxmlformats.org/officeDocument/2006/relationships/tags" Target="../tags/tag347.xml"/><Relationship Id="rId27" Type="http://schemas.openxmlformats.org/officeDocument/2006/relationships/tags" Target="../tags/tag346.xml"/><Relationship Id="rId26" Type="http://schemas.openxmlformats.org/officeDocument/2006/relationships/tags" Target="../tags/tag345.xml"/><Relationship Id="rId25" Type="http://schemas.openxmlformats.org/officeDocument/2006/relationships/tags" Target="../tags/tag344.xml"/><Relationship Id="rId24" Type="http://schemas.openxmlformats.org/officeDocument/2006/relationships/tags" Target="../tags/tag343.xml"/><Relationship Id="rId23" Type="http://schemas.openxmlformats.org/officeDocument/2006/relationships/tags" Target="../tags/tag342.xml"/><Relationship Id="rId22" Type="http://schemas.openxmlformats.org/officeDocument/2006/relationships/tags" Target="../tags/tag341.xml"/><Relationship Id="rId21" Type="http://schemas.openxmlformats.org/officeDocument/2006/relationships/tags" Target="../tags/tag340.xml"/><Relationship Id="rId20" Type="http://schemas.openxmlformats.org/officeDocument/2006/relationships/tags" Target="../tags/tag339.xml"/><Relationship Id="rId2" Type="http://schemas.openxmlformats.org/officeDocument/2006/relationships/tags" Target="../tags/tag321.xml"/><Relationship Id="rId19" Type="http://schemas.openxmlformats.org/officeDocument/2006/relationships/tags" Target="../tags/tag338.xml"/><Relationship Id="rId18" Type="http://schemas.openxmlformats.org/officeDocument/2006/relationships/tags" Target="../tags/tag337.xml"/><Relationship Id="rId17" Type="http://schemas.openxmlformats.org/officeDocument/2006/relationships/tags" Target="../tags/tag336.xml"/><Relationship Id="rId16" Type="http://schemas.openxmlformats.org/officeDocument/2006/relationships/tags" Target="../tags/tag335.xml"/><Relationship Id="rId15" Type="http://schemas.openxmlformats.org/officeDocument/2006/relationships/tags" Target="../tags/tag334.xml"/><Relationship Id="rId14" Type="http://schemas.openxmlformats.org/officeDocument/2006/relationships/tags" Target="../tags/tag333.xml"/><Relationship Id="rId13" Type="http://schemas.openxmlformats.org/officeDocument/2006/relationships/tags" Target="../tags/tag332.xml"/><Relationship Id="rId12" Type="http://schemas.openxmlformats.org/officeDocument/2006/relationships/tags" Target="../tags/tag331.xml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tags" Target="../tags/tag320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8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" Type="http://schemas.openxmlformats.org/officeDocument/2006/relationships/hyperlink" Target="https://www.bilibili.com/video/BV1ct4y1X77y?from=search&amp;seid=6470519045090134709&amp;spm_id_from=333.337.0.0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36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3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372.xml"/><Relationship Id="rId8" Type="http://schemas.openxmlformats.org/officeDocument/2006/relationships/tags" Target="../tags/tag371.xml"/><Relationship Id="rId7" Type="http://schemas.openxmlformats.org/officeDocument/2006/relationships/tags" Target="../tags/tag370.xml"/><Relationship Id="rId6" Type="http://schemas.openxmlformats.org/officeDocument/2006/relationships/tags" Target="../tags/tag369.xml"/><Relationship Id="rId53" Type="http://schemas.openxmlformats.org/officeDocument/2006/relationships/notesSlide" Target="../notesSlides/notesSlide4.xml"/><Relationship Id="rId52" Type="http://schemas.openxmlformats.org/officeDocument/2006/relationships/slideLayout" Target="../slideLayouts/slideLayout41.xml"/><Relationship Id="rId51" Type="http://schemas.openxmlformats.org/officeDocument/2006/relationships/tags" Target="../tags/tag410.xml"/><Relationship Id="rId50" Type="http://schemas.openxmlformats.org/officeDocument/2006/relationships/image" Target="../media/image5.png"/><Relationship Id="rId5" Type="http://schemas.openxmlformats.org/officeDocument/2006/relationships/tags" Target="../tags/tag368.xml"/><Relationship Id="rId49" Type="http://schemas.openxmlformats.org/officeDocument/2006/relationships/tags" Target="../tags/tag409.xml"/><Relationship Id="rId48" Type="http://schemas.openxmlformats.org/officeDocument/2006/relationships/tags" Target="../tags/tag408.xml"/><Relationship Id="rId47" Type="http://schemas.openxmlformats.org/officeDocument/2006/relationships/tags" Target="../tags/tag407.xml"/><Relationship Id="rId46" Type="http://schemas.openxmlformats.org/officeDocument/2006/relationships/tags" Target="../tags/tag406.xml"/><Relationship Id="rId45" Type="http://schemas.openxmlformats.org/officeDocument/2006/relationships/tags" Target="../tags/tag405.xml"/><Relationship Id="rId44" Type="http://schemas.openxmlformats.org/officeDocument/2006/relationships/image" Target="../media/image14.png"/><Relationship Id="rId43" Type="http://schemas.openxmlformats.org/officeDocument/2006/relationships/image" Target="../media/image13.png"/><Relationship Id="rId42" Type="http://schemas.openxmlformats.org/officeDocument/2006/relationships/image" Target="../media/image12.png"/><Relationship Id="rId41" Type="http://schemas.openxmlformats.org/officeDocument/2006/relationships/tags" Target="../tags/tag404.xml"/><Relationship Id="rId40" Type="http://schemas.openxmlformats.org/officeDocument/2006/relationships/tags" Target="../tags/tag403.xml"/><Relationship Id="rId4" Type="http://schemas.openxmlformats.org/officeDocument/2006/relationships/tags" Target="../tags/tag367.xml"/><Relationship Id="rId39" Type="http://schemas.openxmlformats.org/officeDocument/2006/relationships/tags" Target="../tags/tag402.xml"/><Relationship Id="rId38" Type="http://schemas.openxmlformats.org/officeDocument/2006/relationships/tags" Target="../tags/tag401.xml"/><Relationship Id="rId37" Type="http://schemas.openxmlformats.org/officeDocument/2006/relationships/tags" Target="../tags/tag400.xml"/><Relationship Id="rId36" Type="http://schemas.openxmlformats.org/officeDocument/2006/relationships/tags" Target="../tags/tag399.xml"/><Relationship Id="rId35" Type="http://schemas.openxmlformats.org/officeDocument/2006/relationships/tags" Target="../tags/tag398.xml"/><Relationship Id="rId34" Type="http://schemas.openxmlformats.org/officeDocument/2006/relationships/tags" Target="../tags/tag397.xml"/><Relationship Id="rId33" Type="http://schemas.openxmlformats.org/officeDocument/2006/relationships/tags" Target="../tags/tag396.xml"/><Relationship Id="rId32" Type="http://schemas.openxmlformats.org/officeDocument/2006/relationships/tags" Target="../tags/tag395.xml"/><Relationship Id="rId31" Type="http://schemas.openxmlformats.org/officeDocument/2006/relationships/tags" Target="../tags/tag394.xml"/><Relationship Id="rId30" Type="http://schemas.openxmlformats.org/officeDocument/2006/relationships/tags" Target="../tags/tag393.xml"/><Relationship Id="rId3" Type="http://schemas.openxmlformats.org/officeDocument/2006/relationships/tags" Target="../tags/tag366.xml"/><Relationship Id="rId29" Type="http://schemas.openxmlformats.org/officeDocument/2006/relationships/tags" Target="../tags/tag392.xml"/><Relationship Id="rId28" Type="http://schemas.openxmlformats.org/officeDocument/2006/relationships/tags" Target="../tags/tag391.xml"/><Relationship Id="rId27" Type="http://schemas.openxmlformats.org/officeDocument/2006/relationships/tags" Target="../tags/tag390.xml"/><Relationship Id="rId26" Type="http://schemas.openxmlformats.org/officeDocument/2006/relationships/tags" Target="../tags/tag389.xml"/><Relationship Id="rId25" Type="http://schemas.openxmlformats.org/officeDocument/2006/relationships/tags" Target="../tags/tag388.xml"/><Relationship Id="rId24" Type="http://schemas.openxmlformats.org/officeDocument/2006/relationships/tags" Target="../tags/tag387.xml"/><Relationship Id="rId23" Type="http://schemas.openxmlformats.org/officeDocument/2006/relationships/tags" Target="../tags/tag386.xml"/><Relationship Id="rId22" Type="http://schemas.openxmlformats.org/officeDocument/2006/relationships/tags" Target="../tags/tag385.xml"/><Relationship Id="rId21" Type="http://schemas.openxmlformats.org/officeDocument/2006/relationships/tags" Target="../tags/tag384.xml"/><Relationship Id="rId20" Type="http://schemas.openxmlformats.org/officeDocument/2006/relationships/tags" Target="../tags/tag383.xml"/><Relationship Id="rId2" Type="http://schemas.openxmlformats.org/officeDocument/2006/relationships/tags" Target="../tags/tag365.xml"/><Relationship Id="rId19" Type="http://schemas.openxmlformats.org/officeDocument/2006/relationships/tags" Target="../tags/tag382.xml"/><Relationship Id="rId18" Type="http://schemas.openxmlformats.org/officeDocument/2006/relationships/tags" Target="../tags/tag381.xml"/><Relationship Id="rId17" Type="http://schemas.openxmlformats.org/officeDocument/2006/relationships/tags" Target="../tags/tag380.xml"/><Relationship Id="rId16" Type="http://schemas.openxmlformats.org/officeDocument/2006/relationships/tags" Target="../tags/tag379.xml"/><Relationship Id="rId15" Type="http://schemas.openxmlformats.org/officeDocument/2006/relationships/tags" Target="../tags/tag378.xml"/><Relationship Id="rId14" Type="http://schemas.openxmlformats.org/officeDocument/2006/relationships/tags" Target="../tags/tag377.xml"/><Relationship Id="rId13" Type="http://schemas.openxmlformats.org/officeDocument/2006/relationships/tags" Target="../tags/tag376.xml"/><Relationship Id="rId12" Type="http://schemas.openxmlformats.org/officeDocument/2006/relationships/tags" Target="../tags/tag375.xml"/><Relationship Id="rId11" Type="http://schemas.openxmlformats.org/officeDocument/2006/relationships/tags" Target="../tags/tag374.xml"/><Relationship Id="rId10" Type="http://schemas.openxmlformats.org/officeDocument/2006/relationships/tags" Target="../tags/tag373.xml"/><Relationship Id="rId1" Type="http://schemas.openxmlformats.org/officeDocument/2006/relationships/tags" Target="../tags/tag364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419.xml"/><Relationship Id="rId8" Type="http://schemas.openxmlformats.org/officeDocument/2006/relationships/tags" Target="../tags/tag418.xml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3" Type="http://schemas.openxmlformats.org/officeDocument/2006/relationships/notesSlide" Target="../notesSlides/notesSlide5.xml"/><Relationship Id="rId52" Type="http://schemas.openxmlformats.org/officeDocument/2006/relationships/slideLayout" Target="../slideLayouts/slideLayout41.xml"/><Relationship Id="rId51" Type="http://schemas.openxmlformats.org/officeDocument/2006/relationships/tags" Target="../tags/tag457.xml"/><Relationship Id="rId50" Type="http://schemas.openxmlformats.org/officeDocument/2006/relationships/image" Target="../media/image5.png"/><Relationship Id="rId5" Type="http://schemas.openxmlformats.org/officeDocument/2006/relationships/tags" Target="../tags/tag415.xml"/><Relationship Id="rId49" Type="http://schemas.openxmlformats.org/officeDocument/2006/relationships/image" Target="../media/image17.png"/><Relationship Id="rId48" Type="http://schemas.openxmlformats.org/officeDocument/2006/relationships/image" Target="../media/image16.png"/><Relationship Id="rId47" Type="http://schemas.openxmlformats.org/officeDocument/2006/relationships/image" Target="../media/image15.png"/><Relationship Id="rId46" Type="http://schemas.openxmlformats.org/officeDocument/2006/relationships/tags" Target="../tags/tag456.xml"/><Relationship Id="rId45" Type="http://schemas.openxmlformats.org/officeDocument/2006/relationships/tags" Target="../tags/tag455.xml"/><Relationship Id="rId44" Type="http://schemas.openxmlformats.org/officeDocument/2006/relationships/tags" Target="../tags/tag454.xml"/><Relationship Id="rId43" Type="http://schemas.openxmlformats.org/officeDocument/2006/relationships/tags" Target="../tags/tag453.xml"/><Relationship Id="rId42" Type="http://schemas.openxmlformats.org/officeDocument/2006/relationships/tags" Target="../tags/tag452.xml"/><Relationship Id="rId41" Type="http://schemas.openxmlformats.org/officeDocument/2006/relationships/tags" Target="../tags/tag451.xml"/><Relationship Id="rId40" Type="http://schemas.openxmlformats.org/officeDocument/2006/relationships/tags" Target="../tags/tag450.xml"/><Relationship Id="rId4" Type="http://schemas.openxmlformats.org/officeDocument/2006/relationships/tags" Target="../tags/tag414.xml"/><Relationship Id="rId39" Type="http://schemas.openxmlformats.org/officeDocument/2006/relationships/tags" Target="../tags/tag449.xml"/><Relationship Id="rId38" Type="http://schemas.openxmlformats.org/officeDocument/2006/relationships/tags" Target="../tags/tag448.xml"/><Relationship Id="rId37" Type="http://schemas.openxmlformats.org/officeDocument/2006/relationships/tags" Target="../tags/tag447.xml"/><Relationship Id="rId36" Type="http://schemas.openxmlformats.org/officeDocument/2006/relationships/tags" Target="../tags/tag446.xml"/><Relationship Id="rId35" Type="http://schemas.openxmlformats.org/officeDocument/2006/relationships/tags" Target="../tags/tag445.xml"/><Relationship Id="rId34" Type="http://schemas.openxmlformats.org/officeDocument/2006/relationships/tags" Target="../tags/tag444.xml"/><Relationship Id="rId33" Type="http://schemas.openxmlformats.org/officeDocument/2006/relationships/tags" Target="../tags/tag443.xml"/><Relationship Id="rId32" Type="http://schemas.openxmlformats.org/officeDocument/2006/relationships/tags" Target="../tags/tag442.xml"/><Relationship Id="rId31" Type="http://schemas.openxmlformats.org/officeDocument/2006/relationships/tags" Target="../tags/tag441.xml"/><Relationship Id="rId30" Type="http://schemas.openxmlformats.org/officeDocument/2006/relationships/tags" Target="../tags/tag440.xml"/><Relationship Id="rId3" Type="http://schemas.openxmlformats.org/officeDocument/2006/relationships/tags" Target="../tags/tag413.xml"/><Relationship Id="rId29" Type="http://schemas.openxmlformats.org/officeDocument/2006/relationships/tags" Target="../tags/tag439.xml"/><Relationship Id="rId28" Type="http://schemas.openxmlformats.org/officeDocument/2006/relationships/tags" Target="../tags/tag438.xml"/><Relationship Id="rId27" Type="http://schemas.openxmlformats.org/officeDocument/2006/relationships/tags" Target="../tags/tag437.xml"/><Relationship Id="rId26" Type="http://schemas.openxmlformats.org/officeDocument/2006/relationships/tags" Target="../tags/tag436.xml"/><Relationship Id="rId25" Type="http://schemas.openxmlformats.org/officeDocument/2006/relationships/tags" Target="../tags/tag435.xml"/><Relationship Id="rId24" Type="http://schemas.openxmlformats.org/officeDocument/2006/relationships/tags" Target="../tags/tag434.xml"/><Relationship Id="rId23" Type="http://schemas.openxmlformats.org/officeDocument/2006/relationships/tags" Target="../tags/tag433.xml"/><Relationship Id="rId22" Type="http://schemas.openxmlformats.org/officeDocument/2006/relationships/tags" Target="../tags/tag432.xml"/><Relationship Id="rId21" Type="http://schemas.openxmlformats.org/officeDocument/2006/relationships/tags" Target="../tags/tag431.xml"/><Relationship Id="rId20" Type="http://schemas.openxmlformats.org/officeDocument/2006/relationships/tags" Target="../tags/tag430.xml"/><Relationship Id="rId2" Type="http://schemas.openxmlformats.org/officeDocument/2006/relationships/tags" Target="../tags/tag412.xml"/><Relationship Id="rId19" Type="http://schemas.openxmlformats.org/officeDocument/2006/relationships/tags" Target="../tags/tag429.xml"/><Relationship Id="rId18" Type="http://schemas.openxmlformats.org/officeDocument/2006/relationships/tags" Target="../tags/tag428.xml"/><Relationship Id="rId17" Type="http://schemas.openxmlformats.org/officeDocument/2006/relationships/tags" Target="../tags/tag427.xml"/><Relationship Id="rId16" Type="http://schemas.openxmlformats.org/officeDocument/2006/relationships/tags" Target="../tags/tag426.xml"/><Relationship Id="rId15" Type="http://schemas.openxmlformats.org/officeDocument/2006/relationships/tags" Target="../tags/tag425.xml"/><Relationship Id="rId14" Type="http://schemas.openxmlformats.org/officeDocument/2006/relationships/tags" Target="../tags/tag424.xml"/><Relationship Id="rId13" Type="http://schemas.openxmlformats.org/officeDocument/2006/relationships/tags" Target="../tags/tag423.xml"/><Relationship Id="rId12" Type="http://schemas.openxmlformats.org/officeDocument/2006/relationships/tags" Target="../tags/tag422.xml"/><Relationship Id="rId11" Type="http://schemas.openxmlformats.org/officeDocument/2006/relationships/tags" Target="../tags/tag421.xml"/><Relationship Id="rId10" Type="http://schemas.openxmlformats.org/officeDocument/2006/relationships/tags" Target="../tags/tag420.xml"/><Relationship Id="rId1" Type="http://schemas.openxmlformats.org/officeDocument/2006/relationships/tags" Target="../tags/tag41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466.xml"/><Relationship Id="rId8" Type="http://schemas.openxmlformats.org/officeDocument/2006/relationships/tags" Target="../tags/tag465.xml"/><Relationship Id="rId7" Type="http://schemas.openxmlformats.org/officeDocument/2006/relationships/tags" Target="../tags/tag464.xml"/><Relationship Id="rId6" Type="http://schemas.openxmlformats.org/officeDocument/2006/relationships/tags" Target="../tags/tag463.xml"/><Relationship Id="rId53" Type="http://schemas.openxmlformats.org/officeDocument/2006/relationships/notesSlide" Target="../notesSlides/notesSlide6.xml"/><Relationship Id="rId52" Type="http://schemas.openxmlformats.org/officeDocument/2006/relationships/slideLayout" Target="../slideLayouts/slideLayout41.xml"/><Relationship Id="rId51" Type="http://schemas.openxmlformats.org/officeDocument/2006/relationships/tags" Target="../tags/tag504.xml"/><Relationship Id="rId50" Type="http://schemas.openxmlformats.org/officeDocument/2006/relationships/image" Target="../media/image5.png"/><Relationship Id="rId5" Type="http://schemas.openxmlformats.org/officeDocument/2006/relationships/tags" Target="../tags/tag462.xml"/><Relationship Id="rId49" Type="http://schemas.openxmlformats.org/officeDocument/2006/relationships/image" Target="../media/image20.png"/><Relationship Id="rId48" Type="http://schemas.openxmlformats.org/officeDocument/2006/relationships/image" Target="../media/image19.png"/><Relationship Id="rId47" Type="http://schemas.openxmlformats.org/officeDocument/2006/relationships/image" Target="../media/image18.png"/><Relationship Id="rId46" Type="http://schemas.openxmlformats.org/officeDocument/2006/relationships/tags" Target="../tags/tag503.xml"/><Relationship Id="rId45" Type="http://schemas.openxmlformats.org/officeDocument/2006/relationships/tags" Target="../tags/tag502.xml"/><Relationship Id="rId44" Type="http://schemas.openxmlformats.org/officeDocument/2006/relationships/tags" Target="../tags/tag501.xml"/><Relationship Id="rId43" Type="http://schemas.openxmlformats.org/officeDocument/2006/relationships/tags" Target="../tags/tag500.xml"/><Relationship Id="rId42" Type="http://schemas.openxmlformats.org/officeDocument/2006/relationships/tags" Target="../tags/tag499.xml"/><Relationship Id="rId41" Type="http://schemas.openxmlformats.org/officeDocument/2006/relationships/tags" Target="../tags/tag498.xml"/><Relationship Id="rId40" Type="http://schemas.openxmlformats.org/officeDocument/2006/relationships/tags" Target="../tags/tag497.xml"/><Relationship Id="rId4" Type="http://schemas.openxmlformats.org/officeDocument/2006/relationships/tags" Target="../tags/tag461.xml"/><Relationship Id="rId39" Type="http://schemas.openxmlformats.org/officeDocument/2006/relationships/tags" Target="../tags/tag496.xml"/><Relationship Id="rId38" Type="http://schemas.openxmlformats.org/officeDocument/2006/relationships/tags" Target="../tags/tag495.xml"/><Relationship Id="rId37" Type="http://schemas.openxmlformats.org/officeDocument/2006/relationships/tags" Target="../tags/tag494.xml"/><Relationship Id="rId36" Type="http://schemas.openxmlformats.org/officeDocument/2006/relationships/tags" Target="../tags/tag493.xml"/><Relationship Id="rId35" Type="http://schemas.openxmlformats.org/officeDocument/2006/relationships/tags" Target="../tags/tag492.xml"/><Relationship Id="rId34" Type="http://schemas.openxmlformats.org/officeDocument/2006/relationships/tags" Target="../tags/tag491.xml"/><Relationship Id="rId33" Type="http://schemas.openxmlformats.org/officeDocument/2006/relationships/tags" Target="../tags/tag490.xml"/><Relationship Id="rId32" Type="http://schemas.openxmlformats.org/officeDocument/2006/relationships/tags" Target="../tags/tag489.xml"/><Relationship Id="rId31" Type="http://schemas.openxmlformats.org/officeDocument/2006/relationships/tags" Target="../tags/tag488.xml"/><Relationship Id="rId30" Type="http://schemas.openxmlformats.org/officeDocument/2006/relationships/tags" Target="../tags/tag487.xml"/><Relationship Id="rId3" Type="http://schemas.openxmlformats.org/officeDocument/2006/relationships/tags" Target="../tags/tag460.xml"/><Relationship Id="rId29" Type="http://schemas.openxmlformats.org/officeDocument/2006/relationships/tags" Target="../tags/tag486.xml"/><Relationship Id="rId28" Type="http://schemas.openxmlformats.org/officeDocument/2006/relationships/tags" Target="../tags/tag485.xml"/><Relationship Id="rId27" Type="http://schemas.openxmlformats.org/officeDocument/2006/relationships/tags" Target="../tags/tag484.xml"/><Relationship Id="rId26" Type="http://schemas.openxmlformats.org/officeDocument/2006/relationships/tags" Target="../tags/tag483.xml"/><Relationship Id="rId25" Type="http://schemas.openxmlformats.org/officeDocument/2006/relationships/tags" Target="../tags/tag482.xml"/><Relationship Id="rId24" Type="http://schemas.openxmlformats.org/officeDocument/2006/relationships/tags" Target="../tags/tag481.xml"/><Relationship Id="rId23" Type="http://schemas.openxmlformats.org/officeDocument/2006/relationships/tags" Target="../tags/tag480.xml"/><Relationship Id="rId22" Type="http://schemas.openxmlformats.org/officeDocument/2006/relationships/tags" Target="../tags/tag479.xml"/><Relationship Id="rId21" Type="http://schemas.openxmlformats.org/officeDocument/2006/relationships/tags" Target="../tags/tag478.xml"/><Relationship Id="rId20" Type="http://schemas.openxmlformats.org/officeDocument/2006/relationships/tags" Target="../tags/tag477.xml"/><Relationship Id="rId2" Type="http://schemas.openxmlformats.org/officeDocument/2006/relationships/tags" Target="../tags/tag459.xml"/><Relationship Id="rId19" Type="http://schemas.openxmlformats.org/officeDocument/2006/relationships/tags" Target="../tags/tag476.xml"/><Relationship Id="rId18" Type="http://schemas.openxmlformats.org/officeDocument/2006/relationships/tags" Target="../tags/tag475.xml"/><Relationship Id="rId17" Type="http://schemas.openxmlformats.org/officeDocument/2006/relationships/tags" Target="../tags/tag474.xml"/><Relationship Id="rId16" Type="http://schemas.openxmlformats.org/officeDocument/2006/relationships/tags" Target="../tags/tag473.xml"/><Relationship Id="rId15" Type="http://schemas.openxmlformats.org/officeDocument/2006/relationships/tags" Target="../tags/tag472.xml"/><Relationship Id="rId14" Type="http://schemas.openxmlformats.org/officeDocument/2006/relationships/tags" Target="../tags/tag471.xml"/><Relationship Id="rId13" Type="http://schemas.openxmlformats.org/officeDocument/2006/relationships/tags" Target="../tags/tag470.xml"/><Relationship Id="rId12" Type="http://schemas.openxmlformats.org/officeDocument/2006/relationships/tags" Target="../tags/tag469.xml"/><Relationship Id="rId11" Type="http://schemas.openxmlformats.org/officeDocument/2006/relationships/tags" Target="../tags/tag468.xml"/><Relationship Id="rId10" Type="http://schemas.openxmlformats.org/officeDocument/2006/relationships/tags" Target="../tags/tag467.xml"/><Relationship Id="rId1" Type="http://schemas.openxmlformats.org/officeDocument/2006/relationships/tags" Target="../tags/tag458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tags" Target="../tags/tag512.xml"/><Relationship Id="rId7" Type="http://schemas.openxmlformats.org/officeDocument/2006/relationships/tags" Target="../tags/tag511.xml"/><Relationship Id="rId6" Type="http://schemas.openxmlformats.org/officeDocument/2006/relationships/tags" Target="../tags/tag510.xml"/><Relationship Id="rId55" Type="http://schemas.openxmlformats.org/officeDocument/2006/relationships/notesSlide" Target="../notesSlides/notesSlide7.xml"/><Relationship Id="rId54" Type="http://schemas.openxmlformats.org/officeDocument/2006/relationships/slideLayout" Target="../slideLayouts/slideLayout41.xml"/><Relationship Id="rId53" Type="http://schemas.openxmlformats.org/officeDocument/2006/relationships/tags" Target="../tags/tag551.xml"/><Relationship Id="rId52" Type="http://schemas.openxmlformats.org/officeDocument/2006/relationships/image" Target="../media/image5.png"/><Relationship Id="rId51" Type="http://schemas.openxmlformats.org/officeDocument/2006/relationships/image" Target="../media/image24.png"/><Relationship Id="rId50" Type="http://schemas.openxmlformats.org/officeDocument/2006/relationships/hyperlink" Target="http://ja.wikipedia.org/wiki/%E3%83%95%E3%82%A1%E3%82%A4%E3%83%AB:Layout_of_tatami.png" TargetMode="External"/><Relationship Id="rId5" Type="http://schemas.openxmlformats.org/officeDocument/2006/relationships/tags" Target="../tags/tag509.xml"/><Relationship Id="rId49" Type="http://schemas.openxmlformats.org/officeDocument/2006/relationships/image" Target="../media/image23.png"/><Relationship Id="rId48" Type="http://schemas.openxmlformats.org/officeDocument/2006/relationships/image" Target="../media/image22.png"/><Relationship Id="rId47" Type="http://schemas.openxmlformats.org/officeDocument/2006/relationships/image" Target="../media/image21.png"/><Relationship Id="rId46" Type="http://schemas.openxmlformats.org/officeDocument/2006/relationships/tags" Target="../tags/tag550.xml"/><Relationship Id="rId45" Type="http://schemas.openxmlformats.org/officeDocument/2006/relationships/tags" Target="../tags/tag549.xml"/><Relationship Id="rId44" Type="http://schemas.openxmlformats.org/officeDocument/2006/relationships/tags" Target="../tags/tag548.xml"/><Relationship Id="rId43" Type="http://schemas.openxmlformats.org/officeDocument/2006/relationships/tags" Target="../tags/tag547.xml"/><Relationship Id="rId42" Type="http://schemas.openxmlformats.org/officeDocument/2006/relationships/tags" Target="../tags/tag546.xml"/><Relationship Id="rId41" Type="http://schemas.openxmlformats.org/officeDocument/2006/relationships/tags" Target="../tags/tag545.xml"/><Relationship Id="rId40" Type="http://schemas.openxmlformats.org/officeDocument/2006/relationships/tags" Target="../tags/tag544.xml"/><Relationship Id="rId4" Type="http://schemas.openxmlformats.org/officeDocument/2006/relationships/tags" Target="../tags/tag508.xml"/><Relationship Id="rId39" Type="http://schemas.openxmlformats.org/officeDocument/2006/relationships/tags" Target="../tags/tag543.xml"/><Relationship Id="rId38" Type="http://schemas.openxmlformats.org/officeDocument/2006/relationships/tags" Target="../tags/tag542.xml"/><Relationship Id="rId37" Type="http://schemas.openxmlformats.org/officeDocument/2006/relationships/tags" Target="../tags/tag541.xml"/><Relationship Id="rId36" Type="http://schemas.openxmlformats.org/officeDocument/2006/relationships/tags" Target="../tags/tag540.xml"/><Relationship Id="rId35" Type="http://schemas.openxmlformats.org/officeDocument/2006/relationships/tags" Target="../tags/tag539.xml"/><Relationship Id="rId34" Type="http://schemas.openxmlformats.org/officeDocument/2006/relationships/tags" Target="../tags/tag538.xml"/><Relationship Id="rId33" Type="http://schemas.openxmlformats.org/officeDocument/2006/relationships/tags" Target="../tags/tag537.xml"/><Relationship Id="rId32" Type="http://schemas.openxmlformats.org/officeDocument/2006/relationships/tags" Target="../tags/tag536.xml"/><Relationship Id="rId31" Type="http://schemas.openxmlformats.org/officeDocument/2006/relationships/tags" Target="../tags/tag535.xml"/><Relationship Id="rId30" Type="http://schemas.openxmlformats.org/officeDocument/2006/relationships/tags" Target="../tags/tag534.xml"/><Relationship Id="rId3" Type="http://schemas.openxmlformats.org/officeDocument/2006/relationships/tags" Target="../tags/tag507.xml"/><Relationship Id="rId29" Type="http://schemas.openxmlformats.org/officeDocument/2006/relationships/tags" Target="../tags/tag533.xml"/><Relationship Id="rId28" Type="http://schemas.openxmlformats.org/officeDocument/2006/relationships/tags" Target="../tags/tag532.xml"/><Relationship Id="rId27" Type="http://schemas.openxmlformats.org/officeDocument/2006/relationships/tags" Target="../tags/tag531.xml"/><Relationship Id="rId26" Type="http://schemas.openxmlformats.org/officeDocument/2006/relationships/tags" Target="../tags/tag530.xml"/><Relationship Id="rId25" Type="http://schemas.openxmlformats.org/officeDocument/2006/relationships/tags" Target="../tags/tag529.xml"/><Relationship Id="rId24" Type="http://schemas.openxmlformats.org/officeDocument/2006/relationships/tags" Target="../tags/tag528.xml"/><Relationship Id="rId23" Type="http://schemas.openxmlformats.org/officeDocument/2006/relationships/tags" Target="../tags/tag527.xml"/><Relationship Id="rId22" Type="http://schemas.openxmlformats.org/officeDocument/2006/relationships/tags" Target="../tags/tag526.xml"/><Relationship Id="rId21" Type="http://schemas.openxmlformats.org/officeDocument/2006/relationships/tags" Target="../tags/tag525.xml"/><Relationship Id="rId20" Type="http://schemas.openxmlformats.org/officeDocument/2006/relationships/tags" Target="../tags/tag524.xml"/><Relationship Id="rId2" Type="http://schemas.openxmlformats.org/officeDocument/2006/relationships/tags" Target="../tags/tag506.xml"/><Relationship Id="rId19" Type="http://schemas.openxmlformats.org/officeDocument/2006/relationships/tags" Target="../tags/tag523.xml"/><Relationship Id="rId18" Type="http://schemas.openxmlformats.org/officeDocument/2006/relationships/tags" Target="../tags/tag522.xml"/><Relationship Id="rId17" Type="http://schemas.openxmlformats.org/officeDocument/2006/relationships/tags" Target="../tags/tag521.xml"/><Relationship Id="rId16" Type="http://schemas.openxmlformats.org/officeDocument/2006/relationships/tags" Target="../tags/tag520.xml"/><Relationship Id="rId15" Type="http://schemas.openxmlformats.org/officeDocument/2006/relationships/tags" Target="../tags/tag519.xml"/><Relationship Id="rId14" Type="http://schemas.openxmlformats.org/officeDocument/2006/relationships/tags" Target="../tags/tag518.xml"/><Relationship Id="rId13" Type="http://schemas.openxmlformats.org/officeDocument/2006/relationships/tags" Target="../tags/tag517.xml"/><Relationship Id="rId12" Type="http://schemas.openxmlformats.org/officeDocument/2006/relationships/tags" Target="../tags/tag516.xml"/><Relationship Id="rId11" Type="http://schemas.openxmlformats.org/officeDocument/2006/relationships/tags" Target="../tags/tag515.xml"/><Relationship Id="rId10" Type="http://schemas.openxmlformats.org/officeDocument/2006/relationships/tags" Target="../tags/tag514.xml"/><Relationship Id="rId1" Type="http://schemas.openxmlformats.org/officeDocument/2006/relationships/tags" Target="../tags/tag505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560.xml"/><Relationship Id="rId8" Type="http://schemas.openxmlformats.org/officeDocument/2006/relationships/tags" Target="../tags/tag559.xml"/><Relationship Id="rId7" Type="http://schemas.openxmlformats.org/officeDocument/2006/relationships/tags" Target="../tags/tag558.xml"/><Relationship Id="rId6" Type="http://schemas.openxmlformats.org/officeDocument/2006/relationships/tags" Target="../tags/tag557.xml"/><Relationship Id="rId53" Type="http://schemas.openxmlformats.org/officeDocument/2006/relationships/notesSlide" Target="../notesSlides/notesSlide8.xml"/><Relationship Id="rId52" Type="http://schemas.openxmlformats.org/officeDocument/2006/relationships/slideLayout" Target="../slideLayouts/slideLayout41.xml"/><Relationship Id="rId51" Type="http://schemas.openxmlformats.org/officeDocument/2006/relationships/tags" Target="../tags/tag598.xml"/><Relationship Id="rId50" Type="http://schemas.openxmlformats.org/officeDocument/2006/relationships/image" Target="../media/image5.png"/><Relationship Id="rId5" Type="http://schemas.openxmlformats.org/officeDocument/2006/relationships/tags" Target="../tags/tag556.xml"/><Relationship Id="rId49" Type="http://schemas.openxmlformats.org/officeDocument/2006/relationships/image" Target="../media/image27.png"/><Relationship Id="rId48" Type="http://schemas.openxmlformats.org/officeDocument/2006/relationships/image" Target="../media/image26.png"/><Relationship Id="rId47" Type="http://schemas.openxmlformats.org/officeDocument/2006/relationships/image" Target="../media/image25.png"/><Relationship Id="rId46" Type="http://schemas.openxmlformats.org/officeDocument/2006/relationships/tags" Target="../tags/tag597.xml"/><Relationship Id="rId45" Type="http://schemas.openxmlformats.org/officeDocument/2006/relationships/tags" Target="../tags/tag596.xml"/><Relationship Id="rId44" Type="http://schemas.openxmlformats.org/officeDocument/2006/relationships/tags" Target="../tags/tag595.xml"/><Relationship Id="rId43" Type="http://schemas.openxmlformats.org/officeDocument/2006/relationships/tags" Target="../tags/tag594.xml"/><Relationship Id="rId42" Type="http://schemas.openxmlformats.org/officeDocument/2006/relationships/tags" Target="../tags/tag593.xml"/><Relationship Id="rId41" Type="http://schemas.openxmlformats.org/officeDocument/2006/relationships/tags" Target="../tags/tag592.xml"/><Relationship Id="rId40" Type="http://schemas.openxmlformats.org/officeDocument/2006/relationships/tags" Target="../tags/tag591.xml"/><Relationship Id="rId4" Type="http://schemas.openxmlformats.org/officeDocument/2006/relationships/tags" Target="../tags/tag555.xml"/><Relationship Id="rId39" Type="http://schemas.openxmlformats.org/officeDocument/2006/relationships/tags" Target="../tags/tag590.xml"/><Relationship Id="rId38" Type="http://schemas.openxmlformats.org/officeDocument/2006/relationships/tags" Target="../tags/tag589.xml"/><Relationship Id="rId37" Type="http://schemas.openxmlformats.org/officeDocument/2006/relationships/tags" Target="../tags/tag588.xml"/><Relationship Id="rId36" Type="http://schemas.openxmlformats.org/officeDocument/2006/relationships/tags" Target="../tags/tag587.xml"/><Relationship Id="rId35" Type="http://schemas.openxmlformats.org/officeDocument/2006/relationships/tags" Target="../tags/tag586.xml"/><Relationship Id="rId34" Type="http://schemas.openxmlformats.org/officeDocument/2006/relationships/tags" Target="../tags/tag585.xml"/><Relationship Id="rId33" Type="http://schemas.openxmlformats.org/officeDocument/2006/relationships/tags" Target="../tags/tag584.xml"/><Relationship Id="rId32" Type="http://schemas.openxmlformats.org/officeDocument/2006/relationships/tags" Target="../tags/tag583.xml"/><Relationship Id="rId31" Type="http://schemas.openxmlformats.org/officeDocument/2006/relationships/tags" Target="../tags/tag582.xml"/><Relationship Id="rId30" Type="http://schemas.openxmlformats.org/officeDocument/2006/relationships/tags" Target="../tags/tag581.xml"/><Relationship Id="rId3" Type="http://schemas.openxmlformats.org/officeDocument/2006/relationships/tags" Target="../tags/tag554.xml"/><Relationship Id="rId29" Type="http://schemas.openxmlformats.org/officeDocument/2006/relationships/tags" Target="../tags/tag580.xml"/><Relationship Id="rId28" Type="http://schemas.openxmlformats.org/officeDocument/2006/relationships/tags" Target="../tags/tag579.xml"/><Relationship Id="rId27" Type="http://schemas.openxmlformats.org/officeDocument/2006/relationships/tags" Target="../tags/tag578.xml"/><Relationship Id="rId26" Type="http://schemas.openxmlformats.org/officeDocument/2006/relationships/tags" Target="../tags/tag577.xml"/><Relationship Id="rId25" Type="http://schemas.openxmlformats.org/officeDocument/2006/relationships/tags" Target="../tags/tag576.xml"/><Relationship Id="rId24" Type="http://schemas.openxmlformats.org/officeDocument/2006/relationships/tags" Target="../tags/tag575.xml"/><Relationship Id="rId23" Type="http://schemas.openxmlformats.org/officeDocument/2006/relationships/tags" Target="../tags/tag574.xml"/><Relationship Id="rId22" Type="http://schemas.openxmlformats.org/officeDocument/2006/relationships/tags" Target="../tags/tag573.xml"/><Relationship Id="rId21" Type="http://schemas.openxmlformats.org/officeDocument/2006/relationships/tags" Target="../tags/tag572.xml"/><Relationship Id="rId20" Type="http://schemas.openxmlformats.org/officeDocument/2006/relationships/tags" Target="../tags/tag571.xml"/><Relationship Id="rId2" Type="http://schemas.openxmlformats.org/officeDocument/2006/relationships/tags" Target="../tags/tag553.xml"/><Relationship Id="rId19" Type="http://schemas.openxmlformats.org/officeDocument/2006/relationships/tags" Target="../tags/tag570.xml"/><Relationship Id="rId18" Type="http://schemas.openxmlformats.org/officeDocument/2006/relationships/tags" Target="../tags/tag569.xml"/><Relationship Id="rId17" Type="http://schemas.openxmlformats.org/officeDocument/2006/relationships/tags" Target="../tags/tag568.xml"/><Relationship Id="rId16" Type="http://schemas.openxmlformats.org/officeDocument/2006/relationships/tags" Target="../tags/tag567.xml"/><Relationship Id="rId15" Type="http://schemas.openxmlformats.org/officeDocument/2006/relationships/tags" Target="../tags/tag566.xml"/><Relationship Id="rId14" Type="http://schemas.openxmlformats.org/officeDocument/2006/relationships/tags" Target="../tags/tag565.xml"/><Relationship Id="rId13" Type="http://schemas.openxmlformats.org/officeDocument/2006/relationships/tags" Target="../tags/tag564.xml"/><Relationship Id="rId12" Type="http://schemas.openxmlformats.org/officeDocument/2006/relationships/tags" Target="../tags/tag563.xml"/><Relationship Id="rId11" Type="http://schemas.openxmlformats.org/officeDocument/2006/relationships/tags" Target="../tags/tag562.xml"/><Relationship Id="rId10" Type="http://schemas.openxmlformats.org/officeDocument/2006/relationships/tags" Target="../tags/tag561.xml"/><Relationship Id="rId1" Type="http://schemas.openxmlformats.org/officeDocument/2006/relationships/tags" Target="../tags/tag55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607.xml"/><Relationship Id="rId8" Type="http://schemas.openxmlformats.org/officeDocument/2006/relationships/tags" Target="../tags/tag606.xml"/><Relationship Id="rId7" Type="http://schemas.openxmlformats.org/officeDocument/2006/relationships/tags" Target="../tags/tag605.xml"/><Relationship Id="rId6" Type="http://schemas.openxmlformats.org/officeDocument/2006/relationships/tags" Target="../tags/tag604.xml"/><Relationship Id="rId52" Type="http://schemas.openxmlformats.org/officeDocument/2006/relationships/notesSlide" Target="../notesSlides/notesSlide9.xml"/><Relationship Id="rId51" Type="http://schemas.openxmlformats.org/officeDocument/2006/relationships/slideLayout" Target="../slideLayouts/slideLayout41.xml"/><Relationship Id="rId50" Type="http://schemas.openxmlformats.org/officeDocument/2006/relationships/tags" Target="../tags/tag645.xml"/><Relationship Id="rId5" Type="http://schemas.openxmlformats.org/officeDocument/2006/relationships/tags" Target="../tags/tag603.xml"/><Relationship Id="rId49" Type="http://schemas.openxmlformats.org/officeDocument/2006/relationships/image" Target="../media/image30.png"/><Relationship Id="rId48" Type="http://schemas.openxmlformats.org/officeDocument/2006/relationships/image" Target="../media/image29.png"/><Relationship Id="rId47" Type="http://schemas.openxmlformats.org/officeDocument/2006/relationships/image" Target="../media/image28.png"/><Relationship Id="rId46" Type="http://schemas.openxmlformats.org/officeDocument/2006/relationships/tags" Target="../tags/tag644.xml"/><Relationship Id="rId45" Type="http://schemas.openxmlformats.org/officeDocument/2006/relationships/tags" Target="../tags/tag643.xml"/><Relationship Id="rId44" Type="http://schemas.openxmlformats.org/officeDocument/2006/relationships/tags" Target="../tags/tag642.xml"/><Relationship Id="rId43" Type="http://schemas.openxmlformats.org/officeDocument/2006/relationships/tags" Target="../tags/tag641.xml"/><Relationship Id="rId42" Type="http://schemas.openxmlformats.org/officeDocument/2006/relationships/tags" Target="../tags/tag640.xml"/><Relationship Id="rId41" Type="http://schemas.openxmlformats.org/officeDocument/2006/relationships/tags" Target="../tags/tag639.xml"/><Relationship Id="rId40" Type="http://schemas.openxmlformats.org/officeDocument/2006/relationships/tags" Target="../tags/tag638.xml"/><Relationship Id="rId4" Type="http://schemas.openxmlformats.org/officeDocument/2006/relationships/tags" Target="../tags/tag602.xml"/><Relationship Id="rId39" Type="http://schemas.openxmlformats.org/officeDocument/2006/relationships/tags" Target="../tags/tag637.xml"/><Relationship Id="rId38" Type="http://schemas.openxmlformats.org/officeDocument/2006/relationships/tags" Target="../tags/tag636.xml"/><Relationship Id="rId37" Type="http://schemas.openxmlformats.org/officeDocument/2006/relationships/tags" Target="../tags/tag635.xml"/><Relationship Id="rId36" Type="http://schemas.openxmlformats.org/officeDocument/2006/relationships/tags" Target="../tags/tag634.xml"/><Relationship Id="rId35" Type="http://schemas.openxmlformats.org/officeDocument/2006/relationships/tags" Target="../tags/tag633.xml"/><Relationship Id="rId34" Type="http://schemas.openxmlformats.org/officeDocument/2006/relationships/tags" Target="../tags/tag632.xml"/><Relationship Id="rId33" Type="http://schemas.openxmlformats.org/officeDocument/2006/relationships/tags" Target="../tags/tag631.xml"/><Relationship Id="rId32" Type="http://schemas.openxmlformats.org/officeDocument/2006/relationships/tags" Target="../tags/tag630.xml"/><Relationship Id="rId31" Type="http://schemas.openxmlformats.org/officeDocument/2006/relationships/tags" Target="../tags/tag629.xml"/><Relationship Id="rId30" Type="http://schemas.openxmlformats.org/officeDocument/2006/relationships/tags" Target="../tags/tag628.xml"/><Relationship Id="rId3" Type="http://schemas.openxmlformats.org/officeDocument/2006/relationships/tags" Target="../tags/tag601.xml"/><Relationship Id="rId29" Type="http://schemas.openxmlformats.org/officeDocument/2006/relationships/tags" Target="../tags/tag627.xml"/><Relationship Id="rId28" Type="http://schemas.openxmlformats.org/officeDocument/2006/relationships/tags" Target="../tags/tag626.xml"/><Relationship Id="rId27" Type="http://schemas.openxmlformats.org/officeDocument/2006/relationships/tags" Target="../tags/tag625.xml"/><Relationship Id="rId26" Type="http://schemas.openxmlformats.org/officeDocument/2006/relationships/tags" Target="../tags/tag624.xml"/><Relationship Id="rId25" Type="http://schemas.openxmlformats.org/officeDocument/2006/relationships/tags" Target="../tags/tag623.xml"/><Relationship Id="rId24" Type="http://schemas.openxmlformats.org/officeDocument/2006/relationships/tags" Target="../tags/tag622.xml"/><Relationship Id="rId23" Type="http://schemas.openxmlformats.org/officeDocument/2006/relationships/tags" Target="../tags/tag621.xml"/><Relationship Id="rId22" Type="http://schemas.openxmlformats.org/officeDocument/2006/relationships/tags" Target="../tags/tag620.xml"/><Relationship Id="rId21" Type="http://schemas.openxmlformats.org/officeDocument/2006/relationships/tags" Target="../tags/tag619.xml"/><Relationship Id="rId20" Type="http://schemas.openxmlformats.org/officeDocument/2006/relationships/tags" Target="../tags/tag618.xml"/><Relationship Id="rId2" Type="http://schemas.openxmlformats.org/officeDocument/2006/relationships/tags" Target="../tags/tag600.xml"/><Relationship Id="rId19" Type="http://schemas.openxmlformats.org/officeDocument/2006/relationships/tags" Target="../tags/tag617.xml"/><Relationship Id="rId18" Type="http://schemas.openxmlformats.org/officeDocument/2006/relationships/tags" Target="../tags/tag616.xml"/><Relationship Id="rId17" Type="http://schemas.openxmlformats.org/officeDocument/2006/relationships/tags" Target="../tags/tag615.xml"/><Relationship Id="rId16" Type="http://schemas.openxmlformats.org/officeDocument/2006/relationships/tags" Target="../tags/tag614.xml"/><Relationship Id="rId15" Type="http://schemas.openxmlformats.org/officeDocument/2006/relationships/tags" Target="../tags/tag613.xml"/><Relationship Id="rId14" Type="http://schemas.openxmlformats.org/officeDocument/2006/relationships/tags" Target="../tags/tag612.xml"/><Relationship Id="rId13" Type="http://schemas.openxmlformats.org/officeDocument/2006/relationships/tags" Target="../tags/tag611.xml"/><Relationship Id="rId12" Type="http://schemas.openxmlformats.org/officeDocument/2006/relationships/tags" Target="../tags/tag610.xml"/><Relationship Id="rId11" Type="http://schemas.openxmlformats.org/officeDocument/2006/relationships/tags" Target="../tags/tag609.xml"/><Relationship Id="rId10" Type="http://schemas.openxmlformats.org/officeDocument/2006/relationships/tags" Target="../tags/tag608.xml"/><Relationship Id="rId1" Type="http://schemas.openxmlformats.org/officeDocument/2006/relationships/tags" Target="../tags/tag599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654.xml"/><Relationship Id="rId8" Type="http://schemas.openxmlformats.org/officeDocument/2006/relationships/tags" Target="../tags/tag653.xml"/><Relationship Id="rId7" Type="http://schemas.openxmlformats.org/officeDocument/2006/relationships/tags" Target="../tags/tag652.xml"/><Relationship Id="rId6" Type="http://schemas.openxmlformats.org/officeDocument/2006/relationships/tags" Target="../tags/tag651.xml"/><Relationship Id="rId52" Type="http://schemas.openxmlformats.org/officeDocument/2006/relationships/notesSlide" Target="../notesSlides/notesSlide10.xml"/><Relationship Id="rId51" Type="http://schemas.openxmlformats.org/officeDocument/2006/relationships/slideLayout" Target="../slideLayouts/slideLayout41.xml"/><Relationship Id="rId50" Type="http://schemas.openxmlformats.org/officeDocument/2006/relationships/tags" Target="../tags/tag692.xml"/><Relationship Id="rId5" Type="http://schemas.openxmlformats.org/officeDocument/2006/relationships/tags" Target="../tags/tag650.xml"/><Relationship Id="rId49" Type="http://schemas.openxmlformats.org/officeDocument/2006/relationships/image" Target="../media/image33.png"/><Relationship Id="rId48" Type="http://schemas.openxmlformats.org/officeDocument/2006/relationships/image" Target="../media/image32.png"/><Relationship Id="rId47" Type="http://schemas.openxmlformats.org/officeDocument/2006/relationships/image" Target="../media/image31.png"/><Relationship Id="rId46" Type="http://schemas.openxmlformats.org/officeDocument/2006/relationships/tags" Target="../tags/tag691.xml"/><Relationship Id="rId45" Type="http://schemas.openxmlformats.org/officeDocument/2006/relationships/tags" Target="../tags/tag690.xml"/><Relationship Id="rId44" Type="http://schemas.openxmlformats.org/officeDocument/2006/relationships/tags" Target="../tags/tag689.xml"/><Relationship Id="rId43" Type="http://schemas.openxmlformats.org/officeDocument/2006/relationships/tags" Target="../tags/tag688.xml"/><Relationship Id="rId42" Type="http://schemas.openxmlformats.org/officeDocument/2006/relationships/tags" Target="../tags/tag687.xml"/><Relationship Id="rId41" Type="http://schemas.openxmlformats.org/officeDocument/2006/relationships/tags" Target="../tags/tag686.xml"/><Relationship Id="rId40" Type="http://schemas.openxmlformats.org/officeDocument/2006/relationships/tags" Target="../tags/tag685.xml"/><Relationship Id="rId4" Type="http://schemas.openxmlformats.org/officeDocument/2006/relationships/tags" Target="../tags/tag649.xml"/><Relationship Id="rId39" Type="http://schemas.openxmlformats.org/officeDocument/2006/relationships/tags" Target="../tags/tag684.xml"/><Relationship Id="rId38" Type="http://schemas.openxmlformats.org/officeDocument/2006/relationships/tags" Target="../tags/tag683.xml"/><Relationship Id="rId37" Type="http://schemas.openxmlformats.org/officeDocument/2006/relationships/tags" Target="../tags/tag682.xml"/><Relationship Id="rId36" Type="http://schemas.openxmlformats.org/officeDocument/2006/relationships/tags" Target="../tags/tag681.xml"/><Relationship Id="rId35" Type="http://schemas.openxmlformats.org/officeDocument/2006/relationships/tags" Target="../tags/tag680.xml"/><Relationship Id="rId34" Type="http://schemas.openxmlformats.org/officeDocument/2006/relationships/tags" Target="../tags/tag679.xml"/><Relationship Id="rId33" Type="http://schemas.openxmlformats.org/officeDocument/2006/relationships/tags" Target="../tags/tag678.xml"/><Relationship Id="rId32" Type="http://schemas.openxmlformats.org/officeDocument/2006/relationships/tags" Target="../tags/tag677.xml"/><Relationship Id="rId31" Type="http://schemas.openxmlformats.org/officeDocument/2006/relationships/tags" Target="../tags/tag676.xml"/><Relationship Id="rId30" Type="http://schemas.openxmlformats.org/officeDocument/2006/relationships/tags" Target="../tags/tag675.xml"/><Relationship Id="rId3" Type="http://schemas.openxmlformats.org/officeDocument/2006/relationships/tags" Target="../tags/tag648.xml"/><Relationship Id="rId29" Type="http://schemas.openxmlformats.org/officeDocument/2006/relationships/tags" Target="../tags/tag674.xml"/><Relationship Id="rId28" Type="http://schemas.openxmlformats.org/officeDocument/2006/relationships/tags" Target="../tags/tag673.xml"/><Relationship Id="rId27" Type="http://schemas.openxmlformats.org/officeDocument/2006/relationships/tags" Target="../tags/tag672.xml"/><Relationship Id="rId26" Type="http://schemas.openxmlformats.org/officeDocument/2006/relationships/tags" Target="../tags/tag671.xml"/><Relationship Id="rId25" Type="http://schemas.openxmlformats.org/officeDocument/2006/relationships/tags" Target="../tags/tag670.xml"/><Relationship Id="rId24" Type="http://schemas.openxmlformats.org/officeDocument/2006/relationships/tags" Target="../tags/tag669.xml"/><Relationship Id="rId23" Type="http://schemas.openxmlformats.org/officeDocument/2006/relationships/tags" Target="../tags/tag668.xml"/><Relationship Id="rId22" Type="http://schemas.openxmlformats.org/officeDocument/2006/relationships/tags" Target="../tags/tag667.xml"/><Relationship Id="rId21" Type="http://schemas.openxmlformats.org/officeDocument/2006/relationships/tags" Target="../tags/tag666.xml"/><Relationship Id="rId20" Type="http://schemas.openxmlformats.org/officeDocument/2006/relationships/tags" Target="../tags/tag665.xml"/><Relationship Id="rId2" Type="http://schemas.openxmlformats.org/officeDocument/2006/relationships/tags" Target="../tags/tag647.xml"/><Relationship Id="rId19" Type="http://schemas.openxmlformats.org/officeDocument/2006/relationships/tags" Target="../tags/tag664.xml"/><Relationship Id="rId18" Type="http://schemas.openxmlformats.org/officeDocument/2006/relationships/tags" Target="../tags/tag663.xml"/><Relationship Id="rId17" Type="http://schemas.openxmlformats.org/officeDocument/2006/relationships/tags" Target="../tags/tag662.xml"/><Relationship Id="rId16" Type="http://schemas.openxmlformats.org/officeDocument/2006/relationships/tags" Target="../tags/tag661.xml"/><Relationship Id="rId15" Type="http://schemas.openxmlformats.org/officeDocument/2006/relationships/tags" Target="../tags/tag660.xml"/><Relationship Id="rId14" Type="http://schemas.openxmlformats.org/officeDocument/2006/relationships/tags" Target="../tags/tag659.xml"/><Relationship Id="rId13" Type="http://schemas.openxmlformats.org/officeDocument/2006/relationships/tags" Target="../tags/tag658.xml"/><Relationship Id="rId12" Type="http://schemas.openxmlformats.org/officeDocument/2006/relationships/tags" Target="../tags/tag657.xml"/><Relationship Id="rId11" Type="http://schemas.openxmlformats.org/officeDocument/2006/relationships/tags" Target="../tags/tag656.xml"/><Relationship Id="rId10" Type="http://schemas.openxmlformats.org/officeDocument/2006/relationships/tags" Target="../tags/tag655.xml"/><Relationship Id="rId1" Type="http://schemas.openxmlformats.org/officeDocument/2006/relationships/tags" Target="../tags/tag646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701.xml"/><Relationship Id="rId8" Type="http://schemas.openxmlformats.org/officeDocument/2006/relationships/tags" Target="../tags/tag700.xml"/><Relationship Id="rId7" Type="http://schemas.openxmlformats.org/officeDocument/2006/relationships/tags" Target="../tags/tag699.xml"/><Relationship Id="rId6" Type="http://schemas.openxmlformats.org/officeDocument/2006/relationships/tags" Target="../tags/tag698.xml"/><Relationship Id="rId5" Type="http://schemas.openxmlformats.org/officeDocument/2006/relationships/tags" Target="../tags/tag697.xml"/><Relationship Id="rId49" Type="http://schemas.openxmlformats.org/officeDocument/2006/relationships/notesSlide" Target="../notesSlides/notesSlide11.xml"/><Relationship Id="rId48" Type="http://schemas.openxmlformats.org/officeDocument/2006/relationships/slideLayout" Target="../slideLayouts/slideLayout41.xml"/><Relationship Id="rId47" Type="http://schemas.openxmlformats.org/officeDocument/2006/relationships/tags" Target="../tags/tag737.xml"/><Relationship Id="rId46" Type="http://schemas.openxmlformats.org/officeDocument/2006/relationships/image" Target="../media/image35.png"/><Relationship Id="rId45" Type="http://schemas.openxmlformats.org/officeDocument/2006/relationships/image" Target="../media/image34.png"/><Relationship Id="rId44" Type="http://schemas.openxmlformats.org/officeDocument/2006/relationships/tags" Target="../tags/tag736.xml"/><Relationship Id="rId43" Type="http://schemas.openxmlformats.org/officeDocument/2006/relationships/tags" Target="../tags/tag735.xml"/><Relationship Id="rId42" Type="http://schemas.openxmlformats.org/officeDocument/2006/relationships/tags" Target="../tags/tag734.xml"/><Relationship Id="rId41" Type="http://schemas.openxmlformats.org/officeDocument/2006/relationships/tags" Target="../tags/tag733.xml"/><Relationship Id="rId40" Type="http://schemas.openxmlformats.org/officeDocument/2006/relationships/tags" Target="../tags/tag732.xml"/><Relationship Id="rId4" Type="http://schemas.openxmlformats.org/officeDocument/2006/relationships/tags" Target="../tags/tag696.xml"/><Relationship Id="rId39" Type="http://schemas.openxmlformats.org/officeDocument/2006/relationships/tags" Target="../tags/tag731.xml"/><Relationship Id="rId38" Type="http://schemas.openxmlformats.org/officeDocument/2006/relationships/tags" Target="../tags/tag730.xml"/><Relationship Id="rId37" Type="http://schemas.openxmlformats.org/officeDocument/2006/relationships/tags" Target="../tags/tag729.xml"/><Relationship Id="rId36" Type="http://schemas.openxmlformats.org/officeDocument/2006/relationships/tags" Target="../tags/tag728.xml"/><Relationship Id="rId35" Type="http://schemas.openxmlformats.org/officeDocument/2006/relationships/tags" Target="../tags/tag727.xml"/><Relationship Id="rId34" Type="http://schemas.openxmlformats.org/officeDocument/2006/relationships/tags" Target="../tags/tag726.xml"/><Relationship Id="rId33" Type="http://schemas.openxmlformats.org/officeDocument/2006/relationships/tags" Target="../tags/tag725.xml"/><Relationship Id="rId32" Type="http://schemas.openxmlformats.org/officeDocument/2006/relationships/tags" Target="../tags/tag724.xml"/><Relationship Id="rId31" Type="http://schemas.openxmlformats.org/officeDocument/2006/relationships/tags" Target="../tags/tag723.xml"/><Relationship Id="rId30" Type="http://schemas.openxmlformats.org/officeDocument/2006/relationships/tags" Target="../tags/tag722.xml"/><Relationship Id="rId3" Type="http://schemas.openxmlformats.org/officeDocument/2006/relationships/tags" Target="../tags/tag695.xml"/><Relationship Id="rId29" Type="http://schemas.openxmlformats.org/officeDocument/2006/relationships/tags" Target="../tags/tag721.xml"/><Relationship Id="rId28" Type="http://schemas.openxmlformats.org/officeDocument/2006/relationships/tags" Target="../tags/tag720.xml"/><Relationship Id="rId27" Type="http://schemas.openxmlformats.org/officeDocument/2006/relationships/tags" Target="../tags/tag719.xml"/><Relationship Id="rId26" Type="http://schemas.openxmlformats.org/officeDocument/2006/relationships/tags" Target="../tags/tag718.xml"/><Relationship Id="rId25" Type="http://schemas.openxmlformats.org/officeDocument/2006/relationships/tags" Target="../tags/tag717.xml"/><Relationship Id="rId24" Type="http://schemas.openxmlformats.org/officeDocument/2006/relationships/tags" Target="../tags/tag716.xml"/><Relationship Id="rId23" Type="http://schemas.openxmlformats.org/officeDocument/2006/relationships/tags" Target="../tags/tag715.xml"/><Relationship Id="rId22" Type="http://schemas.openxmlformats.org/officeDocument/2006/relationships/tags" Target="../tags/tag714.xml"/><Relationship Id="rId21" Type="http://schemas.openxmlformats.org/officeDocument/2006/relationships/tags" Target="../tags/tag713.xml"/><Relationship Id="rId20" Type="http://schemas.openxmlformats.org/officeDocument/2006/relationships/tags" Target="../tags/tag712.xml"/><Relationship Id="rId2" Type="http://schemas.openxmlformats.org/officeDocument/2006/relationships/tags" Target="../tags/tag694.xml"/><Relationship Id="rId19" Type="http://schemas.openxmlformats.org/officeDocument/2006/relationships/tags" Target="../tags/tag711.xml"/><Relationship Id="rId18" Type="http://schemas.openxmlformats.org/officeDocument/2006/relationships/tags" Target="../tags/tag710.xml"/><Relationship Id="rId17" Type="http://schemas.openxmlformats.org/officeDocument/2006/relationships/tags" Target="../tags/tag709.xml"/><Relationship Id="rId16" Type="http://schemas.openxmlformats.org/officeDocument/2006/relationships/tags" Target="../tags/tag708.xml"/><Relationship Id="rId15" Type="http://schemas.openxmlformats.org/officeDocument/2006/relationships/tags" Target="../tags/tag707.xml"/><Relationship Id="rId14" Type="http://schemas.openxmlformats.org/officeDocument/2006/relationships/tags" Target="../tags/tag706.xml"/><Relationship Id="rId13" Type="http://schemas.openxmlformats.org/officeDocument/2006/relationships/tags" Target="../tags/tag705.xml"/><Relationship Id="rId12" Type="http://schemas.openxmlformats.org/officeDocument/2006/relationships/tags" Target="../tags/tag704.xml"/><Relationship Id="rId11" Type="http://schemas.openxmlformats.org/officeDocument/2006/relationships/tags" Target="../tags/tag703.xml"/><Relationship Id="rId10" Type="http://schemas.openxmlformats.org/officeDocument/2006/relationships/tags" Target="../tags/tag702.xml"/><Relationship Id="rId1" Type="http://schemas.openxmlformats.org/officeDocument/2006/relationships/tags" Target="../tags/tag693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746.xml"/><Relationship Id="rId8" Type="http://schemas.openxmlformats.org/officeDocument/2006/relationships/tags" Target="../tags/tag745.xml"/><Relationship Id="rId7" Type="http://schemas.openxmlformats.org/officeDocument/2006/relationships/tags" Target="../tags/tag744.xml"/><Relationship Id="rId6" Type="http://schemas.openxmlformats.org/officeDocument/2006/relationships/tags" Target="../tags/tag743.xml"/><Relationship Id="rId52" Type="http://schemas.openxmlformats.org/officeDocument/2006/relationships/notesSlide" Target="../notesSlides/notesSlide12.xml"/><Relationship Id="rId51" Type="http://schemas.openxmlformats.org/officeDocument/2006/relationships/slideLayout" Target="../slideLayouts/slideLayout41.xml"/><Relationship Id="rId50" Type="http://schemas.openxmlformats.org/officeDocument/2006/relationships/tags" Target="../tags/tag784.xml"/><Relationship Id="rId5" Type="http://schemas.openxmlformats.org/officeDocument/2006/relationships/tags" Target="../tags/tag742.xml"/><Relationship Id="rId49" Type="http://schemas.openxmlformats.org/officeDocument/2006/relationships/image" Target="../media/image38.png"/><Relationship Id="rId48" Type="http://schemas.openxmlformats.org/officeDocument/2006/relationships/image" Target="../media/image37.png"/><Relationship Id="rId47" Type="http://schemas.openxmlformats.org/officeDocument/2006/relationships/image" Target="../media/image36.png"/><Relationship Id="rId46" Type="http://schemas.openxmlformats.org/officeDocument/2006/relationships/tags" Target="../tags/tag783.xml"/><Relationship Id="rId45" Type="http://schemas.openxmlformats.org/officeDocument/2006/relationships/tags" Target="../tags/tag782.xml"/><Relationship Id="rId44" Type="http://schemas.openxmlformats.org/officeDocument/2006/relationships/tags" Target="../tags/tag781.xml"/><Relationship Id="rId43" Type="http://schemas.openxmlformats.org/officeDocument/2006/relationships/tags" Target="../tags/tag780.xml"/><Relationship Id="rId42" Type="http://schemas.openxmlformats.org/officeDocument/2006/relationships/tags" Target="../tags/tag779.xml"/><Relationship Id="rId41" Type="http://schemas.openxmlformats.org/officeDocument/2006/relationships/tags" Target="../tags/tag778.xml"/><Relationship Id="rId40" Type="http://schemas.openxmlformats.org/officeDocument/2006/relationships/tags" Target="../tags/tag777.xml"/><Relationship Id="rId4" Type="http://schemas.openxmlformats.org/officeDocument/2006/relationships/tags" Target="../tags/tag741.xml"/><Relationship Id="rId39" Type="http://schemas.openxmlformats.org/officeDocument/2006/relationships/tags" Target="../tags/tag776.xml"/><Relationship Id="rId38" Type="http://schemas.openxmlformats.org/officeDocument/2006/relationships/tags" Target="../tags/tag775.xml"/><Relationship Id="rId37" Type="http://schemas.openxmlformats.org/officeDocument/2006/relationships/tags" Target="../tags/tag774.xml"/><Relationship Id="rId36" Type="http://schemas.openxmlformats.org/officeDocument/2006/relationships/tags" Target="../tags/tag773.xml"/><Relationship Id="rId35" Type="http://schemas.openxmlformats.org/officeDocument/2006/relationships/tags" Target="../tags/tag772.xml"/><Relationship Id="rId34" Type="http://schemas.openxmlformats.org/officeDocument/2006/relationships/tags" Target="../tags/tag771.xml"/><Relationship Id="rId33" Type="http://schemas.openxmlformats.org/officeDocument/2006/relationships/tags" Target="../tags/tag770.xml"/><Relationship Id="rId32" Type="http://schemas.openxmlformats.org/officeDocument/2006/relationships/tags" Target="../tags/tag769.xml"/><Relationship Id="rId31" Type="http://schemas.openxmlformats.org/officeDocument/2006/relationships/tags" Target="../tags/tag768.xml"/><Relationship Id="rId30" Type="http://schemas.openxmlformats.org/officeDocument/2006/relationships/tags" Target="../tags/tag767.xml"/><Relationship Id="rId3" Type="http://schemas.openxmlformats.org/officeDocument/2006/relationships/tags" Target="../tags/tag740.xml"/><Relationship Id="rId29" Type="http://schemas.openxmlformats.org/officeDocument/2006/relationships/tags" Target="../tags/tag766.xml"/><Relationship Id="rId28" Type="http://schemas.openxmlformats.org/officeDocument/2006/relationships/tags" Target="../tags/tag765.xml"/><Relationship Id="rId27" Type="http://schemas.openxmlformats.org/officeDocument/2006/relationships/tags" Target="../tags/tag764.xml"/><Relationship Id="rId26" Type="http://schemas.openxmlformats.org/officeDocument/2006/relationships/tags" Target="../tags/tag763.xml"/><Relationship Id="rId25" Type="http://schemas.openxmlformats.org/officeDocument/2006/relationships/tags" Target="../tags/tag762.xml"/><Relationship Id="rId24" Type="http://schemas.openxmlformats.org/officeDocument/2006/relationships/tags" Target="../tags/tag761.xml"/><Relationship Id="rId23" Type="http://schemas.openxmlformats.org/officeDocument/2006/relationships/tags" Target="../tags/tag760.xml"/><Relationship Id="rId22" Type="http://schemas.openxmlformats.org/officeDocument/2006/relationships/tags" Target="../tags/tag759.xml"/><Relationship Id="rId21" Type="http://schemas.openxmlformats.org/officeDocument/2006/relationships/tags" Target="../tags/tag758.xml"/><Relationship Id="rId20" Type="http://schemas.openxmlformats.org/officeDocument/2006/relationships/tags" Target="../tags/tag757.xml"/><Relationship Id="rId2" Type="http://schemas.openxmlformats.org/officeDocument/2006/relationships/tags" Target="../tags/tag739.xml"/><Relationship Id="rId19" Type="http://schemas.openxmlformats.org/officeDocument/2006/relationships/tags" Target="../tags/tag756.xml"/><Relationship Id="rId18" Type="http://schemas.openxmlformats.org/officeDocument/2006/relationships/tags" Target="../tags/tag755.xml"/><Relationship Id="rId17" Type="http://schemas.openxmlformats.org/officeDocument/2006/relationships/tags" Target="../tags/tag754.xml"/><Relationship Id="rId16" Type="http://schemas.openxmlformats.org/officeDocument/2006/relationships/tags" Target="../tags/tag753.xml"/><Relationship Id="rId15" Type="http://schemas.openxmlformats.org/officeDocument/2006/relationships/tags" Target="../tags/tag752.xml"/><Relationship Id="rId14" Type="http://schemas.openxmlformats.org/officeDocument/2006/relationships/tags" Target="../tags/tag751.xml"/><Relationship Id="rId13" Type="http://schemas.openxmlformats.org/officeDocument/2006/relationships/tags" Target="../tags/tag750.xml"/><Relationship Id="rId12" Type="http://schemas.openxmlformats.org/officeDocument/2006/relationships/tags" Target="../tags/tag749.xml"/><Relationship Id="rId11" Type="http://schemas.openxmlformats.org/officeDocument/2006/relationships/tags" Target="../tags/tag748.xml"/><Relationship Id="rId10" Type="http://schemas.openxmlformats.org/officeDocument/2006/relationships/tags" Target="../tags/tag747.xml"/><Relationship Id="rId1" Type="http://schemas.openxmlformats.org/officeDocument/2006/relationships/tags" Target="../tags/tag738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793.xml"/><Relationship Id="rId8" Type="http://schemas.openxmlformats.org/officeDocument/2006/relationships/tags" Target="../tags/tag792.xml"/><Relationship Id="rId7" Type="http://schemas.openxmlformats.org/officeDocument/2006/relationships/tags" Target="../tags/tag791.xml"/><Relationship Id="rId6" Type="http://schemas.openxmlformats.org/officeDocument/2006/relationships/tags" Target="../tags/tag790.xml"/><Relationship Id="rId5" Type="http://schemas.openxmlformats.org/officeDocument/2006/relationships/tags" Target="../tags/tag789.xml"/><Relationship Id="rId46" Type="http://schemas.openxmlformats.org/officeDocument/2006/relationships/notesSlide" Target="../notesSlides/notesSlide13.xml"/><Relationship Id="rId45" Type="http://schemas.openxmlformats.org/officeDocument/2006/relationships/slideLayout" Target="../slideLayouts/slideLayout41.xml"/><Relationship Id="rId44" Type="http://schemas.openxmlformats.org/officeDocument/2006/relationships/tags" Target="../tags/tag827.xml"/><Relationship Id="rId43" Type="http://schemas.openxmlformats.org/officeDocument/2006/relationships/image" Target="../media/image39.png"/><Relationship Id="rId42" Type="http://schemas.openxmlformats.org/officeDocument/2006/relationships/tags" Target="../tags/tag826.xml"/><Relationship Id="rId41" Type="http://schemas.openxmlformats.org/officeDocument/2006/relationships/tags" Target="../tags/tag825.xml"/><Relationship Id="rId40" Type="http://schemas.openxmlformats.org/officeDocument/2006/relationships/tags" Target="../tags/tag824.xml"/><Relationship Id="rId4" Type="http://schemas.openxmlformats.org/officeDocument/2006/relationships/tags" Target="../tags/tag788.xml"/><Relationship Id="rId39" Type="http://schemas.openxmlformats.org/officeDocument/2006/relationships/tags" Target="../tags/tag823.xml"/><Relationship Id="rId38" Type="http://schemas.openxmlformats.org/officeDocument/2006/relationships/tags" Target="../tags/tag822.xml"/><Relationship Id="rId37" Type="http://schemas.openxmlformats.org/officeDocument/2006/relationships/tags" Target="../tags/tag821.xml"/><Relationship Id="rId36" Type="http://schemas.openxmlformats.org/officeDocument/2006/relationships/tags" Target="../tags/tag820.xml"/><Relationship Id="rId35" Type="http://schemas.openxmlformats.org/officeDocument/2006/relationships/tags" Target="../tags/tag819.xml"/><Relationship Id="rId34" Type="http://schemas.openxmlformats.org/officeDocument/2006/relationships/tags" Target="../tags/tag818.xml"/><Relationship Id="rId33" Type="http://schemas.openxmlformats.org/officeDocument/2006/relationships/tags" Target="../tags/tag817.xml"/><Relationship Id="rId32" Type="http://schemas.openxmlformats.org/officeDocument/2006/relationships/tags" Target="../tags/tag816.xml"/><Relationship Id="rId31" Type="http://schemas.openxmlformats.org/officeDocument/2006/relationships/tags" Target="../tags/tag815.xml"/><Relationship Id="rId30" Type="http://schemas.openxmlformats.org/officeDocument/2006/relationships/tags" Target="../tags/tag814.xml"/><Relationship Id="rId3" Type="http://schemas.openxmlformats.org/officeDocument/2006/relationships/tags" Target="../tags/tag787.xml"/><Relationship Id="rId29" Type="http://schemas.openxmlformats.org/officeDocument/2006/relationships/tags" Target="../tags/tag813.xml"/><Relationship Id="rId28" Type="http://schemas.openxmlformats.org/officeDocument/2006/relationships/tags" Target="../tags/tag812.xml"/><Relationship Id="rId27" Type="http://schemas.openxmlformats.org/officeDocument/2006/relationships/tags" Target="../tags/tag811.xml"/><Relationship Id="rId26" Type="http://schemas.openxmlformats.org/officeDocument/2006/relationships/tags" Target="../tags/tag810.xml"/><Relationship Id="rId25" Type="http://schemas.openxmlformats.org/officeDocument/2006/relationships/tags" Target="../tags/tag809.xml"/><Relationship Id="rId24" Type="http://schemas.openxmlformats.org/officeDocument/2006/relationships/tags" Target="../tags/tag808.xml"/><Relationship Id="rId23" Type="http://schemas.openxmlformats.org/officeDocument/2006/relationships/tags" Target="../tags/tag807.xml"/><Relationship Id="rId22" Type="http://schemas.openxmlformats.org/officeDocument/2006/relationships/tags" Target="../tags/tag806.xml"/><Relationship Id="rId21" Type="http://schemas.openxmlformats.org/officeDocument/2006/relationships/tags" Target="../tags/tag805.xml"/><Relationship Id="rId20" Type="http://schemas.openxmlformats.org/officeDocument/2006/relationships/tags" Target="../tags/tag804.xml"/><Relationship Id="rId2" Type="http://schemas.openxmlformats.org/officeDocument/2006/relationships/tags" Target="../tags/tag786.xml"/><Relationship Id="rId19" Type="http://schemas.openxmlformats.org/officeDocument/2006/relationships/tags" Target="../tags/tag803.xml"/><Relationship Id="rId18" Type="http://schemas.openxmlformats.org/officeDocument/2006/relationships/tags" Target="../tags/tag802.xml"/><Relationship Id="rId17" Type="http://schemas.openxmlformats.org/officeDocument/2006/relationships/tags" Target="../tags/tag801.xml"/><Relationship Id="rId16" Type="http://schemas.openxmlformats.org/officeDocument/2006/relationships/tags" Target="../tags/tag800.xml"/><Relationship Id="rId15" Type="http://schemas.openxmlformats.org/officeDocument/2006/relationships/tags" Target="../tags/tag799.xml"/><Relationship Id="rId14" Type="http://schemas.openxmlformats.org/officeDocument/2006/relationships/tags" Target="../tags/tag798.xml"/><Relationship Id="rId13" Type="http://schemas.openxmlformats.org/officeDocument/2006/relationships/tags" Target="../tags/tag797.xml"/><Relationship Id="rId12" Type="http://schemas.openxmlformats.org/officeDocument/2006/relationships/tags" Target="../tags/tag796.xml"/><Relationship Id="rId11" Type="http://schemas.openxmlformats.org/officeDocument/2006/relationships/tags" Target="../tags/tag795.xml"/><Relationship Id="rId10" Type="http://schemas.openxmlformats.org/officeDocument/2006/relationships/tags" Target="../tags/tag794.xml"/><Relationship Id="rId1" Type="http://schemas.openxmlformats.org/officeDocument/2006/relationships/tags" Target="../tags/tag7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4" Type="http://schemas.openxmlformats.org/officeDocument/2006/relationships/slideLayout" Target="../slideLayouts/slideLayout4.xml"/><Relationship Id="rId23" Type="http://schemas.openxmlformats.org/officeDocument/2006/relationships/tags" Target="../tags/tag160.xml"/><Relationship Id="rId22" Type="http://schemas.openxmlformats.org/officeDocument/2006/relationships/tags" Target="../tags/tag159.xml"/><Relationship Id="rId21" Type="http://schemas.openxmlformats.org/officeDocument/2006/relationships/tags" Target="../tags/tag158.xml"/><Relationship Id="rId20" Type="http://schemas.openxmlformats.org/officeDocument/2006/relationships/tags" Target="../tags/tag157.xml"/><Relationship Id="rId2" Type="http://schemas.openxmlformats.org/officeDocument/2006/relationships/tags" Target="../tags/tag139.xml"/><Relationship Id="rId19" Type="http://schemas.openxmlformats.org/officeDocument/2006/relationships/tags" Target="../tags/tag156.xml"/><Relationship Id="rId18" Type="http://schemas.openxmlformats.org/officeDocument/2006/relationships/tags" Target="../tags/tag155.xml"/><Relationship Id="rId17" Type="http://schemas.openxmlformats.org/officeDocument/2006/relationships/tags" Target="../tags/tag154.xml"/><Relationship Id="rId16" Type="http://schemas.openxmlformats.org/officeDocument/2006/relationships/tags" Target="../tags/tag153.xml"/><Relationship Id="rId15" Type="http://schemas.openxmlformats.org/officeDocument/2006/relationships/tags" Target="../tags/tag152.xml"/><Relationship Id="rId14" Type="http://schemas.openxmlformats.org/officeDocument/2006/relationships/tags" Target="../tags/tag151.xml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tags" Target="../tags/tag148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836.xml"/><Relationship Id="rId8" Type="http://schemas.openxmlformats.org/officeDocument/2006/relationships/tags" Target="../tags/tag835.xml"/><Relationship Id="rId7" Type="http://schemas.openxmlformats.org/officeDocument/2006/relationships/tags" Target="../tags/tag834.xml"/><Relationship Id="rId6" Type="http://schemas.openxmlformats.org/officeDocument/2006/relationships/tags" Target="../tags/tag833.xml"/><Relationship Id="rId5" Type="http://schemas.openxmlformats.org/officeDocument/2006/relationships/tags" Target="../tags/tag832.xml"/><Relationship Id="rId47" Type="http://schemas.openxmlformats.org/officeDocument/2006/relationships/notesSlide" Target="../notesSlides/notesSlide14.xml"/><Relationship Id="rId46" Type="http://schemas.openxmlformats.org/officeDocument/2006/relationships/slideLayout" Target="../slideLayouts/slideLayout41.xml"/><Relationship Id="rId45" Type="http://schemas.openxmlformats.org/officeDocument/2006/relationships/tags" Target="../tags/tag870.xml"/><Relationship Id="rId44" Type="http://schemas.openxmlformats.org/officeDocument/2006/relationships/tags" Target="../tags/tag869.xml"/><Relationship Id="rId43" Type="http://schemas.openxmlformats.org/officeDocument/2006/relationships/image" Target="../media/image41.png"/><Relationship Id="rId42" Type="http://schemas.openxmlformats.org/officeDocument/2006/relationships/image" Target="../media/image40.png"/><Relationship Id="rId41" Type="http://schemas.openxmlformats.org/officeDocument/2006/relationships/tags" Target="../tags/tag868.xml"/><Relationship Id="rId40" Type="http://schemas.openxmlformats.org/officeDocument/2006/relationships/tags" Target="../tags/tag867.xml"/><Relationship Id="rId4" Type="http://schemas.openxmlformats.org/officeDocument/2006/relationships/tags" Target="../tags/tag831.xml"/><Relationship Id="rId39" Type="http://schemas.openxmlformats.org/officeDocument/2006/relationships/tags" Target="../tags/tag866.xml"/><Relationship Id="rId38" Type="http://schemas.openxmlformats.org/officeDocument/2006/relationships/tags" Target="../tags/tag865.xml"/><Relationship Id="rId37" Type="http://schemas.openxmlformats.org/officeDocument/2006/relationships/tags" Target="../tags/tag864.xml"/><Relationship Id="rId36" Type="http://schemas.openxmlformats.org/officeDocument/2006/relationships/tags" Target="../tags/tag863.xml"/><Relationship Id="rId35" Type="http://schemas.openxmlformats.org/officeDocument/2006/relationships/tags" Target="../tags/tag862.xml"/><Relationship Id="rId34" Type="http://schemas.openxmlformats.org/officeDocument/2006/relationships/tags" Target="../tags/tag861.xml"/><Relationship Id="rId33" Type="http://schemas.openxmlformats.org/officeDocument/2006/relationships/tags" Target="../tags/tag860.xml"/><Relationship Id="rId32" Type="http://schemas.openxmlformats.org/officeDocument/2006/relationships/tags" Target="../tags/tag859.xml"/><Relationship Id="rId31" Type="http://schemas.openxmlformats.org/officeDocument/2006/relationships/tags" Target="../tags/tag858.xml"/><Relationship Id="rId30" Type="http://schemas.openxmlformats.org/officeDocument/2006/relationships/tags" Target="../tags/tag857.xml"/><Relationship Id="rId3" Type="http://schemas.openxmlformats.org/officeDocument/2006/relationships/tags" Target="../tags/tag830.xml"/><Relationship Id="rId29" Type="http://schemas.openxmlformats.org/officeDocument/2006/relationships/tags" Target="../tags/tag856.xml"/><Relationship Id="rId28" Type="http://schemas.openxmlformats.org/officeDocument/2006/relationships/tags" Target="../tags/tag855.xml"/><Relationship Id="rId27" Type="http://schemas.openxmlformats.org/officeDocument/2006/relationships/tags" Target="../tags/tag854.xml"/><Relationship Id="rId26" Type="http://schemas.openxmlformats.org/officeDocument/2006/relationships/tags" Target="../tags/tag853.xml"/><Relationship Id="rId25" Type="http://schemas.openxmlformats.org/officeDocument/2006/relationships/tags" Target="../tags/tag852.xml"/><Relationship Id="rId24" Type="http://schemas.openxmlformats.org/officeDocument/2006/relationships/tags" Target="../tags/tag851.xml"/><Relationship Id="rId23" Type="http://schemas.openxmlformats.org/officeDocument/2006/relationships/tags" Target="../tags/tag850.xml"/><Relationship Id="rId22" Type="http://schemas.openxmlformats.org/officeDocument/2006/relationships/tags" Target="../tags/tag849.xml"/><Relationship Id="rId21" Type="http://schemas.openxmlformats.org/officeDocument/2006/relationships/tags" Target="../tags/tag848.xml"/><Relationship Id="rId20" Type="http://schemas.openxmlformats.org/officeDocument/2006/relationships/tags" Target="../tags/tag847.xml"/><Relationship Id="rId2" Type="http://schemas.openxmlformats.org/officeDocument/2006/relationships/tags" Target="../tags/tag829.xml"/><Relationship Id="rId19" Type="http://schemas.openxmlformats.org/officeDocument/2006/relationships/tags" Target="../tags/tag846.xml"/><Relationship Id="rId18" Type="http://schemas.openxmlformats.org/officeDocument/2006/relationships/tags" Target="../tags/tag845.xml"/><Relationship Id="rId17" Type="http://schemas.openxmlformats.org/officeDocument/2006/relationships/tags" Target="../tags/tag844.xml"/><Relationship Id="rId16" Type="http://schemas.openxmlformats.org/officeDocument/2006/relationships/tags" Target="../tags/tag843.xml"/><Relationship Id="rId15" Type="http://schemas.openxmlformats.org/officeDocument/2006/relationships/tags" Target="../tags/tag842.xml"/><Relationship Id="rId14" Type="http://schemas.openxmlformats.org/officeDocument/2006/relationships/tags" Target="../tags/tag841.xml"/><Relationship Id="rId13" Type="http://schemas.openxmlformats.org/officeDocument/2006/relationships/tags" Target="../tags/tag840.xml"/><Relationship Id="rId12" Type="http://schemas.openxmlformats.org/officeDocument/2006/relationships/tags" Target="../tags/tag839.xml"/><Relationship Id="rId11" Type="http://schemas.openxmlformats.org/officeDocument/2006/relationships/tags" Target="../tags/tag838.xml"/><Relationship Id="rId10" Type="http://schemas.openxmlformats.org/officeDocument/2006/relationships/tags" Target="../tags/tag837.xml"/><Relationship Id="rId1" Type="http://schemas.openxmlformats.org/officeDocument/2006/relationships/tags" Target="../tags/tag828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879.xml"/><Relationship Id="rId8" Type="http://schemas.openxmlformats.org/officeDocument/2006/relationships/tags" Target="../tags/tag878.xml"/><Relationship Id="rId7" Type="http://schemas.openxmlformats.org/officeDocument/2006/relationships/tags" Target="../tags/tag877.xml"/><Relationship Id="rId6" Type="http://schemas.openxmlformats.org/officeDocument/2006/relationships/tags" Target="../tags/tag876.xml"/><Relationship Id="rId5" Type="http://schemas.openxmlformats.org/officeDocument/2006/relationships/tags" Target="../tags/tag875.xml"/><Relationship Id="rId47" Type="http://schemas.openxmlformats.org/officeDocument/2006/relationships/notesSlide" Target="../notesSlides/notesSlide15.xml"/><Relationship Id="rId46" Type="http://schemas.openxmlformats.org/officeDocument/2006/relationships/slideLayout" Target="../slideLayouts/slideLayout41.xml"/><Relationship Id="rId45" Type="http://schemas.openxmlformats.org/officeDocument/2006/relationships/tags" Target="../tags/tag913.xml"/><Relationship Id="rId44" Type="http://schemas.openxmlformats.org/officeDocument/2006/relationships/image" Target="../media/image43.png"/><Relationship Id="rId43" Type="http://schemas.openxmlformats.org/officeDocument/2006/relationships/image" Target="../media/image42.png"/><Relationship Id="rId42" Type="http://schemas.openxmlformats.org/officeDocument/2006/relationships/tags" Target="../tags/tag912.xml"/><Relationship Id="rId41" Type="http://schemas.openxmlformats.org/officeDocument/2006/relationships/tags" Target="../tags/tag911.xml"/><Relationship Id="rId40" Type="http://schemas.openxmlformats.org/officeDocument/2006/relationships/tags" Target="../tags/tag910.xml"/><Relationship Id="rId4" Type="http://schemas.openxmlformats.org/officeDocument/2006/relationships/tags" Target="../tags/tag874.xml"/><Relationship Id="rId39" Type="http://schemas.openxmlformats.org/officeDocument/2006/relationships/tags" Target="../tags/tag909.xml"/><Relationship Id="rId38" Type="http://schemas.openxmlformats.org/officeDocument/2006/relationships/tags" Target="../tags/tag908.xml"/><Relationship Id="rId37" Type="http://schemas.openxmlformats.org/officeDocument/2006/relationships/tags" Target="../tags/tag907.xml"/><Relationship Id="rId36" Type="http://schemas.openxmlformats.org/officeDocument/2006/relationships/tags" Target="../tags/tag906.xml"/><Relationship Id="rId35" Type="http://schemas.openxmlformats.org/officeDocument/2006/relationships/tags" Target="../tags/tag905.xml"/><Relationship Id="rId34" Type="http://schemas.openxmlformats.org/officeDocument/2006/relationships/tags" Target="../tags/tag904.xml"/><Relationship Id="rId33" Type="http://schemas.openxmlformats.org/officeDocument/2006/relationships/tags" Target="../tags/tag903.xml"/><Relationship Id="rId32" Type="http://schemas.openxmlformats.org/officeDocument/2006/relationships/tags" Target="../tags/tag902.xml"/><Relationship Id="rId31" Type="http://schemas.openxmlformats.org/officeDocument/2006/relationships/tags" Target="../tags/tag901.xml"/><Relationship Id="rId30" Type="http://schemas.openxmlformats.org/officeDocument/2006/relationships/tags" Target="../tags/tag900.xml"/><Relationship Id="rId3" Type="http://schemas.openxmlformats.org/officeDocument/2006/relationships/tags" Target="../tags/tag873.xml"/><Relationship Id="rId29" Type="http://schemas.openxmlformats.org/officeDocument/2006/relationships/tags" Target="../tags/tag899.xml"/><Relationship Id="rId28" Type="http://schemas.openxmlformats.org/officeDocument/2006/relationships/tags" Target="../tags/tag898.xml"/><Relationship Id="rId27" Type="http://schemas.openxmlformats.org/officeDocument/2006/relationships/tags" Target="../tags/tag897.xml"/><Relationship Id="rId26" Type="http://schemas.openxmlformats.org/officeDocument/2006/relationships/tags" Target="../tags/tag896.xml"/><Relationship Id="rId25" Type="http://schemas.openxmlformats.org/officeDocument/2006/relationships/tags" Target="../tags/tag895.xml"/><Relationship Id="rId24" Type="http://schemas.openxmlformats.org/officeDocument/2006/relationships/tags" Target="../tags/tag894.xml"/><Relationship Id="rId23" Type="http://schemas.openxmlformats.org/officeDocument/2006/relationships/tags" Target="../tags/tag893.xml"/><Relationship Id="rId22" Type="http://schemas.openxmlformats.org/officeDocument/2006/relationships/tags" Target="../tags/tag892.xml"/><Relationship Id="rId21" Type="http://schemas.openxmlformats.org/officeDocument/2006/relationships/tags" Target="../tags/tag891.xml"/><Relationship Id="rId20" Type="http://schemas.openxmlformats.org/officeDocument/2006/relationships/tags" Target="../tags/tag890.xml"/><Relationship Id="rId2" Type="http://schemas.openxmlformats.org/officeDocument/2006/relationships/tags" Target="../tags/tag872.xml"/><Relationship Id="rId19" Type="http://schemas.openxmlformats.org/officeDocument/2006/relationships/tags" Target="../tags/tag889.xml"/><Relationship Id="rId18" Type="http://schemas.openxmlformats.org/officeDocument/2006/relationships/tags" Target="../tags/tag888.xml"/><Relationship Id="rId17" Type="http://schemas.openxmlformats.org/officeDocument/2006/relationships/tags" Target="../tags/tag887.xml"/><Relationship Id="rId16" Type="http://schemas.openxmlformats.org/officeDocument/2006/relationships/tags" Target="../tags/tag886.xml"/><Relationship Id="rId15" Type="http://schemas.openxmlformats.org/officeDocument/2006/relationships/tags" Target="../tags/tag885.xml"/><Relationship Id="rId14" Type="http://schemas.openxmlformats.org/officeDocument/2006/relationships/tags" Target="../tags/tag884.xml"/><Relationship Id="rId13" Type="http://schemas.openxmlformats.org/officeDocument/2006/relationships/tags" Target="../tags/tag883.xml"/><Relationship Id="rId12" Type="http://schemas.openxmlformats.org/officeDocument/2006/relationships/tags" Target="../tags/tag882.xml"/><Relationship Id="rId11" Type="http://schemas.openxmlformats.org/officeDocument/2006/relationships/tags" Target="../tags/tag881.xml"/><Relationship Id="rId10" Type="http://schemas.openxmlformats.org/officeDocument/2006/relationships/tags" Target="../tags/tag880.xml"/><Relationship Id="rId1" Type="http://schemas.openxmlformats.org/officeDocument/2006/relationships/tags" Target="../tags/tag871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922.xml"/><Relationship Id="rId8" Type="http://schemas.openxmlformats.org/officeDocument/2006/relationships/tags" Target="../tags/tag921.xml"/><Relationship Id="rId7" Type="http://schemas.openxmlformats.org/officeDocument/2006/relationships/tags" Target="../tags/tag920.xml"/><Relationship Id="rId6" Type="http://schemas.openxmlformats.org/officeDocument/2006/relationships/tags" Target="../tags/tag919.xml"/><Relationship Id="rId5" Type="http://schemas.openxmlformats.org/officeDocument/2006/relationships/tags" Target="../tags/tag918.xml"/><Relationship Id="rId47" Type="http://schemas.openxmlformats.org/officeDocument/2006/relationships/notesSlide" Target="../notesSlides/notesSlide16.xml"/><Relationship Id="rId46" Type="http://schemas.openxmlformats.org/officeDocument/2006/relationships/slideLayout" Target="../slideLayouts/slideLayout41.xml"/><Relationship Id="rId45" Type="http://schemas.openxmlformats.org/officeDocument/2006/relationships/tags" Target="../tags/tag955.xml"/><Relationship Id="rId44" Type="http://schemas.openxmlformats.org/officeDocument/2006/relationships/image" Target="../media/image46.png"/><Relationship Id="rId43" Type="http://schemas.openxmlformats.org/officeDocument/2006/relationships/image" Target="../media/image45.png"/><Relationship Id="rId42" Type="http://schemas.openxmlformats.org/officeDocument/2006/relationships/image" Target="../media/image44.png"/><Relationship Id="rId41" Type="http://schemas.openxmlformats.org/officeDocument/2006/relationships/tags" Target="../tags/tag954.xml"/><Relationship Id="rId40" Type="http://schemas.openxmlformats.org/officeDocument/2006/relationships/tags" Target="../tags/tag953.xml"/><Relationship Id="rId4" Type="http://schemas.openxmlformats.org/officeDocument/2006/relationships/tags" Target="../tags/tag917.xml"/><Relationship Id="rId39" Type="http://schemas.openxmlformats.org/officeDocument/2006/relationships/tags" Target="../tags/tag952.xml"/><Relationship Id="rId38" Type="http://schemas.openxmlformats.org/officeDocument/2006/relationships/tags" Target="../tags/tag951.xml"/><Relationship Id="rId37" Type="http://schemas.openxmlformats.org/officeDocument/2006/relationships/tags" Target="../tags/tag950.xml"/><Relationship Id="rId36" Type="http://schemas.openxmlformats.org/officeDocument/2006/relationships/tags" Target="../tags/tag949.xml"/><Relationship Id="rId35" Type="http://schemas.openxmlformats.org/officeDocument/2006/relationships/tags" Target="../tags/tag948.xml"/><Relationship Id="rId34" Type="http://schemas.openxmlformats.org/officeDocument/2006/relationships/tags" Target="../tags/tag947.xml"/><Relationship Id="rId33" Type="http://schemas.openxmlformats.org/officeDocument/2006/relationships/tags" Target="../tags/tag946.xml"/><Relationship Id="rId32" Type="http://schemas.openxmlformats.org/officeDocument/2006/relationships/tags" Target="../tags/tag945.xml"/><Relationship Id="rId31" Type="http://schemas.openxmlformats.org/officeDocument/2006/relationships/tags" Target="../tags/tag944.xml"/><Relationship Id="rId30" Type="http://schemas.openxmlformats.org/officeDocument/2006/relationships/tags" Target="../tags/tag943.xml"/><Relationship Id="rId3" Type="http://schemas.openxmlformats.org/officeDocument/2006/relationships/tags" Target="../tags/tag916.xml"/><Relationship Id="rId29" Type="http://schemas.openxmlformats.org/officeDocument/2006/relationships/tags" Target="../tags/tag942.xml"/><Relationship Id="rId28" Type="http://schemas.openxmlformats.org/officeDocument/2006/relationships/tags" Target="../tags/tag941.xml"/><Relationship Id="rId27" Type="http://schemas.openxmlformats.org/officeDocument/2006/relationships/tags" Target="../tags/tag940.xml"/><Relationship Id="rId26" Type="http://schemas.openxmlformats.org/officeDocument/2006/relationships/tags" Target="../tags/tag939.xml"/><Relationship Id="rId25" Type="http://schemas.openxmlformats.org/officeDocument/2006/relationships/tags" Target="../tags/tag938.xml"/><Relationship Id="rId24" Type="http://schemas.openxmlformats.org/officeDocument/2006/relationships/tags" Target="../tags/tag937.xml"/><Relationship Id="rId23" Type="http://schemas.openxmlformats.org/officeDocument/2006/relationships/tags" Target="../tags/tag936.xml"/><Relationship Id="rId22" Type="http://schemas.openxmlformats.org/officeDocument/2006/relationships/tags" Target="../tags/tag935.xml"/><Relationship Id="rId21" Type="http://schemas.openxmlformats.org/officeDocument/2006/relationships/tags" Target="../tags/tag934.xml"/><Relationship Id="rId20" Type="http://schemas.openxmlformats.org/officeDocument/2006/relationships/tags" Target="../tags/tag933.xml"/><Relationship Id="rId2" Type="http://schemas.openxmlformats.org/officeDocument/2006/relationships/tags" Target="../tags/tag915.xml"/><Relationship Id="rId19" Type="http://schemas.openxmlformats.org/officeDocument/2006/relationships/tags" Target="../tags/tag932.xml"/><Relationship Id="rId18" Type="http://schemas.openxmlformats.org/officeDocument/2006/relationships/tags" Target="../tags/tag931.xml"/><Relationship Id="rId17" Type="http://schemas.openxmlformats.org/officeDocument/2006/relationships/tags" Target="../tags/tag930.xml"/><Relationship Id="rId16" Type="http://schemas.openxmlformats.org/officeDocument/2006/relationships/tags" Target="../tags/tag929.xml"/><Relationship Id="rId15" Type="http://schemas.openxmlformats.org/officeDocument/2006/relationships/tags" Target="../tags/tag928.xml"/><Relationship Id="rId14" Type="http://schemas.openxmlformats.org/officeDocument/2006/relationships/tags" Target="../tags/tag927.xml"/><Relationship Id="rId13" Type="http://schemas.openxmlformats.org/officeDocument/2006/relationships/tags" Target="../tags/tag926.xml"/><Relationship Id="rId12" Type="http://schemas.openxmlformats.org/officeDocument/2006/relationships/tags" Target="../tags/tag925.xml"/><Relationship Id="rId11" Type="http://schemas.openxmlformats.org/officeDocument/2006/relationships/tags" Target="../tags/tag924.xml"/><Relationship Id="rId10" Type="http://schemas.openxmlformats.org/officeDocument/2006/relationships/tags" Target="../tags/tag923.xml"/><Relationship Id="rId1" Type="http://schemas.openxmlformats.org/officeDocument/2006/relationships/tags" Target="../tags/tag914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964.xml"/><Relationship Id="rId8" Type="http://schemas.openxmlformats.org/officeDocument/2006/relationships/tags" Target="../tags/tag963.xml"/><Relationship Id="rId7" Type="http://schemas.openxmlformats.org/officeDocument/2006/relationships/tags" Target="../tags/tag962.xml"/><Relationship Id="rId6" Type="http://schemas.openxmlformats.org/officeDocument/2006/relationships/tags" Target="../tags/tag961.xml"/><Relationship Id="rId5" Type="http://schemas.openxmlformats.org/officeDocument/2006/relationships/tags" Target="../tags/tag960.xml"/><Relationship Id="rId45" Type="http://schemas.openxmlformats.org/officeDocument/2006/relationships/notesSlide" Target="../notesSlides/notesSlide17.xml"/><Relationship Id="rId44" Type="http://schemas.openxmlformats.org/officeDocument/2006/relationships/slideLayout" Target="../slideLayouts/slideLayout52.xml"/><Relationship Id="rId43" Type="http://schemas.openxmlformats.org/officeDocument/2006/relationships/tags" Target="../tags/tag997.xml"/><Relationship Id="rId42" Type="http://schemas.openxmlformats.org/officeDocument/2006/relationships/image" Target="../media/image47.png"/><Relationship Id="rId41" Type="http://schemas.openxmlformats.org/officeDocument/2006/relationships/tags" Target="../tags/tag996.xml"/><Relationship Id="rId40" Type="http://schemas.openxmlformats.org/officeDocument/2006/relationships/tags" Target="../tags/tag995.xml"/><Relationship Id="rId4" Type="http://schemas.openxmlformats.org/officeDocument/2006/relationships/tags" Target="../tags/tag959.xml"/><Relationship Id="rId39" Type="http://schemas.openxmlformats.org/officeDocument/2006/relationships/tags" Target="../tags/tag994.xml"/><Relationship Id="rId38" Type="http://schemas.openxmlformats.org/officeDocument/2006/relationships/tags" Target="../tags/tag993.xml"/><Relationship Id="rId37" Type="http://schemas.openxmlformats.org/officeDocument/2006/relationships/tags" Target="../tags/tag992.xml"/><Relationship Id="rId36" Type="http://schemas.openxmlformats.org/officeDocument/2006/relationships/tags" Target="../tags/tag991.xml"/><Relationship Id="rId35" Type="http://schemas.openxmlformats.org/officeDocument/2006/relationships/tags" Target="../tags/tag990.xml"/><Relationship Id="rId34" Type="http://schemas.openxmlformats.org/officeDocument/2006/relationships/tags" Target="../tags/tag989.xml"/><Relationship Id="rId33" Type="http://schemas.openxmlformats.org/officeDocument/2006/relationships/tags" Target="../tags/tag988.xml"/><Relationship Id="rId32" Type="http://schemas.openxmlformats.org/officeDocument/2006/relationships/tags" Target="../tags/tag987.xml"/><Relationship Id="rId31" Type="http://schemas.openxmlformats.org/officeDocument/2006/relationships/tags" Target="../tags/tag986.xml"/><Relationship Id="rId30" Type="http://schemas.openxmlformats.org/officeDocument/2006/relationships/tags" Target="../tags/tag985.xml"/><Relationship Id="rId3" Type="http://schemas.openxmlformats.org/officeDocument/2006/relationships/tags" Target="../tags/tag958.xml"/><Relationship Id="rId29" Type="http://schemas.openxmlformats.org/officeDocument/2006/relationships/tags" Target="../tags/tag984.xml"/><Relationship Id="rId28" Type="http://schemas.openxmlformats.org/officeDocument/2006/relationships/tags" Target="../tags/tag983.xml"/><Relationship Id="rId27" Type="http://schemas.openxmlformats.org/officeDocument/2006/relationships/tags" Target="../tags/tag982.xml"/><Relationship Id="rId26" Type="http://schemas.openxmlformats.org/officeDocument/2006/relationships/tags" Target="../tags/tag981.xml"/><Relationship Id="rId25" Type="http://schemas.openxmlformats.org/officeDocument/2006/relationships/tags" Target="../tags/tag980.xml"/><Relationship Id="rId24" Type="http://schemas.openxmlformats.org/officeDocument/2006/relationships/tags" Target="../tags/tag979.xml"/><Relationship Id="rId23" Type="http://schemas.openxmlformats.org/officeDocument/2006/relationships/tags" Target="../tags/tag978.xml"/><Relationship Id="rId22" Type="http://schemas.openxmlformats.org/officeDocument/2006/relationships/tags" Target="../tags/tag977.xml"/><Relationship Id="rId21" Type="http://schemas.openxmlformats.org/officeDocument/2006/relationships/tags" Target="../tags/tag976.xml"/><Relationship Id="rId20" Type="http://schemas.openxmlformats.org/officeDocument/2006/relationships/tags" Target="../tags/tag975.xml"/><Relationship Id="rId2" Type="http://schemas.openxmlformats.org/officeDocument/2006/relationships/tags" Target="../tags/tag957.xml"/><Relationship Id="rId19" Type="http://schemas.openxmlformats.org/officeDocument/2006/relationships/tags" Target="../tags/tag974.xml"/><Relationship Id="rId18" Type="http://schemas.openxmlformats.org/officeDocument/2006/relationships/tags" Target="../tags/tag973.xml"/><Relationship Id="rId17" Type="http://schemas.openxmlformats.org/officeDocument/2006/relationships/tags" Target="../tags/tag972.xml"/><Relationship Id="rId16" Type="http://schemas.openxmlformats.org/officeDocument/2006/relationships/tags" Target="../tags/tag971.xml"/><Relationship Id="rId15" Type="http://schemas.openxmlformats.org/officeDocument/2006/relationships/tags" Target="../tags/tag970.xml"/><Relationship Id="rId14" Type="http://schemas.openxmlformats.org/officeDocument/2006/relationships/tags" Target="../tags/tag969.xml"/><Relationship Id="rId13" Type="http://schemas.openxmlformats.org/officeDocument/2006/relationships/tags" Target="../tags/tag968.xml"/><Relationship Id="rId12" Type="http://schemas.openxmlformats.org/officeDocument/2006/relationships/tags" Target="../tags/tag967.xml"/><Relationship Id="rId11" Type="http://schemas.openxmlformats.org/officeDocument/2006/relationships/tags" Target="../tags/tag966.xml"/><Relationship Id="rId10" Type="http://schemas.openxmlformats.org/officeDocument/2006/relationships/tags" Target="../tags/tag965.xml"/><Relationship Id="rId1" Type="http://schemas.openxmlformats.org/officeDocument/2006/relationships/tags" Target="../tags/tag95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9" Type="http://schemas.openxmlformats.org/officeDocument/2006/relationships/slideLayout" Target="../slideLayouts/slideLayout4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8.xml"/><Relationship Id="rId3" Type="http://schemas.openxmlformats.org/officeDocument/2006/relationships/tags" Target="../tags/tag179.xml"/><Relationship Id="rId2" Type="http://schemas.openxmlformats.org/officeDocument/2006/relationships/image" Target="../media/image3.jpeg"/><Relationship Id="rId1" Type="http://schemas.openxmlformats.org/officeDocument/2006/relationships/hyperlink" Target="https://www.jpfbj.cn/irodori/starter/pdf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8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8.xml"/><Relationship Id="rId1" Type="http://schemas.openxmlformats.org/officeDocument/2006/relationships/tags" Target="../tags/tag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272683" y="1899821"/>
            <a:ext cx="6169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defRPr/>
            </a:pPr>
            <a:r>
              <a:rPr lang="en-US" altLang="zh-CN" sz="4400" noProof="1">
                <a:solidFill>
                  <a:srgbClr val="00206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2023</a:t>
            </a:r>
            <a:r>
              <a:rPr lang="ja-JP" altLang="en-US" sz="4400" noProof="1">
                <a:solidFill>
                  <a:srgbClr val="00206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（</a:t>
            </a:r>
            <a:r>
              <a:rPr lang="zh-CN" altLang="en-US" sz="4400" noProof="1">
                <a:solidFill>
                  <a:srgbClr val="00206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春</a:t>
            </a:r>
            <a:r>
              <a:rPr lang="ja-JP" altLang="en-US" sz="4400" noProof="1">
                <a:solidFill>
                  <a:srgbClr val="002060"/>
                </a:solidFill>
                <a:latin typeface="HGPGothicE" panose="020B0900000000000000" pitchFamily="34" charset="-128"/>
                <a:ea typeface="HGPGothicE" panose="020B0900000000000000" pitchFamily="34" charset="-128"/>
              </a:rPr>
              <a:t>）基礎日本語</a:t>
            </a:r>
            <a:endParaRPr lang="zh-CN" altLang="en-US" sz="4400" noProof="1">
              <a:solidFill>
                <a:schemeClr val="tx1">
                  <a:lumMod val="65000"/>
                  <a:lumOff val="35000"/>
                </a:schemeClr>
              </a:solidFill>
              <a:latin typeface="HGPGothicE" panose="020B0900000000000000" pitchFamily="34" charset="-128"/>
              <a:ea typeface="HGPGothicE" panose="020B0900000000000000" pitchFamily="34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17904" y="4426298"/>
            <a:ext cx="3986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講師：周　莉</a:t>
            </a:r>
            <a:endParaRPr lang="zh-CN" altLang="en-US" sz="4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08520" y="3053918"/>
            <a:ext cx="260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C00000"/>
                </a:solidFill>
              </a:rPr>
              <a:t>  初級クラス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1"/>
          <p:cNvSpPr txBox="1">
            <a:spLocks noChangeArrowheads="1"/>
          </p:cNvSpPr>
          <p:nvPr/>
        </p:nvSpPr>
        <p:spPr bwMode="auto">
          <a:xfrm>
            <a:off x="2351089" y="692150"/>
            <a:ext cx="7273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9911" y="1052514"/>
            <a:ext cx="9942989" cy="40987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  <a:latin typeface="Verdana" panose="020B0604030504040204" pitchFamily="34" charset="0"/>
                <a:ea typeface="宋体" pitchFamily="2" charset="-122"/>
              </a:rPr>
              <a:t>     </a:t>
            </a:r>
            <a:endParaRPr lang="en-US" altLang="zh-CN" dirty="0">
              <a:solidFill>
                <a:srgbClr val="0070C0"/>
              </a:solidFill>
              <a:latin typeface="Verdana" panose="020B0604030504040204" pitchFamily="34" charset="0"/>
              <a:ea typeface="宋体" pitchFamily="2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3A9F4">
                    <a:lumMod val="75000"/>
                  </a:srgbClr>
                </a:solidFill>
                <a:highlight>
                  <a:srgbClr val="FFCCCC"/>
                </a:highlight>
                <a:latin typeface="Verdana" panose="020B0604030504040204" pitchFamily="34" charset="0"/>
                <a:ea typeface="宋体" pitchFamily="2" charset="-122"/>
              </a:rPr>
              <a:t>     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FFCCCC"/>
                </a:highlight>
                <a:latin typeface="Verdana" panose="020B0604030504040204" pitchFamily="34" charset="0"/>
                <a:ea typeface="宋体" pitchFamily="2" charset="-122"/>
              </a:rPr>
              <a:t>日语属于黏着语系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，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FFCC99"/>
                </a:highlight>
                <a:latin typeface="Verdana" panose="020B0604030504040204" pitchFamily="34" charset="0"/>
                <a:ea typeface="宋体" pitchFamily="2" charset="-122"/>
              </a:rPr>
              <a:t>它是和蒙古语、土耳其语及朝鲜语视为同一系统的。</a:t>
            </a:r>
            <a:endParaRPr lang="en-US" altLang="zh-CN" sz="2000" dirty="0">
              <a:solidFill>
                <a:srgbClr val="0070C0"/>
              </a:solidFill>
              <a:highlight>
                <a:srgbClr val="FFCC99"/>
              </a:highlight>
              <a:latin typeface="Verdana" panose="020B0604030504040204" pitchFamily="34" charset="0"/>
              <a:ea typeface="宋体" pitchFamily="2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70C0"/>
                </a:solidFill>
                <a:latin typeface="Verdana" panose="020B0604030504040204" pitchFamily="34" charset="0"/>
                <a:ea typeface="宋体" pitchFamily="2" charset="-122"/>
              </a:rPr>
              <a:t>    此外因为日本大规模引进汉语的时间大致在隋唐时期，当时中国的官话是河洛话，而保存河洛话最完整的则是现在的闽南语。所以在一些日语的口语当中，很多词语的读音跟闽南语是非常接近，比如说“世界”、“时间”、“了解”、“先生”等等，特别是“先生”一词在闽南语当中多数情况下专指教师先生（即老师），而在日语当中“先生”一样特指老师。</a:t>
            </a:r>
            <a:endParaRPr lang="zh-CN" altLang="en-US" sz="2000" dirty="0">
              <a:solidFill>
                <a:srgbClr val="0070C0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0124" y="635000"/>
            <a:ext cx="4270159" cy="706438"/>
          </a:xfrm>
          <a:prstGeom prst="rect">
            <a:avLst/>
          </a:prstGeom>
          <a:noFill/>
          <a:ln>
            <a:noFill/>
          </a:ln>
        </p:spPr>
        <p:txBody>
          <a:bodyPr lIns="68573" tIns="34287" rIns="68573" bIns="34287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spc="300" noProof="1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Impact" panose="020B0806030902050204" pitchFamily="34" charset="0"/>
              </a:rPr>
              <a:t>四、日语的文字</a:t>
            </a:r>
            <a:endParaRPr lang="zh-CN" altLang="en-US" sz="3600" b="1" spc="300" noProof="1">
              <a:solidFill>
                <a:schemeClr val="accent2">
                  <a:lumMod val="50000"/>
                </a:schemeClr>
              </a:solidFill>
              <a:highlight>
                <a:srgbClr val="FFCCCC"/>
              </a:highligh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  <p:sp>
        <p:nvSpPr>
          <p:cNvPr id="32" name="椭圆 31"/>
          <p:cNvSpPr/>
          <p:nvPr>
            <p:custDataLst>
              <p:tags r:id="rId2"/>
            </p:custDataLst>
          </p:nvPr>
        </p:nvSpPr>
        <p:spPr>
          <a:xfrm>
            <a:off x="9348788" y="1520826"/>
            <a:ext cx="144462" cy="144463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33" name="椭圆 32"/>
          <p:cNvSpPr/>
          <p:nvPr>
            <p:custDataLst>
              <p:tags r:id="rId3"/>
            </p:custDataLst>
          </p:nvPr>
        </p:nvSpPr>
        <p:spPr>
          <a:xfrm>
            <a:off x="9537700" y="1520826"/>
            <a:ext cx="146050" cy="144463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34" name="椭圆 33"/>
          <p:cNvSpPr/>
          <p:nvPr>
            <p:custDataLst>
              <p:tags r:id="rId4"/>
            </p:custDataLst>
          </p:nvPr>
        </p:nvSpPr>
        <p:spPr>
          <a:xfrm>
            <a:off x="9728201" y="1520826"/>
            <a:ext cx="144463" cy="144463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ea"/>
            </a:endParaRPr>
          </a:p>
        </p:txBody>
      </p:sp>
      <p:sp>
        <p:nvSpPr>
          <p:cNvPr id="15" name="矩形: 圆角 14"/>
          <p:cNvSpPr/>
          <p:nvPr>
            <p:custDataLst>
              <p:tags r:id="rId5"/>
            </p:custDataLst>
          </p:nvPr>
        </p:nvSpPr>
        <p:spPr>
          <a:xfrm>
            <a:off x="1624614" y="2138068"/>
            <a:ext cx="2752078" cy="3374963"/>
          </a:xfrm>
          <a:prstGeom prst="roundRect">
            <a:avLst>
              <a:gd name="adj" fmla="val 8595"/>
            </a:avLst>
          </a:prstGeom>
          <a:noFill/>
          <a:ln w="9525">
            <a:solidFill>
              <a:srgbClr val="3498DB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2" name="矩形: 圆角 11"/>
          <p:cNvSpPr/>
          <p:nvPr>
            <p:custDataLst>
              <p:tags r:id="rId6"/>
            </p:custDataLst>
          </p:nvPr>
        </p:nvSpPr>
        <p:spPr>
          <a:xfrm>
            <a:off x="2716568" y="1846555"/>
            <a:ext cx="603682" cy="589966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51210" name="books_115067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>
            <a:off x="2833226" y="1989138"/>
            <a:ext cx="342900" cy="285750"/>
          </a:xfrm>
          <a:custGeom>
            <a:avLst/>
            <a:gdLst>
              <a:gd name="T0" fmla="*/ 2147483646 w 3949"/>
              <a:gd name="T1" fmla="*/ 2147483646 h 3307"/>
              <a:gd name="T2" fmla="*/ 2147483646 w 3949"/>
              <a:gd name="T3" fmla="*/ 2147483646 h 3307"/>
              <a:gd name="T4" fmla="*/ 2147483646 w 3949"/>
              <a:gd name="T5" fmla="*/ 2147483646 h 3307"/>
              <a:gd name="T6" fmla="*/ 2147483646 w 3949"/>
              <a:gd name="T7" fmla="*/ 2147483646 h 3307"/>
              <a:gd name="T8" fmla="*/ 2147483646 w 3949"/>
              <a:gd name="T9" fmla="*/ 2147483646 h 3307"/>
              <a:gd name="T10" fmla="*/ 2147483646 w 3949"/>
              <a:gd name="T11" fmla="*/ 2147483646 h 3307"/>
              <a:gd name="T12" fmla="*/ 2147483646 w 3949"/>
              <a:gd name="T13" fmla="*/ 2147483646 h 3307"/>
              <a:gd name="T14" fmla="*/ 2147483646 w 3949"/>
              <a:gd name="T15" fmla="*/ 2147483646 h 3307"/>
              <a:gd name="T16" fmla="*/ 2147483646 w 3949"/>
              <a:gd name="T17" fmla="*/ 2147483646 h 3307"/>
              <a:gd name="T18" fmla="*/ 2147483646 w 3949"/>
              <a:gd name="T19" fmla="*/ 2147483646 h 3307"/>
              <a:gd name="T20" fmla="*/ 2147483646 w 3949"/>
              <a:gd name="T21" fmla="*/ 2147483646 h 3307"/>
              <a:gd name="T22" fmla="*/ 2147483646 w 3949"/>
              <a:gd name="T23" fmla="*/ 2147483646 h 3307"/>
              <a:gd name="T24" fmla="*/ 2147483646 w 3949"/>
              <a:gd name="T25" fmla="*/ 2147483646 h 3307"/>
              <a:gd name="T26" fmla="*/ 2147483646 w 3949"/>
              <a:gd name="T27" fmla="*/ 2147483646 h 3307"/>
              <a:gd name="T28" fmla="*/ 2147483646 w 3949"/>
              <a:gd name="T29" fmla="*/ 2147483646 h 3307"/>
              <a:gd name="T30" fmla="*/ 2147483646 w 3949"/>
              <a:gd name="T31" fmla="*/ 2147483646 h 3307"/>
              <a:gd name="T32" fmla="*/ 2147483646 w 3949"/>
              <a:gd name="T33" fmla="*/ 2147483646 h 3307"/>
              <a:gd name="T34" fmla="*/ 2147483646 w 3949"/>
              <a:gd name="T35" fmla="*/ 2147483646 h 3307"/>
              <a:gd name="T36" fmla="*/ 2147483646 w 3949"/>
              <a:gd name="T37" fmla="*/ 0 h 3307"/>
              <a:gd name="T38" fmla="*/ 2147483646 w 3949"/>
              <a:gd name="T39" fmla="*/ 0 h 3307"/>
              <a:gd name="T40" fmla="*/ 2147483646 w 3949"/>
              <a:gd name="T41" fmla="*/ 2147483646 h 3307"/>
              <a:gd name="T42" fmla="*/ 2147483646 w 3949"/>
              <a:gd name="T43" fmla="*/ 2147483646 h 3307"/>
              <a:gd name="T44" fmla="*/ 2147483646 w 3949"/>
              <a:gd name="T45" fmla="*/ 2147483646 h 3307"/>
              <a:gd name="T46" fmla="*/ 0 w 3949"/>
              <a:gd name="T47" fmla="*/ 2147483646 h 3307"/>
              <a:gd name="T48" fmla="*/ 2147483646 w 3949"/>
              <a:gd name="T49" fmla="*/ 2147483646 h 3307"/>
              <a:gd name="T50" fmla="*/ 2147483646 w 3949"/>
              <a:gd name="T51" fmla="*/ 2147483646 h 3307"/>
              <a:gd name="T52" fmla="*/ 2147483646 w 3949"/>
              <a:gd name="T53" fmla="*/ 2147483646 h 3307"/>
              <a:gd name="T54" fmla="*/ 2147483646 w 3949"/>
              <a:gd name="T55" fmla="*/ 2147483646 h 3307"/>
              <a:gd name="T56" fmla="*/ 2147483646 w 3949"/>
              <a:gd name="T57" fmla="*/ 2147483646 h 3307"/>
              <a:gd name="T58" fmla="*/ 2147483646 w 3949"/>
              <a:gd name="T59" fmla="*/ 2147483646 h 3307"/>
              <a:gd name="T60" fmla="*/ 2147483646 w 3949"/>
              <a:gd name="T61" fmla="*/ 2147483646 h 3307"/>
              <a:gd name="T62" fmla="*/ 2147483646 w 3949"/>
              <a:gd name="T63" fmla="*/ 2147483646 h 330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49" h="3307">
                <a:moveTo>
                  <a:pt x="873" y="2867"/>
                </a:moveTo>
                <a:cubicBezTo>
                  <a:pt x="814" y="2867"/>
                  <a:pt x="767" y="2819"/>
                  <a:pt x="767" y="2760"/>
                </a:cubicBezTo>
                <a:cubicBezTo>
                  <a:pt x="767" y="2701"/>
                  <a:pt x="814" y="2653"/>
                  <a:pt x="873" y="2653"/>
                </a:cubicBezTo>
                <a:lnTo>
                  <a:pt x="3949" y="2653"/>
                </a:lnTo>
                <a:lnTo>
                  <a:pt x="3949" y="2213"/>
                </a:lnTo>
                <a:lnTo>
                  <a:pt x="3736" y="2213"/>
                </a:lnTo>
                <a:lnTo>
                  <a:pt x="3736" y="1760"/>
                </a:lnTo>
                <a:lnTo>
                  <a:pt x="540" y="1760"/>
                </a:lnTo>
                <a:cubicBezTo>
                  <a:pt x="481" y="1760"/>
                  <a:pt x="433" y="1712"/>
                  <a:pt x="433" y="1653"/>
                </a:cubicBezTo>
                <a:cubicBezTo>
                  <a:pt x="433" y="1595"/>
                  <a:pt x="481" y="1547"/>
                  <a:pt x="540" y="1547"/>
                </a:cubicBezTo>
                <a:lnTo>
                  <a:pt x="3736" y="1547"/>
                </a:lnTo>
                <a:lnTo>
                  <a:pt x="3736" y="1093"/>
                </a:lnTo>
                <a:lnTo>
                  <a:pt x="3949" y="1093"/>
                </a:lnTo>
                <a:lnTo>
                  <a:pt x="3949" y="653"/>
                </a:lnTo>
                <a:lnTo>
                  <a:pt x="873" y="653"/>
                </a:lnTo>
                <a:cubicBezTo>
                  <a:pt x="814" y="653"/>
                  <a:pt x="767" y="606"/>
                  <a:pt x="767" y="547"/>
                </a:cubicBezTo>
                <a:cubicBezTo>
                  <a:pt x="767" y="488"/>
                  <a:pt x="814" y="440"/>
                  <a:pt x="873" y="440"/>
                </a:cubicBezTo>
                <a:lnTo>
                  <a:pt x="3949" y="440"/>
                </a:lnTo>
                <a:lnTo>
                  <a:pt x="3949" y="0"/>
                </a:lnTo>
                <a:lnTo>
                  <a:pt x="884" y="0"/>
                </a:lnTo>
                <a:cubicBezTo>
                  <a:pt x="582" y="0"/>
                  <a:pt x="336" y="247"/>
                  <a:pt x="336" y="549"/>
                </a:cubicBezTo>
                <a:cubicBezTo>
                  <a:pt x="336" y="826"/>
                  <a:pt x="541" y="1053"/>
                  <a:pt x="807" y="1093"/>
                </a:cubicBezTo>
                <a:lnTo>
                  <a:pt x="560" y="1093"/>
                </a:lnTo>
                <a:cubicBezTo>
                  <a:pt x="251" y="1093"/>
                  <a:pt x="0" y="1344"/>
                  <a:pt x="0" y="1653"/>
                </a:cubicBezTo>
                <a:cubicBezTo>
                  <a:pt x="0" y="1963"/>
                  <a:pt x="251" y="2213"/>
                  <a:pt x="560" y="2213"/>
                </a:cubicBezTo>
                <a:lnTo>
                  <a:pt x="793" y="2213"/>
                </a:lnTo>
                <a:cubicBezTo>
                  <a:pt x="534" y="2253"/>
                  <a:pt x="336" y="2485"/>
                  <a:pt x="336" y="2756"/>
                </a:cubicBezTo>
                <a:cubicBezTo>
                  <a:pt x="336" y="3058"/>
                  <a:pt x="582" y="3307"/>
                  <a:pt x="884" y="3307"/>
                </a:cubicBezTo>
                <a:lnTo>
                  <a:pt x="3949" y="3307"/>
                </a:lnTo>
                <a:lnTo>
                  <a:pt x="3949" y="2867"/>
                </a:lnTo>
                <a:lnTo>
                  <a:pt x="873" y="28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606858" y="2398476"/>
            <a:ext cx="2716567" cy="7386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ja-JP" altLang="en-US" b="1" spc="300" dirty="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</a:rPr>
              <a:t>ひらがな</a:t>
            </a:r>
            <a:endParaRPr lang="ja-JP" altLang="en-US" b="1" spc="300" dirty="0">
              <a:solidFill>
                <a:srgbClr val="3498D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spc="300" dirty="0">
                <a:solidFill>
                  <a:srgbClr val="3498DB"/>
                </a:solidFill>
                <a:latin typeface="微软雅黑" panose="020B0503020204020204" charset="-122"/>
                <a:ea typeface="微软雅黑" panose="020B0503020204020204" charset="-122"/>
              </a:rPr>
              <a:t>平假名</a:t>
            </a:r>
            <a:endParaRPr lang="zh-CN" altLang="en-US" sz="2400" b="1" spc="300" dirty="0">
              <a:solidFill>
                <a:srgbClr val="3498D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1775535" y="3278189"/>
            <a:ext cx="2451980" cy="162228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spc="150" dirty="0">
                <a:solidFill>
                  <a:srgbClr val="03A9F4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表音文字，是由中国的草书演化而来。一个假名一拍。</a:t>
            </a:r>
            <a:endParaRPr lang="en-US" altLang="zh-CN" sz="2000" spc="150" dirty="0">
              <a:solidFill>
                <a:srgbClr val="03A9F4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600" spc="150" dirty="0">
              <a:solidFill>
                <a:srgbClr val="03A9F4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2089151" y="3994151"/>
            <a:ext cx="2079625" cy="74771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defRPr/>
            </a:pP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1"/>
            </p:custDataLst>
          </p:nvPr>
        </p:nvSpPr>
        <p:spPr>
          <a:xfrm>
            <a:off x="4554244" y="2129191"/>
            <a:ext cx="2716567" cy="3357209"/>
          </a:xfrm>
          <a:prstGeom prst="roundRect">
            <a:avLst>
              <a:gd name="adj" fmla="val 8595"/>
            </a:avLst>
          </a:prstGeom>
          <a:noFill/>
          <a:ln w="9525">
            <a:solidFill>
              <a:srgbClr val="1AA3AA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>
            <a:off x="5611814" y="1809751"/>
            <a:ext cx="642937" cy="644525"/>
          </a:xfrm>
          <a:prstGeom prst="round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5" name="books_115067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5753747" y="2010069"/>
            <a:ext cx="342900" cy="27940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697" h="495934">
                <a:moveTo>
                  <a:pt x="274757" y="203328"/>
                </a:moveTo>
                <a:cubicBezTo>
                  <a:pt x="262375" y="203328"/>
                  <a:pt x="252305" y="213383"/>
                  <a:pt x="252305" y="225746"/>
                </a:cubicBezTo>
                <a:cubicBezTo>
                  <a:pt x="252305" y="238110"/>
                  <a:pt x="262375" y="248164"/>
                  <a:pt x="274757" y="248164"/>
                </a:cubicBezTo>
                <a:lnTo>
                  <a:pt x="505837" y="248164"/>
                </a:lnTo>
                <a:cubicBezTo>
                  <a:pt x="518219" y="248164"/>
                  <a:pt x="528289" y="238110"/>
                  <a:pt x="528289" y="225746"/>
                </a:cubicBezTo>
                <a:cubicBezTo>
                  <a:pt x="528289" y="213383"/>
                  <a:pt x="518219" y="203328"/>
                  <a:pt x="505837" y="203328"/>
                </a:cubicBezTo>
                <a:close/>
                <a:moveTo>
                  <a:pt x="274757" y="85949"/>
                </a:moveTo>
                <a:cubicBezTo>
                  <a:pt x="262375" y="85949"/>
                  <a:pt x="252305" y="95929"/>
                  <a:pt x="252305" y="108293"/>
                </a:cubicBezTo>
                <a:cubicBezTo>
                  <a:pt x="252305" y="120656"/>
                  <a:pt x="262375" y="130711"/>
                  <a:pt x="274757" y="130711"/>
                </a:cubicBezTo>
                <a:lnTo>
                  <a:pt x="505837" y="130711"/>
                </a:lnTo>
                <a:cubicBezTo>
                  <a:pt x="518219" y="130711"/>
                  <a:pt x="528289" y="120656"/>
                  <a:pt x="528289" y="108293"/>
                </a:cubicBezTo>
                <a:cubicBezTo>
                  <a:pt x="528289" y="95929"/>
                  <a:pt x="518219" y="85949"/>
                  <a:pt x="505837" y="85949"/>
                </a:cubicBezTo>
                <a:close/>
                <a:moveTo>
                  <a:pt x="36405" y="60757"/>
                </a:moveTo>
                <a:lnTo>
                  <a:pt x="135995" y="60757"/>
                </a:lnTo>
                <a:lnTo>
                  <a:pt x="135995" y="146720"/>
                </a:lnTo>
                <a:lnTo>
                  <a:pt x="102873" y="146720"/>
                </a:lnTo>
                <a:cubicBezTo>
                  <a:pt x="90490" y="146720"/>
                  <a:pt x="80419" y="156702"/>
                  <a:pt x="80419" y="169067"/>
                </a:cubicBezTo>
                <a:cubicBezTo>
                  <a:pt x="80419" y="181433"/>
                  <a:pt x="90490" y="191489"/>
                  <a:pt x="102873" y="191489"/>
                </a:cubicBezTo>
                <a:lnTo>
                  <a:pt x="135995" y="191489"/>
                </a:lnTo>
                <a:lnTo>
                  <a:pt x="135995" y="264118"/>
                </a:lnTo>
                <a:lnTo>
                  <a:pt x="102873" y="264118"/>
                </a:lnTo>
                <a:cubicBezTo>
                  <a:pt x="90490" y="264118"/>
                  <a:pt x="80419" y="274174"/>
                  <a:pt x="80419" y="286540"/>
                </a:cubicBezTo>
                <a:cubicBezTo>
                  <a:pt x="80419" y="298905"/>
                  <a:pt x="90490" y="308961"/>
                  <a:pt x="102873" y="308961"/>
                </a:cubicBezTo>
                <a:lnTo>
                  <a:pt x="136816" y="308961"/>
                </a:lnTo>
                <a:cubicBezTo>
                  <a:pt x="142262" y="343451"/>
                  <a:pt x="172176" y="369970"/>
                  <a:pt x="208208" y="369970"/>
                </a:cubicBezTo>
                <a:lnTo>
                  <a:pt x="430515" y="369970"/>
                </a:lnTo>
                <a:lnTo>
                  <a:pt x="433201" y="374439"/>
                </a:lnTo>
                <a:cubicBezTo>
                  <a:pt x="427308" y="386507"/>
                  <a:pt x="414924" y="394850"/>
                  <a:pt x="400526" y="394850"/>
                </a:cubicBezTo>
                <a:lnTo>
                  <a:pt x="157779" y="394850"/>
                </a:lnTo>
                <a:lnTo>
                  <a:pt x="103022" y="487144"/>
                </a:lnTo>
                <a:cubicBezTo>
                  <a:pt x="99665" y="492731"/>
                  <a:pt x="93772" y="495934"/>
                  <a:pt x="87580" y="495934"/>
                </a:cubicBezTo>
                <a:cubicBezTo>
                  <a:pt x="85939" y="495934"/>
                  <a:pt x="84372" y="495711"/>
                  <a:pt x="82806" y="495264"/>
                </a:cubicBezTo>
                <a:cubicBezTo>
                  <a:pt x="74973" y="493178"/>
                  <a:pt x="69602" y="486101"/>
                  <a:pt x="69602" y="477982"/>
                </a:cubicBezTo>
                <a:lnTo>
                  <a:pt x="69602" y="394850"/>
                </a:lnTo>
                <a:lnTo>
                  <a:pt x="36405" y="394850"/>
                </a:lnTo>
                <a:cubicBezTo>
                  <a:pt x="16263" y="394850"/>
                  <a:pt x="0" y="378611"/>
                  <a:pt x="0" y="358572"/>
                </a:cubicBezTo>
                <a:lnTo>
                  <a:pt x="0" y="97034"/>
                </a:lnTo>
                <a:cubicBezTo>
                  <a:pt x="0" y="76996"/>
                  <a:pt x="16263" y="60757"/>
                  <a:pt x="36405" y="60757"/>
                </a:cubicBezTo>
                <a:close/>
                <a:moveTo>
                  <a:pt x="208222" y="0"/>
                </a:moveTo>
                <a:lnTo>
                  <a:pt x="572297" y="0"/>
                </a:lnTo>
                <a:cubicBezTo>
                  <a:pt x="592436" y="0"/>
                  <a:pt x="608697" y="16236"/>
                  <a:pt x="608697" y="36346"/>
                </a:cubicBezTo>
                <a:lnTo>
                  <a:pt x="608697" y="297768"/>
                </a:lnTo>
                <a:cubicBezTo>
                  <a:pt x="608697" y="317802"/>
                  <a:pt x="592436" y="334039"/>
                  <a:pt x="572297" y="334039"/>
                </a:cubicBezTo>
                <a:lnTo>
                  <a:pt x="539104" y="334039"/>
                </a:lnTo>
                <a:lnTo>
                  <a:pt x="539104" y="417232"/>
                </a:lnTo>
                <a:cubicBezTo>
                  <a:pt x="539104" y="425276"/>
                  <a:pt x="533734" y="432351"/>
                  <a:pt x="525902" y="434511"/>
                </a:cubicBezTo>
                <a:cubicBezTo>
                  <a:pt x="524336" y="434884"/>
                  <a:pt x="522769" y="435107"/>
                  <a:pt x="521203" y="435107"/>
                </a:cubicBezTo>
                <a:cubicBezTo>
                  <a:pt x="514937" y="435107"/>
                  <a:pt x="509045" y="431904"/>
                  <a:pt x="505763" y="426318"/>
                </a:cubicBezTo>
                <a:lnTo>
                  <a:pt x="450939" y="334039"/>
                </a:lnTo>
                <a:lnTo>
                  <a:pt x="208222" y="334039"/>
                </a:lnTo>
                <a:cubicBezTo>
                  <a:pt x="188158" y="334039"/>
                  <a:pt x="171897" y="317802"/>
                  <a:pt x="171897" y="297768"/>
                </a:cubicBezTo>
                <a:lnTo>
                  <a:pt x="171897" y="36346"/>
                </a:lnTo>
                <a:cubicBezTo>
                  <a:pt x="171897" y="16236"/>
                  <a:pt x="188158" y="0"/>
                  <a:pt x="208222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>
              <a:defRPr/>
            </a:pPr>
            <a:endParaRPr lang="zh-CN" altLang="en-US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4894264" y="2441337"/>
            <a:ext cx="2078037" cy="73866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b="1" spc="300" noProof="1">
                <a:solidFill>
                  <a:srgbClr val="1AA3AA"/>
                </a:solidFill>
                <a:latin typeface="微软雅黑" panose="020B0503020204020204" charset="-122"/>
                <a:ea typeface="微软雅黑" panose="020B0503020204020204" charset="-122"/>
              </a:rPr>
              <a:t>カタカナ</a:t>
            </a:r>
            <a:endParaRPr lang="ja-JP" altLang="zh-CN" b="1" spc="300" noProof="1">
              <a:solidFill>
                <a:srgbClr val="1AA3AA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spc="300" noProof="1">
                <a:solidFill>
                  <a:srgbClr val="1AA3AA"/>
                </a:solidFill>
                <a:latin typeface="微软雅黑" panose="020B0503020204020204" charset="-122"/>
                <a:ea typeface="微软雅黑" panose="020B0503020204020204" charset="-122"/>
              </a:rPr>
              <a:t>片假名</a:t>
            </a:r>
            <a:endParaRPr lang="zh-CN" altLang="en-US" sz="2400" b="1" spc="300" noProof="1">
              <a:solidFill>
                <a:srgbClr val="1AA3A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5"/>
            </p:custDataLst>
          </p:nvPr>
        </p:nvSpPr>
        <p:spPr>
          <a:xfrm>
            <a:off x="4714043" y="3284738"/>
            <a:ext cx="2370338" cy="1961965"/>
          </a:xfrm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1600" spc="150" dirty="0">
                <a:solidFill>
                  <a:srgbClr val="009688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表音文字，是由汉字楷书的偏旁部首而来。用于书写外来语、拟声词、拟态词和一部分动植物名称</a:t>
            </a:r>
            <a:endParaRPr lang="zh-CN" altLang="en-US" sz="1600" spc="150" dirty="0">
              <a:solidFill>
                <a:srgbClr val="009688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6"/>
            </p:custDataLst>
          </p:nvPr>
        </p:nvSpPr>
        <p:spPr>
          <a:xfrm flipV="1">
            <a:off x="4785063" y="3176875"/>
            <a:ext cx="2112886" cy="45719"/>
          </a:xfrm>
          <a:prstGeom prst="rect">
            <a:avLst/>
          </a:prstGeom>
          <a:noFill/>
        </p:spPr>
        <p:txBody>
          <a:bodyPr>
            <a:normAutofit fontScale="25000" lnSpcReduction="20000"/>
          </a:bodyPr>
          <a:lstStyle/>
          <a:p>
            <a:pPr>
              <a:defRPr/>
            </a:pPr>
            <a:endParaRPr lang="en-US" altLang="zh-CN" sz="1200" spc="15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7"/>
            </p:custDataLst>
          </p:nvPr>
        </p:nvSpPr>
        <p:spPr>
          <a:xfrm>
            <a:off x="7457243" y="2138068"/>
            <a:ext cx="2681056" cy="3357209"/>
          </a:xfrm>
          <a:prstGeom prst="roundRect">
            <a:avLst>
              <a:gd name="adj" fmla="val 8595"/>
            </a:avLst>
          </a:prstGeom>
          <a:noFill/>
          <a:ln w="9525">
            <a:solidFill>
              <a:srgbClr val="9BBB59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4" name="矩形: 圆角 13"/>
          <p:cNvSpPr/>
          <p:nvPr>
            <p:custDataLst>
              <p:tags r:id="rId18"/>
            </p:custDataLst>
          </p:nvPr>
        </p:nvSpPr>
        <p:spPr>
          <a:xfrm>
            <a:off x="8396289" y="1809751"/>
            <a:ext cx="644525" cy="644525"/>
          </a:xfrm>
          <a:prstGeom prst="round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  <a:cs typeface="+mn-ea"/>
            </a:endParaRPr>
          </a:p>
        </p:txBody>
      </p:sp>
      <p:sp>
        <p:nvSpPr>
          <p:cNvPr id="11" name="books_115067"/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8555039" y="1970089"/>
            <a:ext cx="327025" cy="325437"/>
          </a:xfrm>
          <a:custGeom>
            <a:avLst/>
            <a:gdLst>
              <a:gd name="connsiteX0" fmla="*/ 122974 w 608979"/>
              <a:gd name="connsiteY0" fmla="*/ 216354 h 606228"/>
              <a:gd name="connsiteX1" fmla="*/ 161222 w 608979"/>
              <a:gd name="connsiteY1" fmla="*/ 216354 h 606228"/>
              <a:gd name="connsiteX2" fmla="*/ 167114 w 608979"/>
              <a:gd name="connsiteY2" fmla="*/ 227187 h 606228"/>
              <a:gd name="connsiteX3" fmla="*/ 73597 w 608979"/>
              <a:gd name="connsiteY3" fmla="*/ 371650 h 606228"/>
              <a:gd name="connsiteX4" fmla="*/ 75935 w 608979"/>
              <a:gd name="connsiteY4" fmla="*/ 376039 h 606228"/>
              <a:gd name="connsiteX5" fmla="*/ 121571 w 608979"/>
              <a:gd name="connsiteY5" fmla="*/ 376039 h 606228"/>
              <a:gd name="connsiteX6" fmla="*/ 150281 w 608979"/>
              <a:gd name="connsiteY6" fmla="*/ 376039 h 606228"/>
              <a:gd name="connsiteX7" fmla="*/ 182264 w 608979"/>
              <a:gd name="connsiteY7" fmla="*/ 376039 h 606228"/>
              <a:gd name="connsiteX8" fmla="*/ 189371 w 608979"/>
              <a:gd name="connsiteY8" fmla="*/ 382856 h 606228"/>
              <a:gd name="connsiteX9" fmla="*/ 304396 w 608979"/>
              <a:gd name="connsiteY9" fmla="*/ 490900 h 606228"/>
              <a:gd name="connsiteX10" fmla="*/ 419328 w 608979"/>
              <a:gd name="connsiteY10" fmla="*/ 382856 h 606228"/>
              <a:gd name="connsiteX11" fmla="*/ 426435 w 608979"/>
              <a:gd name="connsiteY11" fmla="*/ 376039 h 606228"/>
              <a:gd name="connsiteX12" fmla="*/ 458511 w 608979"/>
              <a:gd name="connsiteY12" fmla="*/ 376039 h 606228"/>
              <a:gd name="connsiteX13" fmla="*/ 491896 w 608979"/>
              <a:gd name="connsiteY13" fmla="*/ 376039 h 606228"/>
              <a:gd name="connsiteX14" fmla="*/ 532950 w 608979"/>
              <a:gd name="connsiteY14" fmla="*/ 376039 h 606228"/>
              <a:gd name="connsiteX15" fmla="*/ 535288 w 608979"/>
              <a:gd name="connsiteY15" fmla="*/ 371650 h 606228"/>
              <a:gd name="connsiteX16" fmla="*/ 441772 w 608979"/>
              <a:gd name="connsiteY16" fmla="*/ 227187 h 606228"/>
              <a:gd name="connsiteX17" fmla="*/ 447663 w 608979"/>
              <a:gd name="connsiteY17" fmla="*/ 216354 h 606228"/>
              <a:gd name="connsiteX18" fmla="*/ 485911 w 608979"/>
              <a:gd name="connsiteY18" fmla="*/ 216354 h 606228"/>
              <a:gd name="connsiteX19" fmla="*/ 516304 w 608979"/>
              <a:gd name="connsiteY19" fmla="*/ 232976 h 606228"/>
              <a:gd name="connsiteX20" fmla="*/ 602994 w 608979"/>
              <a:gd name="connsiteY20" fmla="*/ 366701 h 606228"/>
              <a:gd name="connsiteX21" fmla="*/ 608979 w 608979"/>
              <a:gd name="connsiteY21" fmla="*/ 386965 h 606228"/>
              <a:gd name="connsiteX22" fmla="*/ 608979 w 608979"/>
              <a:gd name="connsiteY22" fmla="*/ 573264 h 606228"/>
              <a:gd name="connsiteX23" fmla="*/ 575968 w 608979"/>
              <a:gd name="connsiteY23" fmla="*/ 606228 h 606228"/>
              <a:gd name="connsiteX24" fmla="*/ 304490 w 608979"/>
              <a:gd name="connsiteY24" fmla="*/ 606228 h 606228"/>
              <a:gd name="connsiteX25" fmla="*/ 33011 w 608979"/>
              <a:gd name="connsiteY25" fmla="*/ 606228 h 606228"/>
              <a:gd name="connsiteX26" fmla="*/ 0 w 608979"/>
              <a:gd name="connsiteY26" fmla="*/ 573264 h 606228"/>
              <a:gd name="connsiteX27" fmla="*/ 0 w 608979"/>
              <a:gd name="connsiteY27" fmla="*/ 386965 h 606228"/>
              <a:gd name="connsiteX28" fmla="*/ 5985 w 608979"/>
              <a:gd name="connsiteY28" fmla="*/ 366701 h 606228"/>
              <a:gd name="connsiteX29" fmla="*/ 92488 w 608979"/>
              <a:gd name="connsiteY29" fmla="*/ 232976 h 606228"/>
              <a:gd name="connsiteX30" fmla="*/ 122974 w 608979"/>
              <a:gd name="connsiteY30" fmla="*/ 216354 h 606228"/>
              <a:gd name="connsiteX31" fmla="*/ 304489 w 608979"/>
              <a:gd name="connsiteY31" fmla="*/ 0 h 606228"/>
              <a:gd name="connsiteX32" fmla="*/ 354341 w 608979"/>
              <a:gd name="connsiteY32" fmla="*/ 49771 h 606228"/>
              <a:gd name="connsiteX33" fmla="*/ 354341 w 608979"/>
              <a:gd name="connsiteY33" fmla="*/ 246895 h 606228"/>
              <a:gd name="connsiteX34" fmla="*/ 386796 w 608979"/>
              <a:gd name="connsiteY34" fmla="*/ 246895 h 606228"/>
              <a:gd name="connsiteX35" fmla="*/ 396804 w 608979"/>
              <a:gd name="connsiteY35" fmla="*/ 267531 h 606228"/>
              <a:gd name="connsiteX36" fmla="*/ 314590 w 608979"/>
              <a:gd name="connsiteY36" fmla="*/ 371929 h 606228"/>
              <a:gd name="connsiteX37" fmla="*/ 294481 w 608979"/>
              <a:gd name="connsiteY37" fmla="*/ 371929 h 606228"/>
              <a:gd name="connsiteX38" fmla="*/ 212174 w 608979"/>
              <a:gd name="connsiteY38" fmla="*/ 267531 h 606228"/>
              <a:gd name="connsiteX39" fmla="*/ 222182 w 608979"/>
              <a:gd name="connsiteY39" fmla="*/ 246895 h 606228"/>
              <a:gd name="connsiteX40" fmla="*/ 254637 w 608979"/>
              <a:gd name="connsiteY40" fmla="*/ 246895 h 606228"/>
              <a:gd name="connsiteX41" fmla="*/ 254637 w 608979"/>
              <a:gd name="connsiteY41" fmla="*/ 49771 h 606228"/>
              <a:gd name="connsiteX42" fmla="*/ 304489 w 608979"/>
              <a:gd name="connsiteY42" fmla="*/ 0 h 60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8979" h="606228">
                <a:moveTo>
                  <a:pt x="122974" y="216354"/>
                </a:moveTo>
                <a:lnTo>
                  <a:pt x="161222" y="216354"/>
                </a:lnTo>
                <a:cubicBezTo>
                  <a:pt x="166740" y="216354"/>
                  <a:pt x="170106" y="222518"/>
                  <a:pt x="167114" y="227187"/>
                </a:cubicBezTo>
                <a:lnTo>
                  <a:pt x="73597" y="371650"/>
                </a:lnTo>
                <a:cubicBezTo>
                  <a:pt x="72475" y="373518"/>
                  <a:pt x="73691" y="376039"/>
                  <a:pt x="75935" y="376039"/>
                </a:cubicBezTo>
                <a:lnTo>
                  <a:pt x="121571" y="376039"/>
                </a:lnTo>
                <a:lnTo>
                  <a:pt x="150281" y="376039"/>
                </a:lnTo>
                <a:lnTo>
                  <a:pt x="182264" y="376039"/>
                </a:lnTo>
                <a:cubicBezTo>
                  <a:pt x="186191" y="376039"/>
                  <a:pt x="189184" y="379027"/>
                  <a:pt x="189371" y="382856"/>
                </a:cubicBezTo>
                <a:cubicBezTo>
                  <a:pt x="193018" y="443088"/>
                  <a:pt x="243049" y="490900"/>
                  <a:pt x="304396" y="490900"/>
                </a:cubicBezTo>
                <a:cubicBezTo>
                  <a:pt x="365743" y="490900"/>
                  <a:pt x="415681" y="443088"/>
                  <a:pt x="419328" y="382856"/>
                </a:cubicBezTo>
                <a:cubicBezTo>
                  <a:pt x="419608" y="379121"/>
                  <a:pt x="422601" y="376039"/>
                  <a:pt x="426435" y="376039"/>
                </a:cubicBezTo>
                <a:lnTo>
                  <a:pt x="458511" y="376039"/>
                </a:lnTo>
                <a:lnTo>
                  <a:pt x="491896" y="376039"/>
                </a:lnTo>
                <a:lnTo>
                  <a:pt x="532950" y="376039"/>
                </a:lnTo>
                <a:cubicBezTo>
                  <a:pt x="535195" y="376039"/>
                  <a:pt x="536504" y="373518"/>
                  <a:pt x="535288" y="371650"/>
                </a:cubicBezTo>
                <a:lnTo>
                  <a:pt x="441772" y="227187"/>
                </a:lnTo>
                <a:cubicBezTo>
                  <a:pt x="438686" y="222611"/>
                  <a:pt x="442052" y="216354"/>
                  <a:pt x="447663" y="216354"/>
                </a:cubicBezTo>
                <a:lnTo>
                  <a:pt x="485911" y="216354"/>
                </a:lnTo>
                <a:cubicBezTo>
                  <a:pt x="498256" y="216354"/>
                  <a:pt x="509571" y="222611"/>
                  <a:pt x="516304" y="232976"/>
                </a:cubicBezTo>
                <a:lnTo>
                  <a:pt x="602994" y="366701"/>
                </a:lnTo>
                <a:cubicBezTo>
                  <a:pt x="607015" y="372771"/>
                  <a:pt x="608979" y="379774"/>
                  <a:pt x="608979" y="386965"/>
                </a:cubicBezTo>
                <a:lnTo>
                  <a:pt x="608979" y="573264"/>
                </a:lnTo>
                <a:cubicBezTo>
                  <a:pt x="608979" y="591380"/>
                  <a:pt x="594110" y="606228"/>
                  <a:pt x="575968" y="606228"/>
                </a:cubicBezTo>
                <a:lnTo>
                  <a:pt x="304490" y="606228"/>
                </a:lnTo>
                <a:lnTo>
                  <a:pt x="33011" y="606228"/>
                </a:lnTo>
                <a:cubicBezTo>
                  <a:pt x="14869" y="606228"/>
                  <a:pt x="0" y="591380"/>
                  <a:pt x="0" y="573264"/>
                </a:cubicBezTo>
                <a:lnTo>
                  <a:pt x="0" y="386965"/>
                </a:lnTo>
                <a:cubicBezTo>
                  <a:pt x="0" y="379774"/>
                  <a:pt x="2151" y="372677"/>
                  <a:pt x="5985" y="366701"/>
                </a:cubicBezTo>
                <a:lnTo>
                  <a:pt x="92488" y="232976"/>
                </a:lnTo>
                <a:cubicBezTo>
                  <a:pt x="99221" y="222611"/>
                  <a:pt x="110630" y="216354"/>
                  <a:pt x="122974" y="216354"/>
                </a:cubicBezTo>
                <a:close/>
                <a:moveTo>
                  <a:pt x="304489" y="0"/>
                </a:moveTo>
                <a:cubicBezTo>
                  <a:pt x="332081" y="0"/>
                  <a:pt x="354341" y="22318"/>
                  <a:pt x="354341" y="49771"/>
                </a:cubicBezTo>
                <a:lnTo>
                  <a:pt x="354341" y="246895"/>
                </a:lnTo>
                <a:lnTo>
                  <a:pt x="386796" y="246895"/>
                </a:lnTo>
                <a:cubicBezTo>
                  <a:pt x="397365" y="246895"/>
                  <a:pt x="403351" y="259221"/>
                  <a:pt x="396804" y="267531"/>
                </a:cubicBezTo>
                <a:lnTo>
                  <a:pt x="314590" y="371929"/>
                </a:lnTo>
                <a:cubicBezTo>
                  <a:pt x="309446" y="378372"/>
                  <a:pt x="299625" y="378372"/>
                  <a:pt x="294481" y="371929"/>
                </a:cubicBezTo>
                <a:lnTo>
                  <a:pt x="212174" y="267531"/>
                </a:lnTo>
                <a:cubicBezTo>
                  <a:pt x="205627" y="259221"/>
                  <a:pt x="211613" y="246895"/>
                  <a:pt x="222182" y="246895"/>
                </a:cubicBezTo>
                <a:lnTo>
                  <a:pt x="254637" y="246895"/>
                </a:lnTo>
                <a:lnTo>
                  <a:pt x="254637" y="49771"/>
                </a:lnTo>
                <a:cubicBezTo>
                  <a:pt x="254637" y="22318"/>
                  <a:pt x="276897" y="0"/>
                  <a:pt x="304489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defRPr/>
            </a:pPr>
            <a:endParaRPr lang="zh-CN" altLang="en-US" sz="135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>
          <a:xfrm>
            <a:off x="7678738" y="2441337"/>
            <a:ext cx="2265362" cy="738664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ja-JP" altLang="en-US" b="1" spc="300" noProof="1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  <a:t>かんじ</a:t>
            </a:r>
            <a:endParaRPr lang="en-US" altLang="ja-JP" b="1" spc="300" noProof="1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ja-JP" altLang="zh-CN" sz="2400" b="1" spc="300" noProof="1">
                <a:solidFill>
                  <a:srgbClr val="9BBB59"/>
                </a:solidFill>
                <a:latin typeface="微软雅黑" panose="020B0503020204020204" charset="-122"/>
                <a:ea typeface="微软雅黑" panose="020B0503020204020204" charset="-122"/>
              </a:rPr>
              <a:t>漢字</a:t>
            </a:r>
            <a:endParaRPr lang="zh-CN" altLang="en-US" sz="2400" b="1" spc="300" noProof="1">
              <a:solidFill>
                <a:srgbClr val="9BBB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21"/>
            </p:custDataLst>
          </p:nvPr>
        </p:nvSpPr>
        <p:spPr>
          <a:xfrm>
            <a:off x="7678739" y="3203576"/>
            <a:ext cx="2079625" cy="151046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sz="1600" b="1" spc="150" dirty="0">
                <a:solidFill>
                  <a:srgbClr val="009688">
                    <a:lumMod val="75000"/>
                  </a:srgb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汉字是表意文字，既表意也表音。常用汉字有</a:t>
            </a:r>
            <a:r>
              <a:rPr lang="en-US" altLang="zh-CN" sz="1600" b="1" spc="150" dirty="0">
                <a:solidFill>
                  <a:srgbClr val="009688">
                    <a:lumMod val="75000"/>
                  </a:srgbClr>
                </a:solidFill>
                <a:highlight>
                  <a:srgbClr val="FFCCCC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2136</a:t>
            </a:r>
            <a:r>
              <a:rPr lang="zh-CN" altLang="en-US" sz="1600" b="1" spc="150" dirty="0">
                <a:solidFill>
                  <a:srgbClr val="009688">
                    <a:lumMod val="75000"/>
                  </a:srgbClr>
                </a:solidFill>
                <a:highlight>
                  <a:srgbClr val="FFCCCC"/>
                </a:highlight>
                <a:latin typeface="华文宋体" panose="02010600040101010101" pitchFamily="2" charset="-122"/>
                <a:ea typeface="华文宋体" panose="02010600040101010101" pitchFamily="2" charset="-122"/>
              </a:rPr>
              <a:t>个</a:t>
            </a:r>
            <a:endParaRPr lang="en-US" altLang="zh-CN" sz="1600" b="1" spc="150" dirty="0">
              <a:solidFill>
                <a:srgbClr val="009688">
                  <a:lumMod val="75000"/>
                </a:srgbClr>
              </a:solidFill>
              <a:highlight>
                <a:srgbClr val="FFCCCC"/>
              </a:highlight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defRPr/>
            </a:pPr>
            <a:endParaRPr lang="zh-CN" altLang="en-US" sz="1200" spc="15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22"/>
            </p:custDataLst>
          </p:nvPr>
        </p:nvSpPr>
        <p:spPr>
          <a:xfrm>
            <a:off x="7556501" y="4456590"/>
            <a:ext cx="2202179" cy="825624"/>
          </a:xfrm>
          <a:prstGeom prst="rect">
            <a:avLst/>
          </a:prstGeom>
          <a:noFill/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50000"/>
              </a:lnSpc>
              <a:defRPr/>
            </a:pPr>
            <a:r>
              <a:rPr lang="ja-JP" altLang="en-US" sz="1900" spc="150" dirty="0">
                <a:solidFill>
                  <a:srgbClr val="C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音読（おんどく）</a:t>
            </a:r>
            <a:endParaRPr lang="zh-CN" altLang="en-US" sz="1900" spc="150" dirty="0">
              <a:solidFill>
                <a:srgbClr val="C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zh-CN" sz="1900" spc="150" dirty="0">
                <a:solidFill>
                  <a:srgbClr val="C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訓読（くんどく）</a:t>
            </a:r>
            <a:endParaRPr lang="zh-CN" altLang="en-US" sz="1900" spc="150" dirty="0">
              <a:solidFill>
                <a:srgbClr val="C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3"/>
            </p:custDataLst>
          </p:nvPr>
        </p:nvSpPr>
        <p:spPr>
          <a:xfrm>
            <a:off x="7678738" y="5292726"/>
            <a:ext cx="2413000" cy="790575"/>
          </a:xfrm>
          <a:prstGeom prst="rect">
            <a:avLst/>
          </a:prstGeom>
          <a:noFill/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endParaRPr lang="ja-JP" altLang="zh-CN" sz="1200" spc="150" dirty="0"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4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4917" y="1268414"/>
            <a:ext cx="9206143" cy="5262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例；</a:t>
            </a:r>
            <a:endParaRPr lang="en-US" altLang="ja-JP" sz="3200" dirty="0">
              <a:solidFill>
                <a:srgbClr val="03A9F4">
                  <a:lumMod val="50000"/>
                </a:srgb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   </a:t>
            </a:r>
            <a:r>
              <a:rPr lang="ja-JP" altLang="en-US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ja-JP" altLang="en-US" sz="2400" dirty="0">
                <a:solidFill>
                  <a:srgbClr val="C00000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た　なか　　　　　　　　だい　がく　　　　せん　せい</a:t>
            </a:r>
            <a:endParaRPr lang="en-US" altLang="ja-JP" sz="2400" dirty="0">
              <a:solidFill>
                <a:srgbClr val="C00000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lang="zh-CN" altLang="en-US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宋体" pitchFamily="2" charset="-122"/>
              </a:rPr>
              <a:t>、</a:t>
            </a:r>
            <a:r>
              <a:rPr lang="ja-JP" altLang="en-US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田　中　さん　は　大　学　の　先　生　です</a:t>
            </a:r>
            <a:r>
              <a:rPr lang="zh-CN" altLang="en-US" sz="3200" dirty="0">
                <a:solidFill>
                  <a:srgbClr val="03A9F4">
                    <a:lumMod val="5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3200" dirty="0">
              <a:solidFill>
                <a:srgbClr val="03A9F4">
                  <a:lumMod val="5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3200" dirty="0">
              <a:solidFill>
                <a:srgbClr val="03A9F4">
                  <a:lumMod val="50000"/>
                </a:srgb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zh-CN" altLang="en-US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宋体" pitchFamily="2" charset="-122"/>
              </a:rPr>
              <a:t>、</a:t>
            </a:r>
            <a:r>
              <a:rPr lang="ja-JP" altLang="en-US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ワットさんは</a:t>
            </a:r>
            <a:r>
              <a:rPr lang="en-US" altLang="ja-JP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IBM</a:t>
            </a:r>
            <a:r>
              <a:rPr lang="ja-JP" altLang="en-US" sz="3200" dirty="0">
                <a:solidFill>
                  <a:srgbClr val="03A9F4">
                    <a:lumMod val="50000"/>
                  </a:srgb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のエンジニアです。</a:t>
            </a:r>
            <a:endParaRPr lang="en-US" altLang="ja-JP" sz="3200" dirty="0">
              <a:solidFill>
                <a:srgbClr val="03A9F4">
                  <a:lumMod val="50000"/>
                </a:srgb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200" dirty="0">
              <a:solidFill>
                <a:srgbClr val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dirty="0">
              <a:solidFill>
                <a:srgbClr val="000000"/>
              </a:solidFill>
              <a:latin typeface="Yu Mincho" panose="02020400000000000000" pitchFamily="18" charset="-128"/>
              <a:ea typeface="Yu Mincho" panose="02020400000000000000" pitchFamily="18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3895" y="790113"/>
            <a:ext cx="6798230" cy="4120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dirty="0">
                <a:solidFill>
                  <a:srgbClr val="03A9F4">
                    <a:lumMod val="50000"/>
                  </a:srgbClr>
                </a:solidFill>
                <a:highlight>
                  <a:srgbClr val="FFCCCC"/>
                </a:highlight>
                <a:latin typeface="华文新魏" panose="02010800040101010101" pitchFamily="2" charset="-122"/>
                <a:ea typeface="华文新魏" panose="02010800040101010101" pitchFamily="2" charset="-122"/>
              </a:rPr>
              <a:t>五、日语文字书写</a:t>
            </a:r>
            <a:endParaRPr lang="en-US" altLang="zh-CN" sz="4400" dirty="0">
              <a:solidFill>
                <a:srgbClr val="03A9F4">
                  <a:lumMod val="50000"/>
                </a:srgbClr>
              </a:solidFill>
              <a:highlight>
                <a:srgbClr val="FFCCCC"/>
              </a:highligh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9688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3200" dirty="0">
              <a:solidFill>
                <a:srgbClr val="93402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93402D"/>
                </a:solidFill>
                <a:latin typeface="微软雅黑" panose="020B0503020204020204" charset="-122"/>
                <a:ea typeface="微软雅黑" panose="020B0503020204020204" charset="-122"/>
              </a:rPr>
              <a:t>现代书写法</a:t>
            </a:r>
            <a:r>
              <a:rPr lang="zh-CN" altLang="en-US" sz="2400" dirty="0">
                <a:solidFill>
                  <a:srgbClr val="009688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400" dirty="0">
              <a:solidFill>
                <a:srgbClr val="009688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9688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009688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采用横写，从左到右。</a:t>
            </a:r>
            <a:endParaRPr lang="en-US" altLang="zh-CN" sz="2400" dirty="0">
              <a:solidFill>
                <a:srgbClr val="009688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9688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办公室文书、书籍、邮件、</a:t>
            </a:r>
            <a:endParaRPr lang="en-US" altLang="zh-CN" sz="2400" dirty="0">
              <a:solidFill>
                <a:srgbClr val="009688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9688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书信等一般用横写。</a:t>
            </a:r>
            <a:endParaRPr lang="zh-CN" altLang="en-US" sz="2400" dirty="0">
              <a:solidFill>
                <a:srgbClr val="009688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8918" y="1438183"/>
            <a:ext cx="3185487" cy="4870544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93402D"/>
                </a:solidFill>
                <a:latin typeface="Verdana" panose="020B0604030504040204" pitchFamily="34" charset="0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93402D"/>
                </a:solidFill>
                <a:latin typeface="微软雅黑" panose="020B0503020204020204" charset="-122"/>
                <a:ea typeface="微软雅黑" panose="020B0503020204020204" charset="-122"/>
              </a:rPr>
              <a:t>传统书写法</a:t>
            </a:r>
            <a:endParaRPr lang="en-US" altLang="zh-CN" sz="2800" dirty="0">
              <a:solidFill>
                <a:srgbClr val="93402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009688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9688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采用竖写，从右到左。小说、报刊、杂志、学术期刊等仍采用竖写。</a:t>
            </a:r>
            <a:endParaRPr lang="en-US" altLang="zh-CN" sz="2400" dirty="0">
              <a:solidFill>
                <a:srgbClr val="009688">
                  <a:lumMod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93402D"/>
                </a:solidFill>
                <a:latin typeface="Verdana" panose="020B0604030504040204" pitchFamily="34" charset="0"/>
                <a:ea typeface="宋体" pitchFamily="2" charset="-122"/>
              </a:rPr>
              <a:t>  </a:t>
            </a:r>
            <a:endParaRPr lang="en-US" altLang="zh-CN" dirty="0">
              <a:solidFill>
                <a:srgbClr val="93402D"/>
              </a:solidFill>
              <a:latin typeface="Verdana" panose="020B0604030504040204" pitchFamily="34" charset="0"/>
              <a:ea typeface="宋体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93402D"/>
                </a:solidFill>
                <a:latin typeface="Verdana" panose="020B0604030504040204" pitchFamily="34" charset="0"/>
                <a:ea typeface="宋体" pitchFamily="2" charset="-122"/>
              </a:rPr>
              <a:t>     </a:t>
            </a:r>
            <a:endParaRPr lang="zh-CN" altLang="en-US" dirty="0">
              <a:solidFill>
                <a:srgbClr val="93402D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>
            <p:custDataLst>
              <p:tags r:id="rId1"/>
            </p:custDataLst>
          </p:nvPr>
        </p:nvSpPr>
        <p:spPr>
          <a:xfrm>
            <a:off x="3506788" y="5386388"/>
            <a:ext cx="6811962" cy="552450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3506789" y="4773614"/>
            <a:ext cx="6804025" cy="536575"/>
          </a:xfrm>
          <a:prstGeom prst="rect">
            <a:avLst/>
          </a:prstGeom>
          <a:solidFill>
            <a:srgbClr val="1F74AD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11" name="Text Placeholder 17"/>
          <p:cNvSpPr txBox="1"/>
          <p:nvPr>
            <p:custDataLst>
              <p:tags r:id="rId3"/>
            </p:custDataLst>
          </p:nvPr>
        </p:nvSpPr>
        <p:spPr>
          <a:xfrm>
            <a:off x="1970089" y="4864101"/>
            <a:ext cx="1360487" cy="385763"/>
          </a:xfrm>
          <a:prstGeom prst="rect">
            <a:avLst/>
          </a:prstGeom>
          <a:noFill/>
        </p:spPr>
        <p:txBody>
          <a:bodyPr anchor="b"/>
          <a:lstStyle>
            <a:defPPr>
              <a:defRPr lang="zh-CN"/>
            </a:defPPr>
            <a:lvl1pPr algn="ctr">
              <a:lnSpc>
                <a:spcPct val="130000"/>
              </a:lnSpc>
              <a:defRPr sz="4000" b="1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1800">
                <a:solidFill>
                  <a:srgbClr val="1F74AD"/>
                </a:solidFill>
                <a:latin typeface="Arial" panose="020B0604020202020204" pitchFamily="34" charset="0"/>
                <a:cs typeface="+mn-ea"/>
              </a:rPr>
              <a:t>社会</a:t>
            </a:r>
            <a:endParaRPr lang="zh-CN" altLang="en-US" sz="1800">
              <a:solidFill>
                <a:srgbClr val="1F74AD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8373" name="TextBox 4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2214" y="4767263"/>
            <a:ext cx="654843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200" b="1">
                <a:ea typeface="微软雅黑" panose="020B0503020204020204" charset="-122"/>
              </a:rPr>
              <a:t>唯心论、唯物论、卫生、文化、文库、文明、文学、无产者、无产阶级、舞台、物理、物理学、无线电</a:t>
            </a:r>
            <a:endParaRPr lang="zh-CN" altLang="en-US" sz="1200" b="1"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5"/>
            </p:custDataLst>
          </p:nvPr>
        </p:nvCxnSpPr>
        <p:spPr>
          <a:xfrm>
            <a:off x="3506788" y="4770439"/>
            <a:ext cx="0" cy="542925"/>
          </a:xfrm>
          <a:prstGeom prst="line">
            <a:avLst/>
          </a:prstGeom>
          <a:ln w="381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3516314" y="4151313"/>
            <a:ext cx="6802437" cy="538162"/>
          </a:xfrm>
          <a:prstGeom prst="rect">
            <a:avLst/>
          </a:prstGeom>
          <a:solidFill>
            <a:srgbClr val="69A35B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9" name="Text Placeholder 17"/>
          <p:cNvSpPr txBox="1"/>
          <p:nvPr>
            <p:custDataLst>
              <p:tags r:id="rId7"/>
            </p:custDataLst>
          </p:nvPr>
        </p:nvSpPr>
        <p:spPr>
          <a:xfrm>
            <a:off x="1979613" y="4240213"/>
            <a:ext cx="1358900" cy="385762"/>
          </a:xfrm>
          <a:prstGeom prst="rect">
            <a:avLst/>
          </a:prstGeom>
          <a:noFill/>
        </p:spPr>
        <p:txBody>
          <a:bodyPr anchor="b"/>
          <a:lstStyle>
            <a:defPPr>
              <a:defRPr lang="zh-CN"/>
            </a:defPPr>
            <a:lvl1pPr algn="ctr">
              <a:lnSpc>
                <a:spcPct val="100000"/>
              </a:lnSpc>
              <a:defRPr sz="4000" b="1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defRPr/>
            </a:pPr>
            <a:r>
              <a:rPr lang="zh-CN" altLang="en-US" sz="1800">
                <a:solidFill>
                  <a:srgbClr val="69A35B"/>
                </a:solidFill>
                <a:latin typeface="Arial" panose="020B0604020202020204" pitchFamily="34" charset="0"/>
                <a:cs typeface="+mn-ea"/>
              </a:rPr>
              <a:t>政治</a:t>
            </a:r>
            <a:endParaRPr lang="zh-CN" altLang="en-US" sz="1800">
              <a:solidFill>
                <a:srgbClr val="69A35B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8377" name="TextBox 4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741739" y="4144963"/>
            <a:ext cx="654843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200" b="1">
                <a:ea typeface="微软雅黑" panose="020B0503020204020204" charset="-122"/>
              </a:rPr>
              <a:t>概括、概略、概念、概算、固定、固体、故障、关系、广告、广义、归纳、干部、共产党、共产主义</a:t>
            </a:r>
            <a:endParaRPr lang="zh-CN" altLang="en-US" sz="1200" b="1">
              <a:ea typeface="微软雅黑" panose="020B0503020204020204" charset="-122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9"/>
            </p:custDataLst>
          </p:nvPr>
        </p:nvCxnSpPr>
        <p:spPr>
          <a:xfrm>
            <a:off x="3516313" y="4149725"/>
            <a:ext cx="0" cy="541338"/>
          </a:xfrm>
          <a:prstGeom prst="line">
            <a:avLst/>
          </a:prstGeom>
          <a:ln w="38100">
            <a:solidFill>
              <a:srgbClr val="69A35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4" name="矩形 23"/>
          <p:cNvSpPr/>
          <p:nvPr>
            <p:custDataLst>
              <p:tags r:id="rId10"/>
            </p:custDataLst>
          </p:nvPr>
        </p:nvSpPr>
        <p:spPr>
          <a:xfrm>
            <a:off x="3516314" y="3529013"/>
            <a:ext cx="6802437" cy="538162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Text Placeholder 17"/>
          <p:cNvSpPr txBox="1"/>
          <p:nvPr>
            <p:custDataLst>
              <p:tags r:id="rId11"/>
            </p:custDataLst>
          </p:nvPr>
        </p:nvSpPr>
        <p:spPr>
          <a:xfrm>
            <a:off x="1979613" y="3616326"/>
            <a:ext cx="1358900" cy="385763"/>
          </a:xfrm>
          <a:prstGeom prst="rect">
            <a:avLst/>
          </a:prstGeom>
          <a:noFill/>
        </p:spPr>
        <p:txBody>
          <a:bodyPr anchor="b"/>
          <a:lstStyle>
            <a:defPPr>
              <a:defRPr lang="zh-CN"/>
            </a:defPPr>
            <a:lvl1pPr algn="ctr">
              <a:lnSpc>
                <a:spcPct val="100000"/>
              </a:lnSpc>
              <a:defRPr sz="4000" b="1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defRPr/>
            </a:pP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cs typeface="+mn-ea"/>
              </a:rPr>
              <a:t>法律</a:t>
            </a:r>
            <a:endParaRPr lang="zh-CN" altLang="en-US" sz="1800" dirty="0">
              <a:solidFill>
                <a:srgbClr val="00B050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8381" name="TextBox 4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741739" y="3522663"/>
            <a:ext cx="654843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200" b="1">
                <a:ea typeface="微软雅黑" panose="020B0503020204020204" charset="-122"/>
              </a:rPr>
              <a:t>发电机、发明、法律、法人、法庭、反动、反对、分配、分析、封锁、否定、否决、服务、服用</a:t>
            </a:r>
            <a:endParaRPr lang="zh-CN" altLang="en-US" sz="1200" b="1">
              <a:ea typeface="微软雅黑" panose="020B0503020204020204" charset="-122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13"/>
            </p:custDataLst>
          </p:nvPr>
        </p:nvCxnSpPr>
        <p:spPr>
          <a:xfrm>
            <a:off x="3516313" y="3527426"/>
            <a:ext cx="0" cy="542925"/>
          </a:xfrm>
          <a:prstGeom prst="line">
            <a:avLst/>
          </a:prstGeom>
          <a:ln w="38100">
            <a:solidFill>
              <a:srgbClr val="FFC000">
                <a:lumMod val="60000"/>
                <a:lumOff val="4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1" name="矩形 20"/>
          <p:cNvSpPr/>
          <p:nvPr>
            <p:custDataLst>
              <p:tags r:id="rId14"/>
            </p:custDataLst>
          </p:nvPr>
        </p:nvSpPr>
        <p:spPr>
          <a:xfrm>
            <a:off x="3516314" y="2908301"/>
            <a:ext cx="6802437" cy="536575"/>
          </a:xfrm>
          <a:prstGeom prst="rect">
            <a:avLst/>
          </a:prstGeom>
          <a:solidFill>
            <a:srgbClr val="3498DB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5" name="Text Placeholder 17"/>
          <p:cNvSpPr txBox="1"/>
          <p:nvPr>
            <p:custDataLst>
              <p:tags r:id="rId15"/>
            </p:custDataLst>
          </p:nvPr>
        </p:nvSpPr>
        <p:spPr>
          <a:xfrm>
            <a:off x="1979613" y="2992438"/>
            <a:ext cx="1358900" cy="385762"/>
          </a:xfrm>
          <a:prstGeom prst="rect">
            <a:avLst/>
          </a:prstGeom>
          <a:noFill/>
        </p:spPr>
        <p:txBody>
          <a:bodyPr anchor="b"/>
          <a:lstStyle>
            <a:defPPr>
              <a:defRPr lang="zh-CN"/>
            </a:defPPr>
            <a:lvl1pPr algn="ctr">
              <a:lnSpc>
                <a:spcPct val="100000"/>
              </a:lnSpc>
              <a:defRPr sz="4000" b="1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defRPr/>
            </a:pPr>
            <a:r>
              <a:rPr lang="zh-CN" altLang="en-US" sz="1800">
                <a:solidFill>
                  <a:srgbClr val="3498DB"/>
                </a:solidFill>
                <a:latin typeface="Arial" panose="020B0604020202020204" pitchFamily="34" charset="0"/>
                <a:cs typeface="+mn-ea"/>
              </a:rPr>
              <a:t>人文</a:t>
            </a:r>
            <a:endParaRPr lang="zh-CN" altLang="en-US" sz="1800">
              <a:solidFill>
                <a:srgbClr val="3498DB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58385" name="TextBox 4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741739" y="2900363"/>
            <a:ext cx="654843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9595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200" b="1">
                <a:ea typeface="微软雅黑" panose="020B0503020204020204" charset="-122"/>
              </a:rPr>
              <a:t>人格、人权、人文主义、人选、日程、商业、社会、社会学、社会主义、社交、社团</a:t>
            </a:r>
            <a:endParaRPr lang="zh-CN" altLang="en-US" sz="1200" b="1">
              <a:ea typeface="微软雅黑" panose="020B0503020204020204" charset="-122"/>
            </a:endParaRPr>
          </a:p>
        </p:txBody>
      </p:sp>
      <p:cxnSp>
        <p:nvCxnSpPr>
          <p:cNvPr id="44" name="直接连接符 43"/>
          <p:cNvCxnSpPr/>
          <p:nvPr>
            <p:custDataLst>
              <p:tags r:id="rId17"/>
            </p:custDataLst>
          </p:nvPr>
        </p:nvCxnSpPr>
        <p:spPr>
          <a:xfrm>
            <a:off x="3516313" y="2905125"/>
            <a:ext cx="0" cy="541338"/>
          </a:xfrm>
          <a:prstGeom prst="line">
            <a:avLst/>
          </a:prstGeom>
          <a:ln w="38100">
            <a:solidFill>
              <a:srgbClr val="3498DB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3" name="矩形 12"/>
          <p:cNvSpPr/>
          <p:nvPr>
            <p:custDataLst>
              <p:tags r:id="rId18"/>
            </p:custDataLst>
          </p:nvPr>
        </p:nvSpPr>
        <p:spPr>
          <a:xfrm>
            <a:off x="3516314" y="2286001"/>
            <a:ext cx="6802437" cy="536575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3" name="Text Placeholder 17"/>
          <p:cNvSpPr txBox="1"/>
          <p:nvPr>
            <p:custDataLst>
              <p:tags r:id="rId19"/>
            </p:custDataLst>
          </p:nvPr>
        </p:nvSpPr>
        <p:spPr>
          <a:xfrm>
            <a:off x="2068389" y="2377429"/>
            <a:ext cx="1358900" cy="385763"/>
          </a:xfrm>
          <a:prstGeom prst="rect">
            <a:avLst/>
          </a:prstGeom>
          <a:noFill/>
        </p:spPr>
        <p:txBody>
          <a:bodyPr anchor="b"/>
          <a:lstStyle>
            <a:defPPr>
              <a:defRPr lang="zh-CN"/>
            </a:defPPr>
            <a:lvl1pPr algn="ctr">
              <a:lnSpc>
                <a:spcPct val="100000"/>
              </a:lnSpc>
              <a:defRPr sz="4000" b="1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defRPr/>
            </a:pPr>
            <a:r>
              <a:rPr lang="zh-CN" altLang="en-US" sz="1800" dirty="0">
                <a:solidFill>
                  <a:srgbClr val="9BBB59"/>
                </a:solidFill>
                <a:latin typeface="Arial" panose="020B0604020202020204" pitchFamily="34" charset="0"/>
                <a:cs typeface="+mn-ea"/>
              </a:rPr>
              <a:t>科技</a:t>
            </a:r>
            <a:endParaRPr lang="zh-CN" altLang="en-US" sz="1800" dirty="0">
              <a:solidFill>
                <a:srgbClr val="9BBB59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2" name="TextBox 48"/>
          <p:cNvSpPr txBox="1"/>
          <p:nvPr>
            <p:custDataLst>
              <p:tags r:id="rId20"/>
            </p:custDataLst>
          </p:nvPr>
        </p:nvSpPr>
        <p:spPr>
          <a:xfrm>
            <a:off x="3599697" y="2295818"/>
            <a:ext cx="6548437" cy="55245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 spc="150">
                <a:solidFill>
                  <a:sysClr val="window" lastClr="FFFFFF">
                    <a:lumMod val="65000"/>
                  </a:sys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+mn-ea"/>
              </a:rPr>
              <a:t>科目、科学、客观、客体、课程、肯定、空间、会计、扩散</a:t>
            </a:r>
            <a:endParaRPr lang="zh-CN" altLang="en-US" sz="1200" b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 pitchFamily="34" charset="0"/>
              <a:cs typeface="+mn-ea"/>
            </a:endParaRPr>
          </a:p>
        </p:txBody>
      </p:sp>
      <p:cxnSp>
        <p:nvCxnSpPr>
          <p:cNvPr id="45" name="直接连接符 44"/>
          <p:cNvCxnSpPr/>
          <p:nvPr>
            <p:custDataLst>
              <p:tags r:id="rId21"/>
            </p:custDataLst>
          </p:nvPr>
        </p:nvCxnSpPr>
        <p:spPr>
          <a:xfrm>
            <a:off x="3534069" y="2343705"/>
            <a:ext cx="0" cy="446535"/>
          </a:xfrm>
          <a:prstGeom prst="line">
            <a:avLst/>
          </a:prstGeom>
          <a:ln w="38100">
            <a:solidFill>
              <a:srgbClr val="9BBB59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18" name="文本框 17"/>
          <p:cNvSpPr txBox="1"/>
          <p:nvPr>
            <p:custDataLst>
              <p:tags r:id="rId22"/>
            </p:custDataLst>
          </p:nvPr>
        </p:nvSpPr>
        <p:spPr>
          <a:xfrm>
            <a:off x="1968500" y="5486400"/>
            <a:ext cx="1358900" cy="387350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spc="150" noProof="1">
                <a:solidFill>
                  <a:srgbClr val="44D4B2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经济</a:t>
            </a:r>
            <a:endParaRPr lang="zh-CN" altLang="en-US" b="1" spc="150" noProof="1">
              <a:solidFill>
                <a:srgbClr val="44D4B2">
                  <a:lumMod val="7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23"/>
            </p:custDataLst>
          </p:nvPr>
        </p:nvCxnSpPr>
        <p:spPr>
          <a:xfrm>
            <a:off x="3516313" y="5386388"/>
            <a:ext cx="0" cy="55086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9" name="文本框 28"/>
          <p:cNvSpPr txBox="1"/>
          <p:nvPr>
            <p:custDataLst>
              <p:tags r:id="rId24"/>
            </p:custDataLst>
          </p:nvPr>
        </p:nvSpPr>
        <p:spPr>
          <a:xfrm>
            <a:off x="3741738" y="5397500"/>
            <a:ext cx="6538912" cy="5397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200" b="1" spc="150" noProof="1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身分、失效、时间、时事、时效、思想、死角、所得税</a:t>
            </a:r>
            <a:endParaRPr lang="zh-CN" altLang="en-US" sz="1200" b="1" spc="150" noProof="1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2402935" y="992281"/>
            <a:ext cx="6723310" cy="739775"/>
          </a:xfrm>
          <a:prstGeom prst="rect">
            <a:avLst/>
          </a:prstGeom>
          <a:noFill/>
          <a:ln>
            <a:noFill/>
          </a:ln>
        </p:spPr>
        <p:txBody>
          <a:bodyPr lIns="68573" tIns="34287" rIns="68573" bIns="34287" anchor="ctr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3600" b="1" spc="300" noProof="1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Impact" panose="020B0806030902050204" pitchFamily="34" charset="0"/>
              </a:rPr>
              <a:t>六、从日文输入中国的词汇</a:t>
            </a:r>
            <a:endParaRPr lang="zh-CN" altLang="en-US" sz="3600" b="1" spc="300" noProof="1">
              <a:solidFill>
                <a:schemeClr val="accent2">
                  <a:lumMod val="50000"/>
                </a:schemeClr>
              </a:solidFill>
              <a:highlight>
                <a:srgbClr val="FFCCCC"/>
              </a:highlight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  <a:sym typeface="Impact" panose="020B0806030902050204" pitchFamily="34" charset="0"/>
            </a:endParaRPr>
          </a:p>
        </p:txBody>
      </p:sp>
    </p:spTree>
    <p:custDataLst>
      <p:tags r:id="rId26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0932" y="923278"/>
            <a:ext cx="1025370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C00000"/>
                </a:solidFill>
                <a:highlight>
                  <a:srgbClr val="00FFFF"/>
                </a:highlight>
              </a:rPr>
              <a:t>同型异意汉字</a:t>
            </a:r>
            <a:endParaRPr lang="en-US" altLang="zh-CN" sz="4000" dirty="0">
              <a:solidFill>
                <a:srgbClr val="C00000"/>
              </a:solidFill>
              <a:highlight>
                <a:srgbClr val="00FFFF"/>
              </a:highlight>
            </a:endParaRPr>
          </a:p>
          <a:p>
            <a:endParaRPr lang="en-US" altLang="ja-JP" dirty="0"/>
          </a:p>
          <a:p>
            <a:endParaRPr lang="en-US" altLang="ja-JP" sz="4000" dirty="0">
              <a:solidFill>
                <a:srgbClr val="0070C0"/>
              </a:solidFill>
            </a:endParaRPr>
          </a:p>
          <a:p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</a:rPr>
              <a:t>勉強　　　　愛人　　　　新聞　　　　無理　　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</a:rPr>
              <a:t>手紙　　　　丈夫　　　　無料　　　　横断歩道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</a:rPr>
              <a:t>手打　　　　怪我　　　　我慢　　　　大丈夫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ja-JP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</a:rPr>
              <a:t>切手　　　　汽車　　　　頑張る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4000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8990" y="772358"/>
            <a:ext cx="9108489" cy="5631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3A9F4">
                    <a:lumMod val="50000"/>
                  </a:srgbClr>
                </a:solidFill>
                <a:highlight>
                  <a:srgbClr val="FFCCCC"/>
                </a:highlight>
                <a:latin typeface="+mn-ea"/>
              </a:rPr>
              <a:t>七、日本文字的由来</a:t>
            </a:r>
            <a:endParaRPr lang="en-US" altLang="zh-CN" sz="2800" b="1" dirty="0">
              <a:solidFill>
                <a:srgbClr val="03A9F4">
                  <a:lumMod val="50000"/>
                </a:srgbClr>
              </a:solidFill>
              <a:highlight>
                <a:srgbClr val="FFCCCC"/>
              </a:highlight>
              <a:latin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itchFamily="2" charset="-122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</a:rPr>
              <a:t>   </a:t>
            </a:r>
            <a:r>
              <a:rPr lang="ja-JP" altLang="en-US" sz="2400" dirty="0">
                <a:solidFill>
                  <a:srgbClr val="000000"/>
                </a:solidFill>
                <a:latin typeface="Verdana" panose="020B0604030504040204" pitchFamily="34" charset="0"/>
                <a:ea typeface="宋体" pitchFamily="2" charset="-122"/>
              </a:rPr>
              <a:t>　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日本古代有语言而无文字。古代日本人最初看到的汉字是那些雕刻在印章、铜镜、兵器等器物上的简单文字。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到了公元</a:t>
            </a: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4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世纪，汉字体系开始大量地传入日本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。最初向日本人传授汉字的人，不是中国人而是日本的近邻朝鲜人。据日本</a:t>
            </a: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《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古事记</a:t>
            </a: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》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记载：应神天皇时代百济学者王仁东渡日本献</a:t>
            </a: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《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论语</a:t>
            </a: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》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和</a:t>
            </a: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《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千字文</a:t>
            </a: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highlight>
                  <a:srgbClr val="00FFFF"/>
                </a:highlight>
                <a:latin typeface="Verdana" panose="020B0604030504040204" pitchFamily="34" charset="0"/>
                <a:ea typeface="宋体" pitchFamily="2" charset="-122"/>
              </a:rPr>
              <a:t>》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。后来，日本人跳过朝鲜人直接向中国人系统地学习了汉字。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FFFF00"/>
                </a:highlight>
                <a:latin typeface="Verdana" panose="020B0604030504040204" pitchFamily="34" charset="0"/>
                <a:ea typeface="宋体" pitchFamily="2" charset="-122"/>
              </a:rPr>
              <a:t>到了</a:t>
            </a: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highlight>
                  <a:srgbClr val="FFFF00"/>
                </a:highlight>
                <a:latin typeface="Verdana" panose="020B0604030504040204" pitchFamily="34" charset="0"/>
                <a:ea typeface="宋体" pitchFamily="2" charset="-122"/>
              </a:rPr>
              <a:t>8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FFFF00"/>
                </a:highlight>
                <a:latin typeface="Verdana" panose="020B0604030504040204" pitchFamily="34" charset="0"/>
                <a:ea typeface="宋体" pitchFamily="2" charset="-122"/>
              </a:rPr>
              <a:t>世纪前后，日本人发明了“万叶假名”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，即忽略汉字原有的字意，利用汉字的音和训标记日语的方法“万叶假名”，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highlight>
                  <a:srgbClr val="FFFF00"/>
                </a:highlight>
                <a:latin typeface="Verdana" panose="020B0604030504040204" pitchFamily="34" charset="0"/>
                <a:ea typeface="宋体" pitchFamily="2" charset="-122"/>
              </a:rPr>
              <a:t>这就是日语的平假名</a:t>
            </a:r>
            <a:r>
              <a:rPr lang="zh-CN" altLang="en-US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。</a:t>
            </a:r>
            <a:endParaRPr lang="en-US" altLang="zh-CN" sz="2000" dirty="0">
              <a:solidFill>
                <a:srgbClr val="03A9F4">
                  <a:lumMod val="75000"/>
                </a:srgbClr>
              </a:solidFill>
              <a:latin typeface="Verdana" panose="020B0604030504040204" pitchFamily="34" charset="0"/>
              <a:ea typeface="宋体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3A9F4">
                    <a:lumMod val="75000"/>
                  </a:srgbClr>
                </a:solidFill>
                <a:latin typeface="Verdana" panose="020B0604030504040204" pitchFamily="34" charset="0"/>
                <a:ea typeface="宋体" pitchFamily="2" charset="-122"/>
              </a:rPr>
              <a:t>   </a:t>
            </a:r>
            <a:endParaRPr lang="zh-CN" altLang="en-US" sz="2000" dirty="0">
              <a:solidFill>
                <a:srgbClr val="03A9F4">
                  <a:lumMod val="75000"/>
                </a:srgbClr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37173" y="2281561"/>
            <a:ext cx="6622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　　　　　</a:t>
            </a:r>
            <a:r>
              <a:rPr lang="ja-JP" altLang="en-US" sz="3200" b="1" dirty="0">
                <a:solidFill>
                  <a:srgbClr val="002060"/>
                </a:solidFill>
              </a:rPr>
              <a:t>日本語入門</a:t>
            </a:r>
            <a:r>
              <a:rPr lang="zh-CN" altLang="en-US" sz="3200" b="1" dirty="0">
                <a:solidFill>
                  <a:srgbClr val="002060"/>
                </a:solidFill>
              </a:rPr>
              <a:t>   </a:t>
            </a:r>
            <a:endParaRPr lang="en-US" altLang="zh-CN" sz="3200" b="1" dirty="0">
              <a:solidFill>
                <a:srgbClr val="002060"/>
              </a:solidFill>
            </a:endParaRPr>
          </a:p>
          <a:p>
            <a:r>
              <a:rPr lang="ja-JP" altLang="en-US" sz="4800" dirty="0"/>
              <a:t>　　　</a:t>
            </a:r>
            <a:endParaRPr lang="en-US" altLang="ja-JP" sz="4800" dirty="0"/>
          </a:p>
          <a:p>
            <a:r>
              <a:rPr lang="ja-JP" altLang="en-US" sz="4800" b="1" dirty="0">
                <a:solidFill>
                  <a:srgbClr val="C00000"/>
                </a:solidFill>
              </a:rPr>
              <a:t>五十音図</a:t>
            </a:r>
            <a:r>
              <a:rPr lang="ja-JP" altLang="en-US" sz="3600" b="1" dirty="0">
                <a:solidFill>
                  <a:srgbClr val="C00000"/>
                </a:solidFill>
              </a:rPr>
              <a:t>（</a:t>
            </a:r>
            <a:r>
              <a:rPr lang="ja-JP" altLang="en-US" sz="3200" b="1" dirty="0">
                <a:solidFill>
                  <a:srgbClr val="C00000"/>
                </a:solidFill>
              </a:rPr>
              <a:t>ごじゅうおんず）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9092" y="488273"/>
            <a:ext cx="8948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accent2">
                    <a:lumMod val="50000"/>
                  </a:schemeClr>
                </a:solidFill>
              </a:rPr>
              <a:t>一、日语五十音图（罗马音）</a:t>
            </a:r>
            <a:endParaRPr lang="zh-CN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36847" y="1367161"/>
          <a:ext cx="10262592" cy="465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16"/>
                <a:gridCol w="855216"/>
                <a:gridCol w="855216"/>
                <a:gridCol w="855216"/>
                <a:gridCol w="855216"/>
                <a:gridCol w="855216"/>
                <a:gridCol w="855216"/>
                <a:gridCol w="855216"/>
                <a:gridCol w="855216"/>
                <a:gridCol w="855216"/>
                <a:gridCol w="855216"/>
                <a:gridCol w="855216"/>
              </a:tblGrid>
              <a:tr h="77615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わ行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w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ら行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や行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ま行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は行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h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な行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n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た行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さ行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か行</a:t>
                      </a:r>
                      <a:endParaRPr lang="en-US" altLang="ja-JP" dirty="0">
                        <a:solidFill>
                          <a:srgbClr val="FFFF00"/>
                        </a:solidFill>
                      </a:endParaRPr>
                    </a:p>
                    <a:p>
                      <a:pPr algn="ctr"/>
                      <a:r>
                        <a:rPr lang="en-US" altLang="zh-CN" dirty="0">
                          <a:solidFill>
                            <a:srgbClr val="FFFF00"/>
                          </a:solidFill>
                        </a:rPr>
                        <a:t>k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あ行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776156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wa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ra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ya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ha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na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ta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sa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ka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C713A5"/>
                          </a:solidFill>
                        </a:rPr>
                        <a:t>あ段</a:t>
                      </a:r>
                      <a:endParaRPr lang="zh-CN" altLang="en-US" b="1" dirty="0">
                        <a:solidFill>
                          <a:srgbClr val="C713A5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76156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ri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mi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hi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ni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chi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solidFill>
                            <a:srgbClr val="C00000"/>
                          </a:solidFill>
                        </a:rPr>
                        <a:t>shi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ki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i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C713A5"/>
                          </a:solidFill>
                        </a:rPr>
                        <a:t>い段</a:t>
                      </a:r>
                      <a:endParaRPr lang="zh-CN" altLang="en-US" b="1" dirty="0">
                        <a:solidFill>
                          <a:srgbClr val="C713A5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75556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u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ru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yu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mu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CC00FF"/>
                          </a:solidFill>
                        </a:rPr>
                        <a:t>fu</a:t>
                      </a:r>
                      <a:endParaRPr lang="zh-CN" altLang="en-US" sz="2800" dirty="0">
                        <a:solidFill>
                          <a:srgbClr val="CC00FF"/>
                        </a:solidFill>
                      </a:endParaRPr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nu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solidFill>
                            <a:srgbClr val="C00000"/>
                          </a:solidFill>
                        </a:rPr>
                        <a:t>tsu</a:t>
                      </a:r>
                      <a:endParaRPr lang="zh-CN" alt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su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ku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u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C713A5"/>
                          </a:solidFill>
                        </a:rPr>
                        <a:t>う段</a:t>
                      </a:r>
                      <a:endParaRPr lang="zh-CN" altLang="en-US" b="1" dirty="0">
                        <a:solidFill>
                          <a:srgbClr val="C713A5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776156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re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he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te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ke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e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C713A5"/>
                          </a:solidFill>
                        </a:rPr>
                        <a:t>え段</a:t>
                      </a:r>
                      <a:endParaRPr lang="zh-CN" altLang="en-US" b="1" dirty="0">
                        <a:solidFill>
                          <a:srgbClr val="C713A5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76156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ro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yo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mo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ho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no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to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so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 err="1"/>
                        <a:t>ko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o</a:t>
                      </a:r>
                      <a:endParaRPr lang="zh-CN" altLang="en-US" sz="2800" dirty="0"/>
                    </a:p>
                  </a:txBody>
                  <a:tcPr marT="45726" marB="45726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C713A5"/>
                          </a:solidFill>
                        </a:rPr>
                        <a:t>お段</a:t>
                      </a:r>
                      <a:endParaRPr lang="zh-CN" altLang="en-US" b="1" dirty="0">
                        <a:solidFill>
                          <a:srgbClr val="C713A5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9103" y="390618"/>
            <a:ext cx="9161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3A9F4">
                    <a:lumMod val="5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日语五十音图（平假名）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3A9F4">
                  <a:lumMod val="50000"/>
                </a:srgbClr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aphicFrame>
        <p:nvGraphicFramePr>
          <p:cNvPr id="4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54602" y="1154097"/>
          <a:ext cx="10386873" cy="5033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021"/>
                <a:gridCol w="868532"/>
                <a:gridCol w="868532"/>
                <a:gridCol w="868532"/>
                <a:gridCol w="868532"/>
                <a:gridCol w="868532"/>
                <a:gridCol w="868532"/>
                <a:gridCol w="868532"/>
                <a:gridCol w="868532"/>
                <a:gridCol w="868532"/>
                <a:gridCol w="868532"/>
                <a:gridCol w="868532"/>
              </a:tblGrid>
              <a:tr h="42319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わ行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ら行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や行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ま行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は行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な行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た行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さ行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か行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あ行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ん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わ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ら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や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ま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は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な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た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さ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か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あ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あ段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い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り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い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み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ひ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に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ち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し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き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い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い段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chi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shi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う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る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ゆ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む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ふ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ぬ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つ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す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く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う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う段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tsu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え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れ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え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め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へ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ね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て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せ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け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え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え段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を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ろ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よ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も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ほ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の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と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そ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こ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dirty="0"/>
                        <a:t>お</a:t>
                      </a:r>
                      <a:endParaRPr lang="zh-CN" altLang="en-US" sz="2400" dirty="0"/>
                    </a:p>
                  </a:txBody>
                  <a:tcPr marT="45722" marB="45722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お段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46104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ho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7160" y="834501"/>
            <a:ext cx="6933461" cy="534277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48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+mn-ea"/>
              </a:rPr>
              <a:t>考核：</a:t>
            </a:r>
            <a:r>
              <a:rPr lang="en-US" altLang="zh-CN" sz="2800" dirty="0">
                <a:solidFill>
                  <a:srgbClr val="C00000"/>
                </a:solidFill>
                <a:sym typeface="+mn-ea"/>
              </a:rPr>
              <a:t>13</a:t>
            </a: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级制评分</a:t>
            </a:r>
            <a:endParaRPr lang="en-US" altLang="zh-CN" sz="2800" dirty="0">
              <a:solidFill>
                <a:srgbClr val="C00000"/>
              </a:solidFill>
              <a:sym typeface="+mn-ea"/>
            </a:endParaRPr>
          </a:p>
          <a:p>
            <a:pPr marL="0" indent="0">
              <a:buNone/>
              <a:defRPr/>
            </a:pPr>
            <a:endParaRPr lang="zh-CN" altLang="en-US" dirty="0">
              <a:solidFill>
                <a:schemeClr val="accent1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出勤</a:t>
            </a:r>
            <a:r>
              <a:rPr lang="zh-CN" altLang="fr-FR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：</a:t>
            </a:r>
            <a:r>
              <a:rPr lang="fr-FR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10%     </a:t>
            </a:r>
            <a:endParaRPr lang="fr-FR" altLang="zh-CN" sz="2800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  <a:sym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课堂表现：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10%    </a:t>
            </a:r>
            <a:endParaRPr lang="en-US" altLang="zh-CN" sz="2800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  <a:sym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平时作业</a:t>
            </a:r>
            <a:r>
              <a:rPr lang="fr-FR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:   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3</a:t>
            </a:r>
            <a:r>
              <a:rPr lang="fr-FR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C0C0C0"/>
                </a:highlight>
                <a:sym typeface="+mn-ea"/>
              </a:rPr>
              <a:t>0%    </a:t>
            </a:r>
            <a:endParaRPr lang="fr-FR" altLang="zh-CN" sz="2800" dirty="0">
              <a:solidFill>
                <a:schemeClr val="accent2">
                  <a:lumMod val="50000"/>
                </a:schemeClr>
              </a:solidFill>
              <a:highlight>
                <a:srgbClr val="C0C0C0"/>
              </a:highlight>
              <a:sym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小测验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2</a:t>
            </a: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次</a:t>
            </a:r>
            <a:r>
              <a:rPr lang="zh-CN" altLang="fr-FR" sz="2800" dirty="0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：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20</a:t>
            </a:r>
            <a:r>
              <a:rPr lang="fr-FR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%   </a:t>
            </a:r>
            <a:endParaRPr lang="fr-FR" altLang="zh-CN" sz="2800" dirty="0">
              <a:solidFill>
                <a:schemeClr val="accent2">
                  <a:lumMod val="50000"/>
                </a:schemeClr>
              </a:solidFill>
              <a:highlight>
                <a:srgbClr val="FFCCCC"/>
              </a:highlight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800" dirty="0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期末考试（闭卷）</a:t>
            </a:r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30%</a:t>
            </a:r>
            <a:endParaRPr lang="en-US" altLang="zh-CN" sz="2800" dirty="0">
              <a:solidFill>
                <a:schemeClr val="accent2">
                  <a:lumMod val="50000"/>
                </a:schemeClr>
              </a:solidFill>
              <a:highlight>
                <a:srgbClr val="FFCCCC"/>
              </a:highlight>
              <a:sym typeface="+mn-ea"/>
            </a:endParaRPr>
          </a:p>
          <a:p>
            <a:pPr marL="0" indent="0">
              <a:buNone/>
              <a:defRPr/>
            </a:pPr>
            <a:endParaRPr lang="en-US" altLang="zh-CN" sz="2800" dirty="0">
              <a:solidFill>
                <a:srgbClr val="C00000"/>
              </a:solidFill>
              <a:highlight>
                <a:srgbClr val="FFCCCC"/>
              </a:highligh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5837" y="204186"/>
            <a:ext cx="9215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3A9F4">
                    <a:lumMod val="50000"/>
                  </a:srgb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日语五十音图（片假名）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3A9F4">
                  <a:lumMod val="50000"/>
                </a:srgb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594804" y="904371"/>
          <a:ext cx="10395746" cy="552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4"/>
                <a:gridCol w="869272"/>
                <a:gridCol w="869272"/>
                <a:gridCol w="869272"/>
                <a:gridCol w="869272"/>
                <a:gridCol w="869272"/>
                <a:gridCol w="869272"/>
                <a:gridCol w="869272"/>
                <a:gridCol w="869272"/>
                <a:gridCol w="869272"/>
                <a:gridCol w="869272"/>
                <a:gridCol w="869272"/>
              </a:tblGrid>
              <a:tr h="4430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わ行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ら行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や行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ま行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は行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な行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た行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さ行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か行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solidFill>
                            <a:srgbClr val="FFFF00"/>
                          </a:solidFill>
                        </a:rPr>
                        <a:t>あ行</a:t>
                      </a:r>
                      <a:endParaRPr lang="zh-CN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  <a:tr h="542476"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ﾝ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ﾜ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ﾗ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ﾔ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ﾏ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ﾊ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ﾅ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ﾀ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ｻ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ｶ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ｱ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あ段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2689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wa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24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ｲ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ﾘ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ｲ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ﾐ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ﾋ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ﾆ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ﾁ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ｼ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ｷ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ｲ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い段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268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chi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shi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24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ｳ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ﾙ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ﾕ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ﾑ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ﾌ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ﾇ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ﾂ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ｽ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ｸ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ｳ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う段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268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tsu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19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ｴ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ﾚ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ｴ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ﾒ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ﾍ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ﾈ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ﾃ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ｾ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ｹ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ｴ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え段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8268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247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ｵ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ﾛ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ﾖ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ﾓ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ﾎ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ﾉ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ﾄ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ｿ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ｺ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ｵ</a:t>
                      </a:r>
                      <a:endParaRPr lang="zh-CN" altLang="en-US" sz="2800" dirty="0"/>
                    </a:p>
                  </a:txBody>
                  <a:tcPr marT="45715" marB="4571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b="1" dirty="0">
                          <a:solidFill>
                            <a:srgbClr val="FF3399"/>
                          </a:solidFill>
                        </a:rPr>
                        <a:t>お段</a:t>
                      </a:r>
                      <a:endParaRPr lang="zh-CN" altLang="en-US" b="1" dirty="0">
                        <a:solidFill>
                          <a:srgbClr val="FF3399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1770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T="45722" marB="45722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1852" y="1225118"/>
            <a:ext cx="9792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日语书写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1"/>
              </a:rPr>
              <a:t>https://www.bilibili.com/video/BV1R4411k7Nj/?spm_id_from=333.788.videocard.2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五十音图背诵歌：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https://www.bilibili.com/video/BV13E411x74W/?spm_id_from=333.788.videocard.3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6645" y="905522"/>
            <a:ext cx="103424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</a:rPr>
              <a:t>日语寒暄语</a:t>
            </a:r>
            <a:endParaRPr lang="en-US" altLang="ja-JP" sz="4000" b="1" dirty="0">
              <a:solidFill>
                <a:srgbClr val="C00000"/>
              </a:solidFill>
            </a:endParaRPr>
          </a:p>
          <a:p>
            <a:endParaRPr lang="en-US" altLang="ja-JP" sz="4000" dirty="0">
              <a:solidFill>
                <a:srgbClr val="002060"/>
              </a:solidFill>
            </a:endParaRPr>
          </a:p>
          <a:p>
            <a:r>
              <a:rPr lang="ja-JP" altLang="en-US" sz="4400" b="1" dirty="0">
                <a:solidFill>
                  <a:srgbClr val="002060"/>
                </a:solidFill>
              </a:rPr>
              <a:t>おはよう </a:t>
            </a:r>
            <a:r>
              <a:rPr lang="zh-CN" altLang="en-US" sz="4400" b="1" dirty="0">
                <a:solidFill>
                  <a:srgbClr val="002060"/>
                </a:solidFill>
              </a:rPr>
              <a:t>（</a:t>
            </a:r>
            <a:r>
              <a:rPr lang="en-US" altLang="zh-CN" sz="4400" b="1" dirty="0">
                <a:solidFill>
                  <a:srgbClr val="002060"/>
                </a:solidFill>
              </a:rPr>
              <a:t>o ha you )</a:t>
            </a:r>
            <a:r>
              <a:rPr lang="ja-JP" altLang="en-US" sz="4400" b="1" dirty="0">
                <a:solidFill>
                  <a:srgbClr val="002060"/>
                </a:solidFill>
              </a:rPr>
              <a:t>       </a:t>
            </a:r>
            <a:r>
              <a:rPr lang="zh-CN" altLang="en-US" sz="4400" b="1" dirty="0">
                <a:solidFill>
                  <a:srgbClr val="002060"/>
                </a:solidFill>
              </a:rPr>
              <a:t>早上好</a:t>
            </a:r>
            <a:endParaRPr lang="en-US" altLang="ja-JP" sz="4400" b="1" dirty="0">
              <a:solidFill>
                <a:srgbClr val="002060"/>
              </a:solidFill>
            </a:endParaRPr>
          </a:p>
          <a:p>
            <a:endParaRPr lang="en-US" altLang="zh-CN" sz="4400" b="1" dirty="0">
              <a:solidFill>
                <a:srgbClr val="002060"/>
              </a:solidFill>
            </a:endParaRPr>
          </a:p>
          <a:p>
            <a:r>
              <a:rPr lang="ja-JP" altLang="en-US" sz="4400" b="1" dirty="0">
                <a:solidFill>
                  <a:srgbClr val="002060"/>
                </a:solidFill>
              </a:rPr>
              <a:t>こんにちは</a:t>
            </a:r>
            <a:r>
              <a:rPr lang="en-US" altLang="ja-JP" sz="4400" b="1" dirty="0">
                <a:solidFill>
                  <a:srgbClr val="002060"/>
                </a:solidFill>
              </a:rPr>
              <a:t>  ( </a:t>
            </a:r>
            <a:r>
              <a:rPr lang="en-US" altLang="ja-JP" sz="4400" b="1" dirty="0" err="1">
                <a:solidFill>
                  <a:srgbClr val="002060"/>
                </a:solidFill>
              </a:rPr>
              <a:t>kon</a:t>
            </a:r>
            <a:r>
              <a:rPr lang="en-US" altLang="ja-JP" sz="4400" b="1" dirty="0">
                <a:solidFill>
                  <a:srgbClr val="002060"/>
                </a:solidFill>
              </a:rPr>
              <a:t> </a:t>
            </a:r>
            <a:r>
              <a:rPr lang="en-US" altLang="ja-JP" sz="4400" b="1" dirty="0" err="1">
                <a:solidFill>
                  <a:srgbClr val="002060"/>
                </a:solidFill>
              </a:rPr>
              <a:t>ni</a:t>
            </a:r>
            <a:r>
              <a:rPr lang="en-US" altLang="ja-JP" sz="4400" b="1" dirty="0">
                <a:solidFill>
                  <a:srgbClr val="002060"/>
                </a:solidFill>
              </a:rPr>
              <a:t> </a:t>
            </a:r>
            <a:r>
              <a:rPr lang="en-US" altLang="ja-JP" sz="4400" b="1" dirty="0" err="1">
                <a:solidFill>
                  <a:srgbClr val="002060"/>
                </a:solidFill>
              </a:rPr>
              <a:t>chi</a:t>
            </a:r>
            <a:r>
              <a:rPr lang="en-US" altLang="ja-JP" sz="4400" b="1" dirty="0" err="1">
                <a:solidFill>
                  <a:srgbClr val="FF0000"/>
                </a:solidFill>
              </a:rPr>
              <a:t>qi</a:t>
            </a:r>
            <a:r>
              <a:rPr lang="en-US" altLang="ja-JP" sz="4400" b="1" dirty="0">
                <a:solidFill>
                  <a:srgbClr val="002060"/>
                </a:solidFill>
              </a:rPr>
              <a:t> </a:t>
            </a:r>
            <a:r>
              <a:rPr lang="en-US" altLang="ja-JP" sz="4400" b="1" dirty="0" err="1">
                <a:solidFill>
                  <a:srgbClr val="002060"/>
                </a:solidFill>
              </a:rPr>
              <a:t>wa</a:t>
            </a:r>
            <a:r>
              <a:rPr lang="en-US" altLang="ja-JP" sz="4400" b="1" dirty="0">
                <a:solidFill>
                  <a:srgbClr val="002060"/>
                </a:solidFill>
              </a:rPr>
              <a:t> )</a:t>
            </a:r>
            <a:r>
              <a:rPr lang="ja-JP" altLang="en-US" sz="4400" b="1" dirty="0">
                <a:solidFill>
                  <a:srgbClr val="002060"/>
                </a:solidFill>
              </a:rPr>
              <a:t>    </a:t>
            </a:r>
            <a:r>
              <a:rPr lang="zh-CN" altLang="en-US" sz="4400" b="1" dirty="0">
                <a:solidFill>
                  <a:srgbClr val="002060"/>
                </a:solidFill>
              </a:rPr>
              <a:t>你好</a:t>
            </a:r>
            <a:endParaRPr lang="en-US" altLang="zh-CN" sz="4400" b="1" dirty="0">
              <a:solidFill>
                <a:srgbClr val="002060"/>
              </a:solidFill>
            </a:endParaRPr>
          </a:p>
          <a:p>
            <a:endParaRPr lang="en-US" altLang="ja-JP" sz="4400" b="1" dirty="0">
              <a:solidFill>
                <a:srgbClr val="002060"/>
              </a:solidFill>
            </a:endParaRPr>
          </a:p>
          <a:p>
            <a:r>
              <a:rPr lang="ja-JP" altLang="en-US" sz="4400" b="1" dirty="0">
                <a:solidFill>
                  <a:srgbClr val="002060"/>
                </a:solidFill>
              </a:rPr>
              <a:t>ありがとう　ございます。</a:t>
            </a:r>
            <a:r>
              <a:rPr lang="zh-CN" altLang="en-US" sz="4400" b="1" dirty="0">
                <a:solidFill>
                  <a:srgbClr val="002060"/>
                </a:solidFill>
              </a:rPr>
              <a:t>谢谢</a:t>
            </a:r>
            <a:endParaRPr lang="en-US" altLang="ja-JP" sz="4400" b="1" dirty="0">
              <a:solidFill>
                <a:srgbClr val="002060"/>
              </a:solidFill>
            </a:endParaRPr>
          </a:p>
          <a:p>
            <a:r>
              <a:rPr lang="zh-CN" altLang="en-US" sz="4400" b="1" dirty="0">
                <a:solidFill>
                  <a:srgbClr val="002060"/>
                </a:solidFill>
              </a:rPr>
              <a:t>（</a:t>
            </a:r>
            <a:r>
              <a:rPr lang="en-US" altLang="zh-CN" sz="4400" b="1" dirty="0">
                <a:solidFill>
                  <a:srgbClr val="002060"/>
                </a:solidFill>
              </a:rPr>
              <a:t>a </a:t>
            </a:r>
            <a:r>
              <a:rPr lang="en-US" altLang="zh-CN" sz="4400" b="1" dirty="0" err="1">
                <a:solidFill>
                  <a:srgbClr val="002060"/>
                </a:solidFill>
              </a:rPr>
              <a:t>ri</a:t>
            </a:r>
            <a:r>
              <a:rPr lang="en-US" altLang="zh-CN" sz="4400" b="1" dirty="0">
                <a:solidFill>
                  <a:srgbClr val="002060"/>
                </a:solidFill>
              </a:rPr>
              <a:t> ga </a:t>
            </a:r>
            <a:r>
              <a:rPr lang="en-US" altLang="zh-CN" sz="4400" b="1" dirty="0" err="1">
                <a:solidFill>
                  <a:srgbClr val="002060"/>
                </a:solidFill>
              </a:rPr>
              <a:t>tou</a:t>
            </a:r>
            <a:r>
              <a:rPr lang="en-US" altLang="zh-CN" sz="4400" b="1" dirty="0">
                <a:solidFill>
                  <a:srgbClr val="002060"/>
                </a:solidFill>
              </a:rPr>
              <a:t> go za I ma </a:t>
            </a:r>
            <a:r>
              <a:rPr lang="en-US" altLang="zh-CN" sz="4400" b="1" dirty="0" err="1">
                <a:solidFill>
                  <a:srgbClr val="002060"/>
                </a:solidFill>
              </a:rPr>
              <a:t>su</a:t>
            </a:r>
            <a:r>
              <a:rPr lang="en-US" altLang="zh-CN" sz="4400" b="1" dirty="0">
                <a:solidFill>
                  <a:srgbClr val="002060"/>
                </a:solidFill>
              </a:rPr>
              <a:t>)</a:t>
            </a:r>
            <a:endParaRPr lang="en-US" altLang="zh-CN" sz="4400" b="1" dirty="0">
              <a:solidFill>
                <a:srgbClr val="00206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1731146" y="1958975"/>
            <a:ext cx="2923406" cy="5078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b="1" kern="0" spc="15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アクセント（重音）</a:t>
            </a:r>
            <a:endParaRPr lang="ja-JP" altLang="en-US" sz="2800" b="1" kern="0" spc="15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76807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76808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76809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6" t="7961" r="5396" b="25157"/>
          <a:stretch>
            <a:fillRect/>
          </a:stretch>
        </p:blipFill>
        <p:spPr bwMode="auto">
          <a:xfrm>
            <a:off x="5141914" y="731839"/>
            <a:ext cx="4770437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246703" y="4155440"/>
            <a:ext cx="4665648" cy="2100898"/>
          </a:xfrm>
          <a:prstGeom prst="rect">
            <a:avLst/>
          </a:prstGeom>
          <a:noFill/>
        </p:spPr>
        <p:txBody>
          <a:bodyPr lIns="76200" tIns="0" rIns="61912" bIns="0">
            <a:norm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fontAlgn="ctr">
              <a:spcBef>
                <a:spcPts val="1000"/>
              </a:spcBef>
              <a:spcAft>
                <a:spcPts val="0"/>
              </a:spcAft>
              <a:buSzPct val="130000"/>
              <a:defRPr/>
            </a:pPr>
            <a:r>
              <a:rPr lang="en-US" altLang="zh-CN" sz="1400" b="1" noProof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当两个单词组成一个合成词时，第二个单词的第一个假名常常用重读。例如：</a:t>
            </a:r>
            <a:endParaRPr lang="en-US" altLang="zh-CN" sz="1400" b="1" noProof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ctr">
              <a:spcBef>
                <a:spcPts val="1000"/>
              </a:spcBef>
              <a:spcAft>
                <a:spcPts val="0"/>
              </a:spcAft>
              <a:buSzPct val="130000"/>
              <a:defRPr/>
            </a:pPr>
            <a:r>
              <a:rPr lang="en-US" altLang="zh-CN" sz="1400" b="1" noProof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東京（とうきょう　０）＋大学（だいがく　０）＝東京大学（とうきょうだいがく　⑤）</a:t>
            </a:r>
            <a:endParaRPr lang="en-US" altLang="zh-CN" sz="1400" b="1" noProof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fontAlgn="ctr">
              <a:spcBef>
                <a:spcPts val="1000"/>
              </a:spcBef>
              <a:spcAft>
                <a:spcPts val="0"/>
              </a:spcAft>
              <a:buSzPct val="130000"/>
              <a:defRPr/>
            </a:pPr>
            <a:r>
              <a:rPr lang="ja-JP" altLang="en-US" sz="1400" b="1" noProof="1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南方科技大学（なんぽう　かぎ　だいがく）</a:t>
            </a:r>
            <a:endParaRPr lang="en-US" altLang="zh-CN" sz="1400" b="1" noProof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已录下的声音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6" y="3184526"/>
            <a:ext cx="4873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あ行　練習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80226"/>
            <a:ext cx="10188935" cy="40837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あい</a:t>
            </a:r>
            <a:r>
              <a:rPr lang="ja-JP" altLang="en-US" sz="4400" dirty="0">
                <a:solidFill>
                  <a:srgbClr val="C713A5"/>
                </a:solidFill>
              </a:rPr>
              <a:t>愛①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あか</a:t>
            </a:r>
            <a:r>
              <a:rPr lang="ja-JP" altLang="en-US" sz="4400" dirty="0">
                <a:solidFill>
                  <a:srgbClr val="C713A5"/>
                </a:solidFill>
              </a:rPr>
              <a:t>赤①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あお</a:t>
            </a:r>
            <a:r>
              <a:rPr lang="ja-JP" altLang="en-US" sz="4400" dirty="0">
                <a:solidFill>
                  <a:srgbClr val="C713A5"/>
                </a:solidFill>
              </a:rPr>
              <a:t>青①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あね</a:t>
            </a:r>
            <a:r>
              <a:rPr lang="ja-JP" altLang="en-US" sz="4400" dirty="0">
                <a:solidFill>
                  <a:srgbClr val="C713A5"/>
                </a:solidFill>
              </a:rPr>
              <a:t>姉⓪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こい</a:t>
            </a:r>
            <a:r>
              <a:rPr lang="ja-JP" altLang="en-US" sz="4400" dirty="0">
                <a:solidFill>
                  <a:srgbClr val="CC0099"/>
                </a:solidFill>
              </a:rPr>
              <a:t>恋①　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あさ</a:t>
            </a:r>
            <a:r>
              <a:rPr lang="ja-JP" altLang="en-US" sz="4400" dirty="0">
                <a:solidFill>
                  <a:srgbClr val="C713A5"/>
                </a:solidFill>
              </a:rPr>
              <a:t>朝①</a:t>
            </a:r>
            <a:r>
              <a:rPr lang="ja-JP" altLang="en-US" sz="4400" dirty="0">
                <a:solidFill>
                  <a:srgbClr val="FF3399"/>
                </a:solidFill>
              </a:rPr>
              <a:t>　</a:t>
            </a:r>
            <a:endParaRPr lang="en-US" altLang="ja-JP" sz="4400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うそ</a:t>
            </a:r>
            <a:r>
              <a:rPr lang="ja-JP" altLang="en-US" sz="4400" dirty="0">
                <a:solidFill>
                  <a:srgbClr val="CC0099"/>
                </a:solidFill>
              </a:rPr>
              <a:t>嘘①　</a:t>
            </a:r>
            <a:r>
              <a:rPr lang="ja-JP" altLang="en-US" sz="4400" dirty="0">
                <a:solidFill>
                  <a:schemeClr val="tx1"/>
                </a:solidFill>
              </a:rPr>
              <a:t>うえ</a:t>
            </a:r>
            <a:r>
              <a:rPr lang="ja-JP" altLang="en-US" sz="4400" dirty="0">
                <a:solidFill>
                  <a:srgbClr val="CC0099"/>
                </a:solidFill>
              </a:rPr>
              <a:t>上⓪　</a:t>
            </a:r>
            <a:r>
              <a:rPr lang="ja-JP" altLang="en-US" sz="4400" dirty="0">
                <a:solidFill>
                  <a:schemeClr val="tx1"/>
                </a:solidFill>
              </a:rPr>
              <a:t>おの</a:t>
            </a:r>
            <a:r>
              <a:rPr lang="ja-JP" altLang="en-US" sz="4400" dirty="0">
                <a:solidFill>
                  <a:srgbClr val="CC0099"/>
                </a:solidFill>
              </a:rPr>
              <a:t>小野⓪</a:t>
            </a:r>
            <a:endParaRPr lang="en-US" altLang="ja-JP" sz="4400" dirty="0">
              <a:solidFill>
                <a:srgbClr val="CC0099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いいえ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あ行　練習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80226"/>
            <a:ext cx="10188935" cy="40837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アイ</a:t>
            </a:r>
            <a:r>
              <a:rPr lang="ja-JP" altLang="en-US" sz="4400" dirty="0">
                <a:solidFill>
                  <a:srgbClr val="C713A5"/>
                </a:solidFill>
              </a:rPr>
              <a:t>愛①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アカ</a:t>
            </a:r>
            <a:r>
              <a:rPr lang="ja-JP" altLang="en-US" sz="4400" dirty="0">
                <a:solidFill>
                  <a:srgbClr val="C713A5"/>
                </a:solidFill>
              </a:rPr>
              <a:t>赤①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アオ</a:t>
            </a:r>
            <a:r>
              <a:rPr lang="ja-JP" altLang="en-US" sz="4400" dirty="0">
                <a:solidFill>
                  <a:srgbClr val="C713A5"/>
                </a:solidFill>
              </a:rPr>
              <a:t>青①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アネ</a:t>
            </a:r>
            <a:r>
              <a:rPr lang="ja-JP" altLang="en-US" sz="4400" dirty="0">
                <a:solidFill>
                  <a:srgbClr val="C713A5"/>
                </a:solidFill>
              </a:rPr>
              <a:t>姉⓪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コイ</a:t>
            </a:r>
            <a:r>
              <a:rPr lang="ja-JP" altLang="en-US" sz="4400" dirty="0">
                <a:solidFill>
                  <a:srgbClr val="CC0099"/>
                </a:solidFill>
              </a:rPr>
              <a:t>恋①　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アサ</a:t>
            </a:r>
            <a:r>
              <a:rPr lang="ja-JP" altLang="en-US" sz="4400" dirty="0">
                <a:solidFill>
                  <a:srgbClr val="C713A5"/>
                </a:solidFill>
              </a:rPr>
              <a:t>朝①</a:t>
            </a:r>
            <a:r>
              <a:rPr lang="ja-JP" altLang="en-US" sz="4400" dirty="0">
                <a:solidFill>
                  <a:srgbClr val="FF3399"/>
                </a:solidFill>
              </a:rPr>
              <a:t>　</a:t>
            </a:r>
            <a:endParaRPr lang="en-US" altLang="ja-JP" sz="4400" dirty="0">
              <a:solidFill>
                <a:srgbClr val="FF3399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ウソ</a:t>
            </a:r>
            <a:r>
              <a:rPr lang="ja-JP" altLang="en-US" sz="4400" dirty="0">
                <a:solidFill>
                  <a:srgbClr val="CC0099"/>
                </a:solidFill>
              </a:rPr>
              <a:t>嘘①　</a:t>
            </a:r>
            <a:r>
              <a:rPr lang="ja-JP" altLang="en-US" sz="4400" dirty="0">
                <a:solidFill>
                  <a:schemeClr val="tx1"/>
                </a:solidFill>
              </a:rPr>
              <a:t>ウエ</a:t>
            </a:r>
            <a:r>
              <a:rPr lang="ja-JP" altLang="en-US" sz="4400" dirty="0">
                <a:solidFill>
                  <a:srgbClr val="CC0099"/>
                </a:solidFill>
              </a:rPr>
              <a:t>上⓪　</a:t>
            </a:r>
            <a:r>
              <a:rPr lang="ja-JP" altLang="en-US" sz="4400" dirty="0">
                <a:solidFill>
                  <a:schemeClr val="tx1"/>
                </a:solidFill>
              </a:rPr>
              <a:t>オノ</a:t>
            </a:r>
            <a:r>
              <a:rPr lang="ja-JP" altLang="en-US" sz="4400" dirty="0">
                <a:solidFill>
                  <a:srgbClr val="CC0099"/>
                </a:solidFill>
              </a:rPr>
              <a:t>小野⓪</a:t>
            </a:r>
            <a:endParaRPr lang="en-US" altLang="ja-JP" sz="4400" dirty="0">
              <a:solidFill>
                <a:srgbClr val="CC0099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イイエ</a:t>
            </a:r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　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68" y="565212"/>
            <a:ext cx="8596668" cy="713172"/>
          </a:xfrm>
        </p:spPr>
        <p:txBody>
          <a:bodyPr/>
          <a:lstStyle/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か行　練習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80226"/>
            <a:ext cx="10188935" cy="40837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かに</a:t>
            </a:r>
            <a:r>
              <a:rPr lang="ja-JP" altLang="en-US" sz="4400" dirty="0">
                <a:solidFill>
                  <a:srgbClr val="C713A5"/>
                </a:solidFill>
              </a:rPr>
              <a:t>蟹⓪</a:t>
            </a:r>
            <a:r>
              <a:rPr lang="ja-JP" altLang="en-US" sz="4400" dirty="0">
                <a:solidFill>
                  <a:srgbClr val="C00000"/>
                </a:solidFill>
              </a:rPr>
              <a:t>　</a:t>
            </a:r>
            <a:r>
              <a:rPr lang="ja-JP" altLang="en-US" sz="4400" dirty="0">
                <a:solidFill>
                  <a:schemeClr val="tx1"/>
                </a:solidFill>
              </a:rPr>
              <a:t>かね</a:t>
            </a:r>
            <a:r>
              <a:rPr lang="ja-JP" altLang="en-US" sz="4400" dirty="0">
                <a:solidFill>
                  <a:srgbClr val="C713A5"/>
                </a:solidFill>
              </a:rPr>
              <a:t>金⓪</a:t>
            </a:r>
            <a:r>
              <a:rPr lang="ja-JP" altLang="en-US" sz="4400" dirty="0">
                <a:solidFill>
                  <a:schemeClr val="tx1"/>
                </a:solidFill>
              </a:rPr>
              <a:t>　かさ①</a:t>
            </a:r>
            <a:r>
              <a:rPr lang="ja-JP" altLang="en-US" sz="4400" dirty="0">
                <a:solidFill>
                  <a:srgbClr val="C713A5"/>
                </a:solidFill>
              </a:rPr>
              <a:t>傘</a:t>
            </a:r>
            <a:endParaRPr lang="en-US" altLang="ja-JP" sz="4400" dirty="0">
              <a:solidFill>
                <a:srgbClr val="C713A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かき</a:t>
            </a:r>
            <a:r>
              <a:rPr lang="ja-JP" altLang="en-US" sz="4400" dirty="0">
                <a:solidFill>
                  <a:srgbClr val="C713A5"/>
                </a:solidFill>
              </a:rPr>
              <a:t>柿⓪　</a:t>
            </a:r>
            <a:r>
              <a:rPr lang="ja-JP" altLang="en-US" sz="4400" dirty="0">
                <a:solidFill>
                  <a:schemeClr val="tx1"/>
                </a:solidFill>
              </a:rPr>
              <a:t>かお</a:t>
            </a:r>
            <a:r>
              <a:rPr lang="ja-JP" altLang="en-US" sz="4400" dirty="0">
                <a:solidFill>
                  <a:srgbClr val="C713A5"/>
                </a:solidFill>
              </a:rPr>
              <a:t>顔⓪</a:t>
            </a:r>
            <a:r>
              <a:rPr lang="ja-JP" altLang="en-US" sz="4400" dirty="0">
                <a:solidFill>
                  <a:schemeClr val="tx1"/>
                </a:solidFill>
              </a:rPr>
              <a:t>　きた</a:t>
            </a:r>
            <a:r>
              <a:rPr lang="ja-JP" altLang="en-US" sz="4400" dirty="0">
                <a:solidFill>
                  <a:srgbClr val="C713A5"/>
                </a:solidFill>
              </a:rPr>
              <a:t>北⓪</a:t>
            </a:r>
            <a:r>
              <a:rPr lang="ja-JP" altLang="en-US" sz="4400" dirty="0">
                <a:solidFill>
                  <a:schemeClr val="tx1"/>
                </a:solidFill>
              </a:rPr>
              <a:t>　</a:t>
            </a:r>
            <a:endParaRPr lang="en-US" altLang="ja-JP" sz="4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きのう②</a:t>
            </a:r>
            <a:r>
              <a:rPr lang="ja-JP" altLang="en-US" sz="4400" dirty="0">
                <a:solidFill>
                  <a:srgbClr val="C713A5"/>
                </a:solidFill>
              </a:rPr>
              <a:t>昨日　</a:t>
            </a:r>
            <a:r>
              <a:rPr lang="ja-JP" altLang="en-US" sz="4400" dirty="0">
                <a:solidFill>
                  <a:schemeClr val="tx1"/>
                </a:solidFill>
              </a:rPr>
              <a:t>くのう</a:t>
            </a:r>
            <a:r>
              <a:rPr lang="ja-JP" altLang="en-US" sz="4400" dirty="0">
                <a:solidFill>
                  <a:srgbClr val="C713A5"/>
                </a:solidFill>
              </a:rPr>
              <a:t>苦悩⓪　</a:t>
            </a:r>
            <a:r>
              <a:rPr lang="ja-JP" altLang="en-US" sz="4400" dirty="0">
                <a:solidFill>
                  <a:schemeClr val="tx1"/>
                </a:solidFill>
              </a:rPr>
              <a:t>たこ</a:t>
            </a:r>
            <a:r>
              <a:rPr lang="ja-JP" altLang="en-US" sz="4400" dirty="0">
                <a:solidFill>
                  <a:srgbClr val="C713A5"/>
                </a:solidFill>
              </a:rPr>
              <a:t>凧①</a:t>
            </a:r>
            <a:endParaRPr lang="en-US" altLang="ja-JP" sz="4400" dirty="0">
              <a:solidFill>
                <a:srgbClr val="C713A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さけ</a:t>
            </a:r>
            <a:r>
              <a:rPr lang="ja-JP" altLang="en-US" sz="4400" dirty="0">
                <a:solidFill>
                  <a:srgbClr val="C713A5"/>
                </a:solidFill>
              </a:rPr>
              <a:t>酒⓪　</a:t>
            </a:r>
            <a:r>
              <a:rPr lang="ja-JP" altLang="en-US" sz="4400" dirty="0">
                <a:solidFill>
                  <a:schemeClr val="tx1"/>
                </a:solidFill>
              </a:rPr>
              <a:t>キー⓪　ネコ①　クール①　</a:t>
            </a:r>
            <a:endParaRPr lang="en-US" altLang="ja-JP" sz="4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4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68" y="565212"/>
            <a:ext cx="8596668" cy="713172"/>
          </a:xfrm>
        </p:spPr>
        <p:txBody>
          <a:bodyPr/>
          <a:lstStyle/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か行　練習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80226"/>
            <a:ext cx="10188935" cy="40837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カニ</a:t>
            </a:r>
            <a:r>
              <a:rPr lang="ja-JP" altLang="en-US" sz="4400" dirty="0">
                <a:solidFill>
                  <a:srgbClr val="C713A5"/>
                </a:solidFill>
              </a:rPr>
              <a:t>蟹</a:t>
            </a:r>
            <a:r>
              <a:rPr lang="ja-JP" altLang="en-US" sz="4400" dirty="0">
                <a:solidFill>
                  <a:srgbClr val="C00000"/>
                </a:solidFill>
              </a:rPr>
              <a:t>　</a:t>
            </a:r>
            <a:r>
              <a:rPr lang="ja-JP" altLang="en-US" sz="4400" dirty="0">
                <a:solidFill>
                  <a:schemeClr val="tx1"/>
                </a:solidFill>
              </a:rPr>
              <a:t>カネ</a:t>
            </a:r>
            <a:r>
              <a:rPr lang="ja-JP" altLang="en-US" sz="4400" dirty="0">
                <a:solidFill>
                  <a:srgbClr val="C713A5"/>
                </a:solidFill>
              </a:rPr>
              <a:t>金</a:t>
            </a:r>
            <a:r>
              <a:rPr lang="ja-JP" altLang="en-US" sz="4400" dirty="0">
                <a:solidFill>
                  <a:schemeClr val="tx1"/>
                </a:solidFill>
              </a:rPr>
              <a:t>　カサ①</a:t>
            </a:r>
            <a:r>
              <a:rPr lang="ja-JP" altLang="en-US" sz="4400" dirty="0">
                <a:solidFill>
                  <a:srgbClr val="C713A5"/>
                </a:solidFill>
              </a:rPr>
              <a:t>傘</a:t>
            </a:r>
            <a:r>
              <a:rPr lang="ja-JP" altLang="en-US" sz="4400" dirty="0">
                <a:solidFill>
                  <a:schemeClr val="tx1"/>
                </a:solidFill>
              </a:rPr>
              <a:t>　カキ</a:t>
            </a:r>
            <a:r>
              <a:rPr lang="ja-JP" altLang="en-US" sz="4400" dirty="0">
                <a:solidFill>
                  <a:srgbClr val="C713A5"/>
                </a:solidFill>
              </a:rPr>
              <a:t>柿</a:t>
            </a:r>
            <a:r>
              <a:rPr lang="ja-JP" altLang="en-US" sz="4400" dirty="0">
                <a:solidFill>
                  <a:schemeClr val="tx1"/>
                </a:solidFill>
              </a:rPr>
              <a:t>　</a:t>
            </a:r>
            <a:endParaRPr lang="en-US" altLang="ja-JP" sz="4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カオ</a:t>
            </a:r>
            <a:r>
              <a:rPr lang="ja-JP" altLang="en-US" sz="4400" dirty="0">
                <a:solidFill>
                  <a:srgbClr val="C713A5"/>
                </a:solidFill>
              </a:rPr>
              <a:t>顔</a:t>
            </a:r>
            <a:r>
              <a:rPr lang="ja-JP" altLang="en-US" sz="4400" dirty="0">
                <a:solidFill>
                  <a:schemeClr val="tx1"/>
                </a:solidFill>
              </a:rPr>
              <a:t>　キタ</a:t>
            </a:r>
            <a:r>
              <a:rPr lang="ja-JP" altLang="en-US" sz="4400" dirty="0">
                <a:solidFill>
                  <a:srgbClr val="C713A5"/>
                </a:solidFill>
              </a:rPr>
              <a:t>北</a:t>
            </a:r>
            <a:r>
              <a:rPr lang="ja-JP" altLang="en-US" sz="4400" dirty="0">
                <a:solidFill>
                  <a:schemeClr val="tx1"/>
                </a:solidFill>
              </a:rPr>
              <a:t>　キノウ②</a:t>
            </a:r>
            <a:r>
              <a:rPr lang="ja-JP" altLang="en-US" sz="4400" dirty="0">
                <a:solidFill>
                  <a:srgbClr val="C713A5"/>
                </a:solidFill>
              </a:rPr>
              <a:t>昨日</a:t>
            </a:r>
            <a:endParaRPr lang="en-US" altLang="ja-JP" sz="4400" dirty="0">
              <a:solidFill>
                <a:srgbClr val="C713A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クノウ</a:t>
            </a:r>
            <a:r>
              <a:rPr lang="ja-JP" altLang="en-US" sz="4400" dirty="0">
                <a:solidFill>
                  <a:srgbClr val="C713A5"/>
                </a:solidFill>
              </a:rPr>
              <a:t>苦悩　</a:t>
            </a:r>
            <a:r>
              <a:rPr lang="ja-JP" altLang="en-US" sz="4400" dirty="0">
                <a:solidFill>
                  <a:schemeClr val="tx1"/>
                </a:solidFill>
              </a:rPr>
              <a:t>タコ</a:t>
            </a:r>
            <a:r>
              <a:rPr lang="ja-JP" altLang="en-US" sz="4400" dirty="0">
                <a:solidFill>
                  <a:srgbClr val="C713A5"/>
                </a:solidFill>
              </a:rPr>
              <a:t>凧　</a:t>
            </a:r>
            <a:r>
              <a:rPr lang="ja-JP" altLang="en-US" sz="4400" dirty="0">
                <a:solidFill>
                  <a:schemeClr val="tx1"/>
                </a:solidFill>
              </a:rPr>
              <a:t>サケ</a:t>
            </a:r>
            <a:r>
              <a:rPr lang="ja-JP" altLang="en-US" sz="4400" dirty="0">
                <a:solidFill>
                  <a:srgbClr val="C713A5"/>
                </a:solidFill>
              </a:rPr>
              <a:t>酒　</a:t>
            </a:r>
            <a:r>
              <a:rPr lang="ja-JP" altLang="en-US" sz="4400" dirty="0">
                <a:solidFill>
                  <a:schemeClr val="tx1"/>
                </a:solidFill>
              </a:rPr>
              <a:t>キー</a:t>
            </a:r>
            <a:endParaRPr lang="en-US" altLang="ja-JP" sz="4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/>
                </a:solidFill>
              </a:rPr>
              <a:t>ネコ　クール　</a:t>
            </a:r>
            <a:endParaRPr lang="en-US" altLang="ja-JP" sz="4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4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68" y="565212"/>
            <a:ext cx="8596668" cy="713172"/>
          </a:xfrm>
        </p:spPr>
        <p:txBody>
          <a:bodyPr>
            <a:noAutofit/>
          </a:bodyPr>
          <a:lstStyle/>
          <a:p>
            <a:r>
              <a:rPr lang="ja-JP" altLang="en-US" sz="4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さ行　練習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80225"/>
            <a:ext cx="10188935" cy="4376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さか</a:t>
            </a:r>
            <a:r>
              <a:rPr lang="ja-JP" altLang="en-US" sz="4400" b="1" dirty="0">
                <a:solidFill>
                  <a:srgbClr val="C713A5"/>
                </a:solidFill>
              </a:rPr>
              <a:t>坂⓪</a:t>
            </a:r>
            <a:r>
              <a:rPr lang="ja-JP" altLang="en-US" sz="4400" b="1" dirty="0">
                <a:solidFill>
                  <a:schemeClr val="tx1"/>
                </a:solidFill>
              </a:rPr>
              <a:t>　さき</a:t>
            </a:r>
            <a:r>
              <a:rPr lang="ja-JP" altLang="en-US" sz="4400" b="1" dirty="0">
                <a:solidFill>
                  <a:srgbClr val="C713A5"/>
                </a:solidFill>
              </a:rPr>
              <a:t>先⓪</a:t>
            </a:r>
            <a:r>
              <a:rPr lang="ja-JP" altLang="en-US" sz="4400" b="1" dirty="0">
                <a:solidFill>
                  <a:schemeClr val="tx1"/>
                </a:solidFill>
              </a:rPr>
              <a:t>　すし</a:t>
            </a:r>
            <a:r>
              <a:rPr lang="ja-JP" altLang="en-US" sz="4400" b="1" dirty="0">
                <a:solidFill>
                  <a:srgbClr val="C713A5"/>
                </a:solidFill>
              </a:rPr>
              <a:t>寿司</a:t>
            </a:r>
            <a:r>
              <a:rPr lang="ja-JP" altLang="en-US" sz="4400" b="1" dirty="0">
                <a:solidFill>
                  <a:schemeClr val="tx1"/>
                </a:solidFill>
              </a:rPr>
              <a:t>①</a:t>
            </a:r>
            <a:endParaRPr lang="en-US" altLang="ja-JP" sz="4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せかい</a:t>
            </a:r>
            <a:r>
              <a:rPr lang="ja-JP" altLang="en-US" sz="4400" b="1" dirty="0">
                <a:solidFill>
                  <a:srgbClr val="C713A5"/>
                </a:solidFill>
              </a:rPr>
              <a:t>世界⓪　</a:t>
            </a:r>
            <a:r>
              <a:rPr lang="ja-JP" altLang="en-US" sz="4400" b="1" dirty="0">
                <a:solidFill>
                  <a:schemeClr val="tx1"/>
                </a:solidFill>
              </a:rPr>
              <a:t>そかい</a:t>
            </a:r>
            <a:r>
              <a:rPr lang="ja-JP" altLang="en-US" sz="4400" b="1" dirty="0">
                <a:solidFill>
                  <a:srgbClr val="C713A5"/>
                </a:solidFill>
              </a:rPr>
              <a:t>租界⓪　</a:t>
            </a:r>
            <a:endParaRPr lang="en-US" altLang="ja-JP" sz="4400" b="1" dirty="0">
              <a:solidFill>
                <a:srgbClr val="C713A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あそこ⓪　すそ</a:t>
            </a:r>
            <a:r>
              <a:rPr lang="ja-JP" altLang="en-US" sz="4400" b="1" dirty="0">
                <a:solidFill>
                  <a:srgbClr val="C713A5"/>
                </a:solidFill>
              </a:rPr>
              <a:t>裾⓪　</a:t>
            </a:r>
            <a:r>
              <a:rPr lang="ja-JP" altLang="en-US" sz="4400" b="1" dirty="0">
                <a:solidFill>
                  <a:schemeClr val="tx1"/>
                </a:solidFill>
              </a:rPr>
              <a:t>かそう</a:t>
            </a:r>
            <a:r>
              <a:rPr lang="ja-JP" altLang="en-US" sz="4400" b="1" dirty="0">
                <a:solidFill>
                  <a:srgbClr val="C713A5"/>
                </a:solidFill>
              </a:rPr>
              <a:t>仮想⓪　　</a:t>
            </a:r>
            <a:r>
              <a:rPr lang="ja-JP" altLang="en-US" sz="4400" b="1" dirty="0">
                <a:solidFill>
                  <a:schemeClr val="tx1"/>
                </a:solidFill>
              </a:rPr>
              <a:t>スキー②　スケート⓪②　ナシ⓪　</a:t>
            </a:r>
            <a:endParaRPr lang="en-US" altLang="ja-JP" sz="4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68" y="565212"/>
            <a:ext cx="8596668" cy="713172"/>
          </a:xfrm>
        </p:spPr>
        <p:txBody>
          <a:bodyPr>
            <a:noAutofit/>
          </a:bodyPr>
          <a:lstStyle/>
          <a:p>
            <a:r>
              <a:rPr lang="ja-JP" altLang="en-US" sz="4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さ行　練習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80225"/>
            <a:ext cx="10188935" cy="43766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サカ</a:t>
            </a:r>
            <a:r>
              <a:rPr lang="ja-JP" altLang="en-US" sz="4400" b="1" dirty="0">
                <a:solidFill>
                  <a:srgbClr val="C713A5"/>
                </a:solidFill>
              </a:rPr>
              <a:t>坂</a:t>
            </a:r>
            <a:r>
              <a:rPr lang="ja-JP" altLang="en-US" sz="4400" b="1" dirty="0">
                <a:solidFill>
                  <a:schemeClr val="tx1"/>
                </a:solidFill>
              </a:rPr>
              <a:t>　サキ</a:t>
            </a:r>
            <a:r>
              <a:rPr lang="ja-JP" altLang="en-US" sz="4400" b="1" dirty="0">
                <a:solidFill>
                  <a:srgbClr val="C713A5"/>
                </a:solidFill>
              </a:rPr>
              <a:t>先</a:t>
            </a:r>
            <a:r>
              <a:rPr lang="ja-JP" altLang="en-US" sz="4400" b="1" dirty="0">
                <a:solidFill>
                  <a:schemeClr val="tx1"/>
                </a:solidFill>
              </a:rPr>
              <a:t>　スシ</a:t>
            </a:r>
            <a:r>
              <a:rPr lang="ja-JP" altLang="en-US" sz="4400" b="1" dirty="0">
                <a:solidFill>
                  <a:srgbClr val="C713A5"/>
                </a:solidFill>
              </a:rPr>
              <a:t>寿司</a:t>
            </a:r>
            <a:r>
              <a:rPr lang="ja-JP" altLang="en-US" sz="4400" b="1" dirty="0">
                <a:solidFill>
                  <a:schemeClr val="tx1"/>
                </a:solidFill>
              </a:rPr>
              <a:t>　</a:t>
            </a:r>
            <a:endParaRPr lang="en-US" altLang="ja-JP" sz="4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セカイ</a:t>
            </a:r>
            <a:r>
              <a:rPr lang="ja-JP" altLang="en-US" sz="4400" b="1" dirty="0">
                <a:solidFill>
                  <a:srgbClr val="C713A5"/>
                </a:solidFill>
              </a:rPr>
              <a:t>世界　</a:t>
            </a:r>
            <a:r>
              <a:rPr lang="ja-JP" altLang="en-US" sz="4400" b="1" dirty="0">
                <a:solidFill>
                  <a:schemeClr val="tx1"/>
                </a:solidFill>
              </a:rPr>
              <a:t>ソカイ</a:t>
            </a:r>
            <a:r>
              <a:rPr lang="ja-JP" altLang="en-US" sz="4400" b="1" dirty="0">
                <a:solidFill>
                  <a:srgbClr val="C713A5"/>
                </a:solidFill>
              </a:rPr>
              <a:t>租界　</a:t>
            </a:r>
            <a:r>
              <a:rPr lang="ja-JP" altLang="en-US" sz="4400" b="1" dirty="0">
                <a:solidFill>
                  <a:schemeClr val="tx1"/>
                </a:solidFill>
              </a:rPr>
              <a:t>アソコ</a:t>
            </a:r>
            <a:endParaRPr lang="en-US" altLang="ja-JP" sz="4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スソ</a:t>
            </a:r>
            <a:r>
              <a:rPr lang="ja-JP" altLang="en-US" sz="4400" b="1" dirty="0">
                <a:solidFill>
                  <a:srgbClr val="C713A5"/>
                </a:solidFill>
              </a:rPr>
              <a:t>裾　</a:t>
            </a:r>
            <a:r>
              <a:rPr lang="ja-JP" altLang="en-US" sz="4400" b="1" dirty="0">
                <a:solidFill>
                  <a:schemeClr val="tx1"/>
                </a:solidFill>
              </a:rPr>
              <a:t>カソウ</a:t>
            </a:r>
            <a:r>
              <a:rPr lang="ja-JP" altLang="en-US" sz="4400" b="1" dirty="0">
                <a:solidFill>
                  <a:srgbClr val="C713A5"/>
                </a:solidFill>
              </a:rPr>
              <a:t>仮想　　</a:t>
            </a:r>
            <a:r>
              <a:rPr lang="ja-JP" altLang="en-US" sz="4400" b="1" dirty="0">
                <a:solidFill>
                  <a:schemeClr val="tx1"/>
                </a:solidFill>
              </a:rPr>
              <a:t>スキー</a:t>
            </a:r>
            <a:endParaRPr lang="en-US" altLang="ja-JP" sz="4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スケート　ナシ　</a:t>
            </a:r>
            <a:endParaRPr lang="en-US" altLang="ja-JP" sz="4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962" y="1328299"/>
            <a:ext cx="8596668" cy="4083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1576873" y="2976465"/>
            <a:ext cx="1735493" cy="183813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预习</a:t>
            </a:r>
            <a:endParaRPr lang="zh-CN" altLang="en-US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189445" y="1698172"/>
            <a:ext cx="2379306" cy="2006082"/>
          </a:xfrm>
          <a:prstGeom prst="roundRect">
            <a:avLst/>
          </a:prstGeom>
          <a:solidFill>
            <a:srgbClr val="9B31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课堂学习 </a:t>
            </a:r>
            <a:endParaRPr lang="zh-CN" altLang="en-US" sz="5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529803" y="3181737"/>
            <a:ext cx="1866124" cy="15862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作业</a:t>
            </a:r>
            <a:endParaRPr lang="en-US" altLang="zh-CN" sz="6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68" y="565212"/>
            <a:ext cx="8596668" cy="713172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た行　練習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421" y="1580225"/>
            <a:ext cx="9436963" cy="44654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tx1"/>
                </a:solidFill>
              </a:rPr>
              <a:t>きた</a:t>
            </a:r>
            <a:r>
              <a:rPr lang="ja-JP" altLang="en-US" sz="4000" b="1" dirty="0">
                <a:solidFill>
                  <a:srgbClr val="CC0099"/>
                </a:solidFill>
              </a:rPr>
              <a:t>北⓪</a:t>
            </a:r>
            <a:r>
              <a:rPr lang="ja-JP" altLang="en-US" sz="4000" b="1" dirty="0">
                <a:solidFill>
                  <a:schemeClr val="tx1"/>
                </a:solidFill>
              </a:rPr>
              <a:t>　　たな</a:t>
            </a:r>
            <a:r>
              <a:rPr lang="ja-JP" altLang="en-US" sz="4000" b="1" dirty="0">
                <a:solidFill>
                  <a:srgbClr val="CC0099"/>
                </a:solidFill>
              </a:rPr>
              <a:t>棚⓪</a:t>
            </a:r>
            <a:r>
              <a:rPr lang="ja-JP" altLang="en-US" sz="4000" b="1" dirty="0">
                <a:solidFill>
                  <a:schemeClr val="tx1"/>
                </a:solidFill>
              </a:rPr>
              <a:t>　　とき</a:t>
            </a:r>
            <a:r>
              <a:rPr lang="ja-JP" altLang="en-US" sz="4000" b="1" dirty="0">
                <a:solidFill>
                  <a:srgbClr val="CC0099"/>
                </a:solidFill>
              </a:rPr>
              <a:t>時⓪</a:t>
            </a:r>
            <a:r>
              <a:rPr lang="ja-JP" altLang="en-US" sz="4000" b="1" dirty="0">
                <a:solidFill>
                  <a:schemeClr val="tx1"/>
                </a:solidFill>
              </a:rPr>
              <a:t>　</a:t>
            </a:r>
            <a:endParaRPr lang="en-US" altLang="ja-JP" sz="4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tx1"/>
                </a:solidFill>
              </a:rPr>
              <a:t>かてい</a:t>
            </a:r>
            <a:r>
              <a:rPr lang="ja-JP" altLang="en-US" sz="4000" b="1" dirty="0">
                <a:solidFill>
                  <a:srgbClr val="CC0099"/>
                </a:solidFill>
              </a:rPr>
              <a:t>家庭⓪</a:t>
            </a:r>
            <a:r>
              <a:rPr lang="ja-JP" altLang="en-US" sz="4000" b="1" dirty="0">
                <a:solidFill>
                  <a:schemeClr val="tx1"/>
                </a:solidFill>
              </a:rPr>
              <a:t>　　ちこく</a:t>
            </a:r>
            <a:r>
              <a:rPr lang="ja-JP" altLang="en-US" sz="4000" b="1" dirty="0">
                <a:solidFill>
                  <a:srgbClr val="CC0099"/>
                </a:solidFill>
              </a:rPr>
              <a:t>遅刻⓪</a:t>
            </a:r>
            <a:endParaRPr lang="en-US" altLang="ja-JP" sz="4000" b="1" dirty="0">
              <a:solidFill>
                <a:srgbClr val="CC0099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tx1"/>
                </a:solidFill>
              </a:rPr>
              <a:t>てそう</a:t>
            </a:r>
            <a:r>
              <a:rPr lang="ja-JP" altLang="en-US" sz="4000" b="1" dirty="0">
                <a:solidFill>
                  <a:srgbClr val="CC0099"/>
                </a:solidFill>
              </a:rPr>
              <a:t>手相⓪　　</a:t>
            </a:r>
            <a:r>
              <a:rPr lang="ja-JP" altLang="en-US" sz="4000" b="1" dirty="0">
                <a:solidFill>
                  <a:schemeClr val="tx1"/>
                </a:solidFill>
              </a:rPr>
              <a:t>ついか</a:t>
            </a:r>
            <a:r>
              <a:rPr lang="ja-JP" altLang="en-US" sz="4000" b="1" dirty="0">
                <a:solidFill>
                  <a:srgbClr val="CC0099"/>
                </a:solidFill>
              </a:rPr>
              <a:t>追加⓪</a:t>
            </a:r>
            <a:endParaRPr lang="en-US" altLang="ja-JP" sz="4000" b="1" dirty="0">
              <a:solidFill>
                <a:srgbClr val="CC0099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tx1"/>
                </a:solidFill>
              </a:rPr>
              <a:t>あつい</a:t>
            </a:r>
            <a:r>
              <a:rPr lang="ja-JP" altLang="en-US" sz="4000" b="1" dirty="0">
                <a:solidFill>
                  <a:srgbClr val="CC0099"/>
                </a:solidFill>
              </a:rPr>
              <a:t>暑い②　　</a:t>
            </a:r>
            <a:r>
              <a:rPr lang="ja-JP" altLang="en-US" sz="4000" b="1" dirty="0">
                <a:solidFill>
                  <a:schemeClr val="tx1"/>
                </a:solidFill>
              </a:rPr>
              <a:t>ツイッター</a:t>
            </a:r>
            <a:endParaRPr lang="en-US" altLang="ja-JP" sz="40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68" y="565212"/>
            <a:ext cx="8596668" cy="713172"/>
          </a:xfrm>
        </p:spPr>
        <p:txBody>
          <a:bodyPr/>
          <a:lstStyle/>
          <a:p>
            <a:r>
              <a:rPr lang="ja-JP" altLang="en-US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た行　練習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5421" y="1580225"/>
            <a:ext cx="9436963" cy="446546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tx1"/>
                </a:solidFill>
              </a:rPr>
              <a:t>キタ</a:t>
            </a:r>
            <a:r>
              <a:rPr lang="ja-JP" altLang="en-US" sz="4000" b="1" dirty="0">
                <a:solidFill>
                  <a:srgbClr val="CC0099"/>
                </a:solidFill>
              </a:rPr>
              <a:t>北</a:t>
            </a:r>
            <a:r>
              <a:rPr lang="ja-JP" altLang="en-US" sz="4000" b="1" dirty="0">
                <a:solidFill>
                  <a:schemeClr val="tx1"/>
                </a:solidFill>
              </a:rPr>
              <a:t>　　タナ</a:t>
            </a:r>
            <a:r>
              <a:rPr lang="ja-JP" altLang="en-US" sz="4000" b="1" dirty="0">
                <a:solidFill>
                  <a:srgbClr val="CC0099"/>
                </a:solidFill>
              </a:rPr>
              <a:t>棚</a:t>
            </a:r>
            <a:r>
              <a:rPr lang="ja-JP" altLang="en-US" sz="4000" b="1" dirty="0">
                <a:solidFill>
                  <a:schemeClr val="tx1"/>
                </a:solidFill>
              </a:rPr>
              <a:t>　　トキ</a:t>
            </a:r>
            <a:r>
              <a:rPr lang="ja-JP" altLang="en-US" sz="4000" b="1" dirty="0">
                <a:solidFill>
                  <a:srgbClr val="CC0099"/>
                </a:solidFill>
              </a:rPr>
              <a:t>時</a:t>
            </a:r>
            <a:r>
              <a:rPr lang="ja-JP" altLang="en-US" sz="4000" b="1" dirty="0">
                <a:solidFill>
                  <a:schemeClr val="tx1"/>
                </a:solidFill>
              </a:rPr>
              <a:t>　</a:t>
            </a:r>
            <a:endParaRPr lang="en-US" altLang="ja-JP" sz="4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tx1"/>
                </a:solidFill>
              </a:rPr>
              <a:t>カテイ</a:t>
            </a:r>
            <a:r>
              <a:rPr lang="ja-JP" altLang="en-US" sz="4000" b="1" dirty="0">
                <a:solidFill>
                  <a:srgbClr val="CC0099"/>
                </a:solidFill>
              </a:rPr>
              <a:t>家庭</a:t>
            </a:r>
            <a:r>
              <a:rPr lang="ja-JP" altLang="en-US" sz="4000" b="1" dirty="0">
                <a:solidFill>
                  <a:schemeClr val="tx1"/>
                </a:solidFill>
              </a:rPr>
              <a:t>　　チコク</a:t>
            </a:r>
            <a:r>
              <a:rPr lang="ja-JP" altLang="en-US" sz="4000" b="1" dirty="0">
                <a:solidFill>
                  <a:srgbClr val="CC0099"/>
                </a:solidFill>
              </a:rPr>
              <a:t>遅刻</a:t>
            </a:r>
            <a:endParaRPr lang="en-US" altLang="ja-JP" sz="4000" b="1" dirty="0">
              <a:solidFill>
                <a:srgbClr val="CC0099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tx1"/>
                </a:solidFill>
              </a:rPr>
              <a:t>テソウ</a:t>
            </a:r>
            <a:r>
              <a:rPr lang="ja-JP" altLang="en-US" sz="4000" b="1" dirty="0">
                <a:solidFill>
                  <a:srgbClr val="CC0099"/>
                </a:solidFill>
              </a:rPr>
              <a:t>手相　　</a:t>
            </a:r>
            <a:r>
              <a:rPr lang="ja-JP" altLang="en-US" sz="4000" b="1" dirty="0">
                <a:solidFill>
                  <a:schemeClr val="tx1"/>
                </a:solidFill>
              </a:rPr>
              <a:t>ツイカ</a:t>
            </a:r>
            <a:r>
              <a:rPr lang="ja-JP" altLang="en-US" sz="4000" b="1" dirty="0">
                <a:solidFill>
                  <a:srgbClr val="CC0099"/>
                </a:solidFill>
              </a:rPr>
              <a:t>追加</a:t>
            </a:r>
            <a:endParaRPr lang="en-US" altLang="ja-JP" sz="4000" b="1" dirty="0">
              <a:solidFill>
                <a:srgbClr val="CC0099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chemeClr val="tx1"/>
                </a:solidFill>
              </a:rPr>
              <a:t>アツイ</a:t>
            </a:r>
            <a:r>
              <a:rPr lang="ja-JP" altLang="en-US" sz="4000" b="1" dirty="0">
                <a:solidFill>
                  <a:srgbClr val="CC0099"/>
                </a:solidFill>
              </a:rPr>
              <a:t>暑い　</a:t>
            </a:r>
            <a:r>
              <a:rPr lang="ja-JP" altLang="en-US" sz="4000" b="1" dirty="0">
                <a:solidFill>
                  <a:schemeClr val="tx1"/>
                </a:solidFill>
              </a:rPr>
              <a:t>　ツイッター</a:t>
            </a:r>
            <a:endParaRPr lang="en-US" altLang="ja-JP" sz="40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68" y="565212"/>
            <a:ext cx="8596668" cy="713172"/>
          </a:xfrm>
        </p:spPr>
        <p:txBody>
          <a:bodyPr>
            <a:noAutofit/>
          </a:bodyPr>
          <a:lstStyle/>
          <a:p>
            <a:r>
              <a:rPr lang="ja-JP" altLang="en-US" sz="4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な行　練習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80226"/>
            <a:ext cx="10188935" cy="40837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なに</a:t>
            </a:r>
            <a:r>
              <a:rPr lang="ja-JP" altLang="en-US" sz="4400" b="1" dirty="0">
                <a:solidFill>
                  <a:srgbClr val="C713A5"/>
                </a:solidFill>
              </a:rPr>
              <a:t>何①</a:t>
            </a:r>
            <a:r>
              <a:rPr lang="ja-JP" altLang="en-US" sz="4400" b="1" dirty="0">
                <a:solidFill>
                  <a:schemeClr val="tx1"/>
                </a:solidFill>
              </a:rPr>
              <a:t>　　　　におい</a:t>
            </a:r>
            <a:r>
              <a:rPr lang="ja-JP" altLang="en-US" sz="4400" b="1" dirty="0">
                <a:solidFill>
                  <a:srgbClr val="C713A5"/>
                </a:solidFill>
              </a:rPr>
              <a:t>匂い②</a:t>
            </a:r>
            <a:r>
              <a:rPr lang="ja-JP" altLang="en-US" sz="4400" b="1" dirty="0">
                <a:solidFill>
                  <a:schemeClr val="tx1"/>
                </a:solidFill>
              </a:rPr>
              <a:t>　</a:t>
            </a:r>
            <a:endParaRPr lang="en-US" altLang="ja-JP" sz="44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おかね</a:t>
            </a:r>
            <a:r>
              <a:rPr lang="ja-JP" altLang="en-US" sz="4400" b="1" dirty="0">
                <a:solidFill>
                  <a:srgbClr val="C713A5"/>
                </a:solidFill>
              </a:rPr>
              <a:t>お金⓪　　</a:t>
            </a:r>
            <a:r>
              <a:rPr lang="ja-JP" altLang="en-US" sz="4400" b="1" dirty="0">
                <a:solidFill>
                  <a:schemeClr val="tx1"/>
                </a:solidFill>
              </a:rPr>
              <a:t>きのう</a:t>
            </a:r>
            <a:r>
              <a:rPr lang="ja-JP" altLang="en-US" sz="4400" b="1" dirty="0">
                <a:solidFill>
                  <a:srgbClr val="C713A5"/>
                </a:solidFill>
              </a:rPr>
              <a:t>昨日②</a:t>
            </a:r>
            <a:endParaRPr lang="en-US" altLang="ja-JP" sz="4400" b="1" dirty="0">
              <a:solidFill>
                <a:srgbClr val="C713A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いぬ</a:t>
            </a:r>
            <a:r>
              <a:rPr lang="ja-JP" altLang="en-US" sz="4400" b="1" dirty="0">
                <a:solidFill>
                  <a:srgbClr val="C713A5"/>
                </a:solidFill>
              </a:rPr>
              <a:t>犬⓪</a:t>
            </a:r>
            <a:r>
              <a:rPr lang="ja-JP" altLang="en-US" sz="4400" b="1" dirty="0">
                <a:solidFill>
                  <a:schemeClr val="tx1"/>
                </a:solidFill>
              </a:rPr>
              <a:t>　　　　ねこ</a:t>
            </a:r>
            <a:r>
              <a:rPr lang="ja-JP" altLang="en-US" sz="4400" b="1" dirty="0">
                <a:solidFill>
                  <a:srgbClr val="C713A5"/>
                </a:solidFill>
              </a:rPr>
              <a:t>猫①</a:t>
            </a:r>
            <a:r>
              <a:rPr lang="ja-JP" altLang="en-US" sz="4400" b="1" dirty="0">
                <a:solidFill>
                  <a:schemeClr val="tx1"/>
                </a:solidFill>
              </a:rPr>
              <a:t>　</a:t>
            </a:r>
            <a:endParaRPr lang="en-US" altLang="ja-JP" sz="4400" b="1" dirty="0">
              <a:solidFill>
                <a:srgbClr val="C713A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ネクタイ①　ニュース①　ネット⓪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068" y="565212"/>
            <a:ext cx="8596668" cy="713172"/>
          </a:xfrm>
        </p:spPr>
        <p:txBody>
          <a:bodyPr>
            <a:noAutofit/>
          </a:bodyPr>
          <a:lstStyle/>
          <a:p>
            <a:r>
              <a:rPr lang="ja-JP" altLang="en-US" sz="4400" b="1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な行　練習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580226"/>
            <a:ext cx="10188935" cy="4083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ナニ</a:t>
            </a:r>
            <a:r>
              <a:rPr lang="ja-JP" altLang="en-US" sz="4400" b="1" dirty="0">
                <a:solidFill>
                  <a:srgbClr val="C713A5"/>
                </a:solidFill>
              </a:rPr>
              <a:t>何</a:t>
            </a:r>
            <a:r>
              <a:rPr lang="ja-JP" altLang="en-US" sz="4400" b="1" dirty="0">
                <a:solidFill>
                  <a:schemeClr val="tx1"/>
                </a:solidFill>
              </a:rPr>
              <a:t>　イオイ</a:t>
            </a:r>
            <a:r>
              <a:rPr lang="ja-JP" altLang="en-US" sz="4400" b="1" dirty="0">
                <a:solidFill>
                  <a:srgbClr val="C713A5"/>
                </a:solidFill>
              </a:rPr>
              <a:t>匂い</a:t>
            </a:r>
            <a:r>
              <a:rPr lang="ja-JP" altLang="en-US" sz="4400" b="1" dirty="0">
                <a:solidFill>
                  <a:schemeClr val="tx1"/>
                </a:solidFill>
              </a:rPr>
              <a:t>　オカネ</a:t>
            </a:r>
            <a:r>
              <a:rPr lang="ja-JP" altLang="en-US" sz="4400" b="1" dirty="0">
                <a:solidFill>
                  <a:srgbClr val="C713A5"/>
                </a:solidFill>
              </a:rPr>
              <a:t>お金</a:t>
            </a:r>
            <a:endParaRPr lang="en-US" altLang="ja-JP" sz="4400" b="1" dirty="0">
              <a:solidFill>
                <a:srgbClr val="C713A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イヌ</a:t>
            </a:r>
            <a:r>
              <a:rPr lang="ja-JP" altLang="en-US" sz="4400" b="1" dirty="0">
                <a:solidFill>
                  <a:srgbClr val="C713A5"/>
                </a:solidFill>
              </a:rPr>
              <a:t>犬</a:t>
            </a:r>
            <a:r>
              <a:rPr lang="ja-JP" altLang="en-US" sz="4400" b="1" dirty="0">
                <a:solidFill>
                  <a:schemeClr val="tx1"/>
                </a:solidFill>
              </a:rPr>
              <a:t>　ネコ</a:t>
            </a:r>
            <a:r>
              <a:rPr lang="ja-JP" altLang="en-US" sz="4400" b="1" dirty="0">
                <a:solidFill>
                  <a:srgbClr val="C713A5"/>
                </a:solidFill>
              </a:rPr>
              <a:t>猫</a:t>
            </a:r>
            <a:r>
              <a:rPr lang="ja-JP" altLang="en-US" sz="4400" b="1" dirty="0">
                <a:solidFill>
                  <a:schemeClr val="tx1"/>
                </a:solidFill>
              </a:rPr>
              <a:t>　キノウ</a:t>
            </a:r>
            <a:r>
              <a:rPr lang="ja-JP" altLang="en-US" sz="4400" b="1" dirty="0">
                <a:solidFill>
                  <a:srgbClr val="C713A5"/>
                </a:solidFill>
              </a:rPr>
              <a:t>昨日</a:t>
            </a:r>
            <a:endParaRPr lang="en-US" altLang="ja-JP" sz="4400" b="1" dirty="0">
              <a:solidFill>
                <a:srgbClr val="C713A5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4400" b="1" dirty="0">
                <a:solidFill>
                  <a:schemeClr val="tx1"/>
                </a:solidFill>
              </a:rPr>
              <a:t>ネクタイ　ニュース　　ネット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882718" y="398143"/>
            <a:ext cx="5228948" cy="687706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MS PGothic" panose="020B0600070205080204" pitchFamily="34" charset="-128"/>
              </a:rPr>
              <a:t>日语的形体语言</a:t>
            </a:r>
            <a:endParaRPr lang="ja-JP" altLang="en-US" dirty="0"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121860" name="Picture 7" descr="数字手势_19659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7" y="2829082"/>
            <a:ext cx="4029075" cy="182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861" name="Picture 9" descr="语言手势_190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42" y="1332431"/>
            <a:ext cx="5319957" cy="487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1524001" y="400051"/>
            <a:ext cx="2847975" cy="517525"/>
          </a:xfrm>
          <a:custGeom>
            <a:avLst/>
            <a:gdLst>
              <a:gd name="connsiteX0" fmla="*/ 0 w 4241800"/>
              <a:gd name="connsiteY0" fmla="*/ 0 h 723900"/>
              <a:gd name="connsiteX1" fmla="*/ 4241800 w 4241800"/>
              <a:gd name="connsiteY1" fmla="*/ 0 h 723900"/>
              <a:gd name="connsiteX2" fmla="*/ 4241800 w 4241800"/>
              <a:gd name="connsiteY2" fmla="*/ 723900 h 723900"/>
              <a:gd name="connsiteX3" fmla="*/ 0 w 4241800"/>
              <a:gd name="connsiteY3" fmla="*/ 723900 h 723900"/>
              <a:gd name="connsiteX4" fmla="*/ 0 w 4241800"/>
              <a:gd name="connsiteY4" fmla="*/ 0 h 723900"/>
              <a:gd name="connsiteX0-1" fmla="*/ 0 w 4241800"/>
              <a:gd name="connsiteY0-2" fmla="*/ 0 h 723900"/>
              <a:gd name="connsiteX1-3" fmla="*/ 4241800 w 4241800"/>
              <a:gd name="connsiteY1-4" fmla="*/ 0 h 723900"/>
              <a:gd name="connsiteX2-5" fmla="*/ 3568700 w 4241800"/>
              <a:gd name="connsiteY2-6" fmla="*/ 711200 h 723900"/>
              <a:gd name="connsiteX3-7" fmla="*/ 0 w 4241800"/>
              <a:gd name="connsiteY3-8" fmla="*/ 723900 h 723900"/>
              <a:gd name="connsiteX4-9" fmla="*/ 0 w 4241800"/>
              <a:gd name="connsiteY4-10" fmla="*/ 0 h 723900"/>
              <a:gd name="connsiteX0-11" fmla="*/ 0 w 4241800"/>
              <a:gd name="connsiteY0-12" fmla="*/ 0 h 749300"/>
              <a:gd name="connsiteX1-13" fmla="*/ 4241800 w 4241800"/>
              <a:gd name="connsiteY1-14" fmla="*/ 0 h 749300"/>
              <a:gd name="connsiteX2-15" fmla="*/ 3568700 w 4241800"/>
              <a:gd name="connsiteY2-16" fmla="*/ 749300 h 749300"/>
              <a:gd name="connsiteX3-17" fmla="*/ 0 w 4241800"/>
              <a:gd name="connsiteY3-18" fmla="*/ 723900 h 749300"/>
              <a:gd name="connsiteX4-19" fmla="*/ 0 w 4241800"/>
              <a:gd name="connsiteY4-20" fmla="*/ 0 h 749300"/>
              <a:gd name="connsiteX0-21" fmla="*/ 0 w 4241800"/>
              <a:gd name="connsiteY0-22" fmla="*/ 0 h 723900"/>
              <a:gd name="connsiteX1-23" fmla="*/ 4241800 w 4241800"/>
              <a:gd name="connsiteY1-24" fmla="*/ 0 h 723900"/>
              <a:gd name="connsiteX2-25" fmla="*/ 3568700 w 4241800"/>
              <a:gd name="connsiteY2-26" fmla="*/ 723900 h 723900"/>
              <a:gd name="connsiteX3-27" fmla="*/ 0 w 4241800"/>
              <a:gd name="connsiteY3-28" fmla="*/ 723900 h 723900"/>
              <a:gd name="connsiteX4-29" fmla="*/ 0 w 4241800"/>
              <a:gd name="connsiteY4-30" fmla="*/ 0 h 723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41800" h="723900">
                <a:moveTo>
                  <a:pt x="0" y="0"/>
                </a:moveTo>
                <a:lnTo>
                  <a:pt x="4241800" y="0"/>
                </a:lnTo>
                <a:lnTo>
                  <a:pt x="35687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ysClr val="window" lastClr="FFFFFF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674813" y="338139"/>
            <a:ext cx="1274762" cy="122237"/>
          </a:xfrm>
          <a:prstGeom prst="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rgbClr val="0066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5"/>
            </p:custDataLst>
          </p:nvPr>
        </p:nvSpPr>
        <p:spPr>
          <a:xfrm>
            <a:off x="2949576" y="338138"/>
            <a:ext cx="87313" cy="61912"/>
          </a:xfrm>
          <a:prstGeom prst="triangle">
            <a:avLst>
              <a:gd name="adj" fmla="val 0"/>
            </a:avLst>
          </a:prstGeom>
          <a:solidFill>
            <a:srgbClr val="9BBB5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rgbClr val="0066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1305017" y="342901"/>
            <a:ext cx="2528796" cy="373063"/>
          </a:xfrm>
          <a:prstGeom prst="rect">
            <a:avLst/>
          </a:prstGeom>
          <a:noFill/>
        </p:spPr>
        <p:txBody>
          <a:bodyPr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zh-CN" sz="25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豆知識</a:t>
            </a:r>
            <a:endParaRPr lang="ja-JP" altLang="zh-CN" sz="2500" b="1" spc="3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pic>
        <p:nvPicPr>
          <p:cNvPr id="121866" name="图片 6" descr="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5678489"/>
            <a:ext cx="258445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8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524001" y="400051"/>
            <a:ext cx="2847975" cy="517525"/>
          </a:xfrm>
          <a:custGeom>
            <a:avLst/>
            <a:gdLst>
              <a:gd name="connsiteX0" fmla="*/ 0 w 4241800"/>
              <a:gd name="connsiteY0" fmla="*/ 0 h 723900"/>
              <a:gd name="connsiteX1" fmla="*/ 4241800 w 4241800"/>
              <a:gd name="connsiteY1" fmla="*/ 0 h 723900"/>
              <a:gd name="connsiteX2" fmla="*/ 4241800 w 4241800"/>
              <a:gd name="connsiteY2" fmla="*/ 723900 h 723900"/>
              <a:gd name="connsiteX3" fmla="*/ 0 w 4241800"/>
              <a:gd name="connsiteY3" fmla="*/ 723900 h 723900"/>
              <a:gd name="connsiteX4" fmla="*/ 0 w 4241800"/>
              <a:gd name="connsiteY4" fmla="*/ 0 h 723900"/>
              <a:gd name="connsiteX0-1" fmla="*/ 0 w 4241800"/>
              <a:gd name="connsiteY0-2" fmla="*/ 0 h 723900"/>
              <a:gd name="connsiteX1-3" fmla="*/ 4241800 w 4241800"/>
              <a:gd name="connsiteY1-4" fmla="*/ 0 h 723900"/>
              <a:gd name="connsiteX2-5" fmla="*/ 3568700 w 4241800"/>
              <a:gd name="connsiteY2-6" fmla="*/ 711200 h 723900"/>
              <a:gd name="connsiteX3-7" fmla="*/ 0 w 4241800"/>
              <a:gd name="connsiteY3-8" fmla="*/ 723900 h 723900"/>
              <a:gd name="connsiteX4-9" fmla="*/ 0 w 4241800"/>
              <a:gd name="connsiteY4-10" fmla="*/ 0 h 723900"/>
              <a:gd name="connsiteX0-11" fmla="*/ 0 w 4241800"/>
              <a:gd name="connsiteY0-12" fmla="*/ 0 h 749300"/>
              <a:gd name="connsiteX1-13" fmla="*/ 4241800 w 4241800"/>
              <a:gd name="connsiteY1-14" fmla="*/ 0 h 749300"/>
              <a:gd name="connsiteX2-15" fmla="*/ 3568700 w 4241800"/>
              <a:gd name="connsiteY2-16" fmla="*/ 749300 h 749300"/>
              <a:gd name="connsiteX3-17" fmla="*/ 0 w 4241800"/>
              <a:gd name="connsiteY3-18" fmla="*/ 723900 h 749300"/>
              <a:gd name="connsiteX4-19" fmla="*/ 0 w 4241800"/>
              <a:gd name="connsiteY4-20" fmla="*/ 0 h 749300"/>
              <a:gd name="connsiteX0-21" fmla="*/ 0 w 4241800"/>
              <a:gd name="connsiteY0-22" fmla="*/ 0 h 723900"/>
              <a:gd name="connsiteX1-23" fmla="*/ 4241800 w 4241800"/>
              <a:gd name="connsiteY1-24" fmla="*/ 0 h 723900"/>
              <a:gd name="connsiteX2-25" fmla="*/ 3568700 w 4241800"/>
              <a:gd name="connsiteY2-26" fmla="*/ 723900 h 723900"/>
              <a:gd name="connsiteX3-27" fmla="*/ 0 w 4241800"/>
              <a:gd name="connsiteY3-28" fmla="*/ 723900 h 723900"/>
              <a:gd name="connsiteX4-29" fmla="*/ 0 w 4241800"/>
              <a:gd name="connsiteY4-30" fmla="*/ 0 h 723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41800" h="723900">
                <a:moveTo>
                  <a:pt x="0" y="0"/>
                </a:moveTo>
                <a:lnTo>
                  <a:pt x="4241800" y="0"/>
                </a:lnTo>
                <a:lnTo>
                  <a:pt x="35687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ysClr val="window" lastClr="FFFFFF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674813" y="338139"/>
            <a:ext cx="1274762" cy="122237"/>
          </a:xfrm>
          <a:prstGeom prst="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rgbClr val="0066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sp>
        <p:nvSpPr>
          <p:cNvPr id="10" name="等腰三角形 9"/>
          <p:cNvSpPr/>
          <p:nvPr>
            <p:custDataLst>
              <p:tags r:id="rId3"/>
            </p:custDataLst>
          </p:nvPr>
        </p:nvSpPr>
        <p:spPr>
          <a:xfrm>
            <a:off x="2949576" y="338138"/>
            <a:ext cx="87313" cy="61912"/>
          </a:xfrm>
          <a:prstGeom prst="triangle">
            <a:avLst>
              <a:gd name="adj" fmla="val 0"/>
            </a:avLst>
          </a:prstGeom>
          <a:solidFill>
            <a:srgbClr val="9BBB5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 noProof="1">
              <a:solidFill>
                <a:srgbClr val="006699"/>
              </a:solidFill>
              <a:latin typeface="Verdana" panose="020B0604030504040204" pitchFamily="34" charset="0"/>
              <a:ea typeface="宋体" pitchFamily="2" charset="-122"/>
            </a:endParaRPr>
          </a:p>
        </p:txBody>
      </p:sp>
      <p:grpSp>
        <p:nvGrpSpPr>
          <p:cNvPr id="62469" name="组合 21"/>
          <p:cNvGrpSpPr/>
          <p:nvPr/>
        </p:nvGrpSpPr>
        <p:grpSpPr bwMode="auto">
          <a:xfrm>
            <a:off x="8851037" y="1819922"/>
            <a:ext cx="1296140" cy="1609078"/>
            <a:chOff x="4755387" y="1850736"/>
            <a:chExt cx="7008033" cy="3671259"/>
          </a:xfrm>
        </p:grpSpPr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5026268" y="2350703"/>
              <a:ext cx="1413659" cy="22461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350" b="1" noProof="1">
                  <a:solidFill>
                    <a:srgbClr val="3498DB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P</a:t>
              </a:r>
              <a:endParaRPr lang="zh-CN" altLang="en-US" sz="10350" b="1" noProof="1">
                <a:solidFill>
                  <a:srgbClr val="3498DB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 flipH="1">
              <a:off x="7773169" y="1850736"/>
              <a:ext cx="3990251" cy="22471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0350" b="1" noProof="1">
                  <a:solidFill>
                    <a:srgbClr val="9BBB59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K</a:t>
              </a:r>
              <a:endParaRPr lang="zh-CN" altLang="en-US" sz="10350" b="1" noProof="1">
                <a:solidFill>
                  <a:srgbClr val="9BBB5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 rot="18986428">
              <a:off x="4755387" y="2534883"/>
              <a:ext cx="1039081" cy="6562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dist="165100" dir="2460000" sx="89000" sy="89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 noProof="1">
                <a:solidFill>
                  <a:srgbClr val="0066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 rot="8100000">
              <a:off x="6230417" y="4781039"/>
              <a:ext cx="1221081" cy="7409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dir="13200000" sx="92000" sy="92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350" noProof="1">
                <a:solidFill>
                  <a:srgbClr val="006699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1617663" y="342901"/>
            <a:ext cx="2216150" cy="373063"/>
          </a:xfrm>
          <a:prstGeom prst="rect">
            <a:avLst/>
          </a:prstGeom>
          <a:noFill/>
        </p:spPr>
        <p:txBody>
          <a:bodyPr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500" b="1" spc="3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口型操</a:t>
            </a:r>
            <a:endParaRPr lang="zh-CN" altLang="en-US" sz="2500" b="1" spc="3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pic>
        <p:nvPicPr>
          <p:cNvPr id="6247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" t="31171" r="4509" b="9315"/>
          <a:stretch>
            <a:fillRect/>
          </a:stretch>
        </p:blipFill>
        <p:spPr bwMode="auto">
          <a:xfrm>
            <a:off x="1524001" y="974725"/>
            <a:ext cx="6449686" cy="26029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6247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9087" r="6657" b="27045"/>
          <a:stretch>
            <a:fillRect/>
          </a:stretch>
        </p:blipFill>
        <p:spPr bwMode="auto">
          <a:xfrm>
            <a:off x="3833812" y="3968319"/>
            <a:ext cx="6542087" cy="241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图片 1"/>
          <p:cNvPicPr>
            <a:picLocks noGrp="1"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5389563"/>
            <a:ext cx="132556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2"/>
    </p:custData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1524001" y="400051"/>
            <a:ext cx="2847975" cy="517525"/>
          </a:xfrm>
          <a:custGeom>
            <a:avLst/>
            <a:gdLst>
              <a:gd name="connsiteX0" fmla="*/ 0 w 4241800"/>
              <a:gd name="connsiteY0" fmla="*/ 0 h 723900"/>
              <a:gd name="connsiteX1" fmla="*/ 4241800 w 4241800"/>
              <a:gd name="connsiteY1" fmla="*/ 0 h 723900"/>
              <a:gd name="connsiteX2" fmla="*/ 4241800 w 4241800"/>
              <a:gd name="connsiteY2" fmla="*/ 723900 h 723900"/>
              <a:gd name="connsiteX3" fmla="*/ 0 w 4241800"/>
              <a:gd name="connsiteY3" fmla="*/ 723900 h 723900"/>
              <a:gd name="connsiteX4" fmla="*/ 0 w 4241800"/>
              <a:gd name="connsiteY4" fmla="*/ 0 h 723900"/>
              <a:gd name="connsiteX0-1" fmla="*/ 0 w 4241800"/>
              <a:gd name="connsiteY0-2" fmla="*/ 0 h 723900"/>
              <a:gd name="connsiteX1-3" fmla="*/ 4241800 w 4241800"/>
              <a:gd name="connsiteY1-4" fmla="*/ 0 h 723900"/>
              <a:gd name="connsiteX2-5" fmla="*/ 3568700 w 4241800"/>
              <a:gd name="connsiteY2-6" fmla="*/ 711200 h 723900"/>
              <a:gd name="connsiteX3-7" fmla="*/ 0 w 4241800"/>
              <a:gd name="connsiteY3-8" fmla="*/ 723900 h 723900"/>
              <a:gd name="connsiteX4-9" fmla="*/ 0 w 4241800"/>
              <a:gd name="connsiteY4-10" fmla="*/ 0 h 723900"/>
              <a:gd name="connsiteX0-11" fmla="*/ 0 w 4241800"/>
              <a:gd name="connsiteY0-12" fmla="*/ 0 h 749300"/>
              <a:gd name="connsiteX1-13" fmla="*/ 4241800 w 4241800"/>
              <a:gd name="connsiteY1-14" fmla="*/ 0 h 749300"/>
              <a:gd name="connsiteX2-15" fmla="*/ 3568700 w 4241800"/>
              <a:gd name="connsiteY2-16" fmla="*/ 749300 h 749300"/>
              <a:gd name="connsiteX3-17" fmla="*/ 0 w 4241800"/>
              <a:gd name="connsiteY3-18" fmla="*/ 723900 h 749300"/>
              <a:gd name="connsiteX4-19" fmla="*/ 0 w 4241800"/>
              <a:gd name="connsiteY4-20" fmla="*/ 0 h 749300"/>
              <a:gd name="connsiteX0-21" fmla="*/ 0 w 4241800"/>
              <a:gd name="connsiteY0-22" fmla="*/ 0 h 723900"/>
              <a:gd name="connsiteX1-23" fmla="*/ 4241800 w 4241800"/>
              <a:gd name="connsiteY1-24" fmla="*/ 0 h 723900"/>
              <a:gd name="connsiteX2-25" fmla="*/ 3568700 w 4241800"/>
              <a:gd name="connsiteY2-26" fmla="*/ 723900 h 723900"/>
              <a:gd name="connsiteX3-27" fmla="*/ 0 w 4241800"/>
              <a:gd name="connsiteY3-28" fmla="*/ 723900 h 723900"/>
              <a:gd name="connsiteX4-29" fmla="*/ 0 w 4241800"/>
              <a:gd name="connsiteY4-30" fmla="*/ 0 h 723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41800" h="723900">
                <a:moveTo>
                  <a:pt x="0" y="0"/>
                </a:moveTo>
                <a:lnTo>
                  <a:pt x="4241800" y="0"/>
                </a:lnTo>
                <a:lnTo>
                  <a:pt x="3568700" y="723900"/>
                </a:lnTo>
                <a:lnTo>
                  <a:pt x="0" y="723900"/>
                </a:lnTo>
                <a:lnTo>
                  <a:pt x="0" y="0"/>
                </a:lnTo>
                <a:close/>
              </a:path>
            </a:pathLst>
          </a:cu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674813" y="338139"/>
            <a:ext cx="1274762" cy="122237"/>
          </a:xfrm>
          <a:prstGeom prst="rect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等腰三角形 9"/>
          <p:cNvSpPr/>
          <p:nvPr>
            <p:custDataLst>
              <p:tags r:id="rId3"/>
            </p:custDataLst>
          </p:nvPr>
        </p:nvSpPr>
        <p:spPr>
          <a:xfrm>
            <a:off x="2949576" y="338138"/>
            <a:ext cx="87313" cy="61912"/>
          </a:xfrm>
          <a:prstGeom prst="triangle">
            <a:avLst>
              <a:gd name="adj" fmla="val 0"/>
            </a:avLst>
          </a:prstGeom>
          <a:solidFill>
            <a:srgbClr val="9BBB59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14693" name="组合 21"/>
          <p:cNvGrpSpPr/>
          <p:nvPr/>
        </p:nvGrpSpPr>
        <p:grpSpPr bwMode="auto">
          <a:xfrm>
            <a:off x="8762259" y="3835152"/>
            <a:ext cx="2068497" cy="2186233"/>
            <a:chOff x="4755387" y="2350703"/>
            <a:chExt cx="2696111" cy="3353355"/>
          </a:xfrm>
        </p:grpSpPr>
        <p:sp>
          <p:nvSpPr>
            <p:cNvPr id="4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5026481" y="2350703"/>
              <a:ext cx="1426876" cy="22471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350" b="1" i="0" u="none" strike="noStrike" kern="1200" cap="none" spc="0" normalizeH="0" baseline="0" noProof="1">
                  <a:ln>
                    <a:noFill/>
                  </a:ln>
                  <a:solidFill>
                    <a:srgbClr val="3498DB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P</a:t>
              </a:r>
              <a:endParaRPr kumimoji="0" lang="zh-CN" altLang="en-US" sz="10350" b="1" i="0" u="none" strike="noStrike" kern="1200" cap="none" spc="0" normalizeH="0" baseline="0" noProof="1">
                <a:ln>
                  <a:noFill/>
                </a:ln>
                <a:solidFill>
                  <a:srgbClr val="3498DB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5799521" y="3457904"/>
              <a:ext cx="1599030" cy="22461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350" b="1" i="0" u="none" strike="noStrike" kern="1200" cap="none" spc="0" normalizeH="0" baseline="0" noProof="1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K</a:t>
              </a:r>
              <a:endParaRPr kumimoji="0" lang="zh-CN" altLang="en-US" sz="10350" b="1" i="0" u="none" strike="noStrike" kern="1200" cap="none" spc="0" normalizeH="0" baseline="0" noProof="1">
                <a:ln>
                  <a:noFill/>
                </a:ln>
                <a:solidFill>
                  <a:srgbClr val="9BBB59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 rot="18986428">
              <a:off x="4755387" y="2534884"/>
              <a:ext cx="1037781" cy="6562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dist="165100" dir="2460000" sx="89000" sy="89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7"/>
              </p:custDataLst>
            </p:nvPr>
          </p:nvSpPr>
          <p:spPr>
            <a:xfrm rot="8100000">
              <a:off x="6229459" y="4781039"/>
              <a:ext cx="1222039" cy="74095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dir="13200000" sx="92000" sy="92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1617663" y="342901"/>
            <a:ext cx="2216150" cy="373063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300" normalizeH="0" baseline="0" noProof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口型操</a:t>
            </a:r>
            <a:endParaRPr kumimoji="0" lang="zh-CN" altLang="en-US" sz="2500" b="1" i="0" u="none" strike="noStrike" kern="1200" cap="none" spc="300" normalizeH="0" baseline="0" noProof="1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114695" name="矩形 3"/>
          <p:cNvSpPr>
            <a:spLocks noChangeArrowheads="1"/>
          </p:cNvSpPr>
          <p:nvPr/>
        </p:nvSpPr>
        <p:spPr bwMode="auto">
          <a:xfrm>
            <a:off x="3221755" y="1331650"/>
            <a:ext cx="5203153" cy="463684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あひるの　      あくびは　    あいうえお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かえるが　      かけっこ　    かきくけこ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さるくん　        さかだち　    さしすせそ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たぬきが　      たこあげ　    たちつてと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なまずが　      なかよく　     なにぬねの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はちさん　      はらっぱ　    はひふへほ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まりちゃん　    まりつき　     まみむめも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やぎさん　      やまみち　    やいゆえよ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らくだで　        らくちん　      らりるれろ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MS PGothic" panose="020B0600070205080204" pitchFamily="34" charset="-128"/>
                <a:ea typeface="MS PGothic" panose="020B0600070205080204" pitchFamily="34" charset="-128"/>
                <a:cs typeface="+mn-cs"/>
              </a:rPr>
              <a:t>   わにさん　      わなげだ　    わいうえお　</a:t>
            </a:r>
            <a:endParaRPr kumimoji="0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MS PGothic" panose="020B0600070205080204" pitchFamily="34" charset="-128"/>
              <a:ea typeface="MS PGothic" panose="020B0600070205080204" pitchFamily="34" charset="-128"/>
              <a:cs typeface="+mn-cs"/>
            </a:endParaRPr>
          </a:p>
        </p:txBody>
      </p:sp>
    </p:spTree>
    <p:custDataLst>
      <p:tags r:id="rId9"/>
    </p:custData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1731146" y="1958975"/>
            <a:ext cx="2923406" cy="10680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800" b="1" kern="0" spc="15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イントネーション　　　</a:t>
            </a:r>
            <a:r>
              <a:rPr kumimoji="0" lang="ja-JP" altLang="en-US" sz="2800" b="1" i="0" u="none" strike="noStrike" kern="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 Light" panose="020F0302020204030204"/>
                <a:ea typeface="MS PGothic" panose="020B0600070205080204" pitchFamily="34" charset="-128"/>
                <a:cs typeface="+mn-cs"/>
                <a:sym typeface="+mn-ea"/>
              </a:rPr>
              <a:t>（</a:t>
            </a:r>
            <a:r>
              <a:rPr kumimoji="0" lang="zh-CN" altLang="en-US" sz="2800" b="1" i="0" u="none" strike="noStrike" kern="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 Light" panose="020F0302020204030204"/>
                <a:ea typeface="MS PGothic" panose="020B0600070205080204" pitchFamily="34" charset="-128"/>
                <a:cs typeface="+mn-cs"/>
                <a:sym typeface="+mn-ea"/>
              </a:rPr>
              <a:t>语调</a:t>
            </a:r>
            <a:r>
              <a:rPr kumimoji="0" lang="ja-JP" altLang="en-US" sz="2800" b="1" i="0" u="none" strike="noStrike" kern="0" cap="none" spc="15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 Light" panose="020F0302020204030204"/>
                <a:ea typeface="MS PGothic" panose="020B0600070205080204" pitchFamily="34" charset="-128"/>
                <a:cs typeface="+mn-cs"/>
                <a:sym typeface="+mn-ea"/>
              </a:rPr>
              <a:t>）</a:t>
            </a:r>
            <a:endParaRPr kumimoji="0" lang="ja-JP" altLang="en-US" sz="2800" b="1" i="0" u="none" strike="noStrike" kern="0" cap="none" spc="15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alibri Light" panose="020F0302020204030204"/>
              <a:ea typeface="MS PGothic" panose="020B0600070205080204" pitchFamily="34" charset="-128"/>
              <a:cs typeface="+mn-cs"/>
              <a:sym typeface="+mn-ea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90586" y="1757779"/>
            <a:ext cx="4502752" cy="3062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grpSp>
        <p:nvGrpSpPr>
          <p:cNvPr id="76807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5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6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7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8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grpSp>
        <p:nvGrpSpPr>
          <p:cNvPr id="76808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9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0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1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2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3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4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5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6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7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8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19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0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1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2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3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4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5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6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7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8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29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0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1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2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3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4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5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6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7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8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39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0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205096" y="4155440"/>
            <a:ext cx="4707255" cy="2493010"/>
          </a:xfrm>
          <a:prstGeom prst="rect">
            <a:avLst/>
          </a:prstGeom>
          <a:noFill/>
        </p:spPr>
        <p:txBody>
          <a:bodyPr lIns="76200" tIns="0" rIns="61912" bIns="0">
            <a:norm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0" marR="0" lvl="0" indent="0" algn="l" defTabSz="914400" rtl="0" eaLnBrk="1" fontAlgn="ctr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Pct val="130000"/>
              <a:buFontTx/>
              <a:buNone/>
              <a:defRPr/>
            </a:pPr>
            <a:endParaRPr kumimoji="0" lang="en-US" altLang="zh-CN" sz="1400" b="1" i="0" u="none" strike="noStrike" kern="1200" cap="none" spc="150" normalizeH="0" baseline="0" noProof="1">
              <a:solidFill>
                <a:srgbClr val="508E5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8" name="Rectangle 6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5843270" y="1910080"/>
            <a:ext cx="4182745" cy="3062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/>
              <a:buChar char=""/>
              <a:defRPr/>
            </a:pPr>
            <a:r>
              <a:rPr lang="ja-JP" altLang="en-US" sz="2200" dirty="0">
                <a:solidFill>
                  <a:prstClr val="black"/>
                </a:solidFill>
                <a:latin typeface="Constantia" panose="02030602050306030303"/>
                <a:ea typeface="HGP明朝E" panose="02020800000000000000" pitchFamily="18" charset="-128"/>
              </a:rPr>
              <a:t>　　</a:t>
            </a:r>
            <a:r>
              <a:rPr lang="ja-JP" altLang="ja-JP" sz="2200" dirty="0">
                <a:solidFill>
                  <a:srgbClr val="0070C0"/>
                </a:solidFill>
                <a:latin typeface="Constantia" panose="02030602050306030303"/>
                <a:ea typeface="HGP明朝E" panose="02020800000000000000" pitchFamily="18" charset="-128"/>
              </a:rPr>
              <a:t>お花見をします。</a:t>
            </a:r>
            <a:endParaRPr lang="ja-JP" altLang="ja-JP" sz="2200" dirty="0">
              <a:solidFill>
                <a:srgbClr val="0070C0"/>
              </a:solidFill>
              <a:latin typeface="Constantia" panose="02030602050306030303"/>
              <a:ea typeface="HGP明朝E" panose="02020800000000000000" pitchFamily="18" charset="-12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/>
              <a:buChar char=""/>
              <a:defRPr/>
            </a:pPr>
            <a:r>
              <a:rPr lang="ja-JP" altLang="ja-JP" sz="2200" dirty="0">
                <a:solidFill>
                  <a:srgbClr val="0070C0"/>
                </a:solidFill>
                <a:latin typeface="Constantia" panose="02030602050306030303"/>
                <a:ea typeface="HGP明朝E" panose="02020800000000000000" pitchFamily="18" charset="-128"/>
              </a:rPr>
              <a:t>　　</a:t>
            </a:r>
            <a:endParaRPr lang="en-US" altLang="ja-JP" sz="2200" dirty="0">
              <a:solidFill>
                <a:srgbClr val="0070C0"/>
              </a:solidFill>
              <a:latin typeface="Constantia" panose="02030602050306030303"/>
              <a:ea typeface="HGP明朝E" panose="02020800000000000000" pitchFamily="18" charset="-12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/>
              <a:buChar char=""/>
              <a:defRPr/>
            </a:pPr>
            <a:r>
              <a:rPr lang="ja-JP" altLang="en-US" sz="2200" dirty="0">
                <a:solidFill>
                  <a:srgbClr val="0070C0"/>
                </a:solidFill>
                <a:latin typeface="Constantia" panose="02030602050306030303"/>
                <a:ea typeface="HGP明朝E" panose="02020800000000000000" pitchFamily="18" charset="-128"/>
              </a:rPr>
              <a:t>　　</a:t>
            </a:r>
            <a:r>
              <a:rPr lang="ja-JP" altLang="ja-JP" sz="2200" dirty="0">
                <a:solidFill>
                  <a:srgbClr val="0070C0"/>
                </a:solidFill>
                <a:latin typeface="Constantia" panose="02030602050306030303"/>
                <a:ea typeface="HGP明朝E" panose="02020800000000000000" pitchFamily="18" charset="-128"/>
              </a:rPr>
              <a:t>お花見をしますか。</a:t>
            </a:r>
            <a:endParaRPr lang="ja-JP" altLang="ja-JP" sz="2200" dirty="0">
              <a:solidFill>
                <a:srgbClr val="0070C0"/>
              </a:solidFill>
              <a:latin typeface="Constantia" panose="02030602050306030303"/>
              <a:ea typeface="HGP明朝E" panose="02020800000000000000" pitchFamily="18" charset="-12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/>
              <a:buChar char=""/>
              <a:defRPr/>
            </a:pPr>
            <a:r>
              <a:rPr lang="ja-JP" altLang="ja-JP" sz="2200" dirty="0">
                <a:solidFill>
                  <a:srgbClr val="0070C0"/>
                </a:solidFill>
                <a:latin typeface="Constantia" panose="02030602050306030303"/>
                <a:ea typeface="HGP明朝E" panose="02020800000000000000" pitchFamily="18" charset="-128"/>
              </a:rPr>
              <a:t>　　</a:t>
            </a:r>
            <a:endParaRPr lang="en-US" altLang="ja-JP" sz="2200" dirty="0">
              <a:solidFill>
                <a:srgbClr val="0070C0"/>
              </a:solidFill>
              <a:latin typeface="Constantia" panose="02030602050306030303"/>
              <a:ea typeface="HGP明朝E" panose="02020800000000000000" pitchFamily="18" charset="-128"/>
            </a:endParaRPr>
          </a:p>
          <a:p>
            <a:pPr marL="274320" lvl="0" indent="-27432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/>
              <a:buChar char=""/>
              <a:defRPr/>
            </a:pPr>
            <a:r>
              <a:rPr lang="ja-JP" altLang="en-US" sz="2200" dirty="0">
                <a:solidFill>
                  <a:srgbClr val="0070C0"/>
                </a:solidFill>
                <a:latin typeface="Constantia" panose="02030602050306030303"/>
                <a:ea typeface="HGP明朝E" panose="02020800000000000000" pitchFamily="18" charset="-128"/>
              </a:rPr>
              <a:t>　　</a:t>
            </a:r>
            <a:r>
              <a:rPr lang="ja-JP" altLang="ja-JP" sz="2200" dirty="0">
                <a:solidFill>
                  <a:srgbClr val="0070C0"/>
                </a:solidFill>
                <a:latin typeface="Constantia" panose="02030602050306030303"/>
                <a:ea typeface="HGP明朝E" panose="02020800000000000000" pitchFamily="18" charset="-128"/>
              </a:rPr>
              <a:t>ああ、いいですね。</a:t>
            </a:r>
            <a:endParaRPr lang="ja-JP" altLang="ja-JP" sz="2200" dirty="0">
              <a:solidFill>
                <a:srgbClr val="0070C0"/>
              </a:solidFill>
              <a:latin typeface="Constantia" panose="02030602050306030303"/>
              <a:ea typeface="HGP明朝E" panose="02020800000000000000" pitchFamily="18" charset="-128"/>
            </a:endParaRPr>
          </a:p>
        </p:txBody>
      </p:sp>
    </p:spTree>
    <p:custDataLst>
      <p:tags r:id="rId4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85248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ja-JP" altLang="en-US" sz="3200" dirty="0">
                <a:solidFill>
                  <a:srgbClr val="C00000"/>
                </a:solidFill>
              </a:rPr>
              <a:t>歌を歌おう</a:t>
            </a:r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如果幸福你就拍拍手</a:t>
            </a:r>
            <a:endParaRPr lang="zh-CN" altLang="en-US" sz="4000" dirty="0">
              <a:solidFill>
                <a:schemeClr val="accent1">
                  <a:lumMod val="50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9875" name="内容占位符 2"/>
          <p:cNvSpPr>
            <a:spLocks noGrp="1" noChangeArrowheads="1"/>
          </p:cNvSpPr>
          <p:nvPr>
            <p:ph idx="1"/>
          </p:nvPr>
        </p:nvSpPr>
        <p:spPr>
          <a:xfrm>
            <a:off x="1351281" y="1773238"/>
            <a:ext cx="9550400" cy="4551362"/>
          </a:xfrm>
        </p:spPr>
        <p:txBody>
          <a:bodyPr>
            <a:normAutofit/>
          </a:bodyPr>
          <a:lstStyle/>
          <a:p>
            <a:pPr eaLnBrk="1" hangingPunct="1"/>
            <a:endParaRPr lang="en-US" altLang="zh-CN" sz="3600" dirty="0"/>
          </a:p>
          <a:p>
            <a:pPr eaLnBrk="1" hangingPunct="1"/>
            <a:r>
              <a:rPr lang="en-US" altLang="zh-CN" sz="3600" dirty="0"/>
              <a:t>Shi  a </a:t>
            </a:r>
            <a:r>
              <a:rPr lang="en-US" altLang="zh-CN" sz="3600" dirty="0" err="1"/>
              <a:t>wa</a:t>
            </a:r>
            <a:r>
              <a:rPr lang="en-US" altLang="zh-CN" sz="3600" dirty="0"/>
              <a:t> se </a:t>
            </a:r>
            <a:r>
              <a:rPr lang="en-US" altLang="zh-CN" sz="3600" dirty="0" err="1"/>
              <a:t>na</a:t>
            </a:r>
            <a:r>
              <a:rPr lang="en-US" altLang="zh-CN" sz="3600" dirty="0"/>
              <a:t> ra </a:t>
            </a:r>
            <a:r>
              <a:rPr lang="en-US" altLang="zh-CN" sz="3600" dirty="0" err="1"/>
              <a:t>te</a:t>
            </a:r>
            <a:r>
              <a:rPr lang="en-US" altLang="zh-CN" sz="3600" dirty="0"/>
              <a:t> o ta </a:t>
            </a:r>
            <a:r>
              <a:rPr lang="en-US" altLang="zh-CN" sz="3600" dirty="0" err="1"/>
              <a:t>ta</a:t>
            </a:r>
            <a:r>
              <a:rPr lang="en-US" altLang="zh-CN" sz="3600" dirty="0"/>
              <a:t> </a:t>
            </a:r>
            <a:r>
              <a:rPr lang="en-US" altLang="zh-CN" sz="3600" dirty="0" err="1"/>
              <a:t>kou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Shi  a </a:t>
            </a:r>
            <a:r>
              <a:rPr lang="en-US" altLang="zh-CN" sz="3600" dirty="0" err="1"/>
              <a:t>wa</a:t>
            </a:r>
            <a:r>
              <a:rPr lang="en-US" altLang="zh-CN" sz="3600" dirty="0"/>
              <a:t> se </a:t>
            </a:r>
            <a:r>
              <a:rPr lang="en-US" altLang="zh-CN" sz="3600" dirty="0" err="1"/>
              <a:t>na</a:t>
            </a:r>
            <a:r>
              <a:rPr lang="en-US" altLang="zh-CN" sz="3600" dirty="0"/>
              <a:t> ra </a:t>
            </a:r>
            <a:r>
              <a:rPr lang="en-US" altLang="zh-CN" sz="3600" dirty="0" err="1"/>
              <a:t>te</a:t>
            </a:r>
            <a:r>
              <a:rPr lang="en-US" altLang="zh-CN" sz="3600" dirty="0"/>
              <a:t> o ta </a:t>
            </a:r>
            <a:r>
              <a:rPr lang="en-US" altLang="zh-CN" sz="3600" dirty="0" err="1"/>
              <a:t>ta</a:t>
            </a:r>
            <a:r>
              <a:rPr lang="en-US" altLang="zh-CN" sz="3600" dirty="0"/>
              <a:t> </a:t>
            </a:r>
            <a:r>
              <a:rPr lang="en-US" altLang="zh-CN" sz="3600" dirty="0" err="1"/>
              <a:t>kou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Shi  a </a:t>
            </a:r>
            <a:r>
              <a:rPr lang="en-US" altLang="zh-CN" sz="3600" dirty="0" err="1"/>
              <a:t>wa</a:t>
            </a:r>
            <a:r>
              <a:rPr lang="en-US" altLang="zh-CN" sz="3600" dirty="0"/>
              <a:t> se </a:t>
            </a:r>
            <a:r>
              <a:rPr lang="en-US" altLang="zh-CN" sz="3600" dirty="0" err="1"/>
              <a:t>na</a:t>
            </a:r>
            <a:r>
              <a:rPr lang="en-US" altLang="zh-CN" sz="3600" dirty="0"/>
              <a:t> ra tai do de </a:t>
            </a:r>
            <a:r>
              <a:rPr lang="en-US" altLang="zh-CN" sz="3600" dirty="0" err="1"/>
              <a:t>shi</a:t>
            </a:r>
            <a:r>
              <a:rPr lang="en-US" altLang="zh-CN" sz="3600" dirty="0"/>
              <a:t> me sou </a:t>
            </a:r>
            <a:r>
              <a:rPr lang="en-US" altLang="zh-CN" sz="3600" dirty="0" err="1"/>
              <a:t>yo</a:t>
            </a:r>
            <a:r>
              <a:rPr lang="en-US" altLang="zh-CN" sz="3600" dirty="0"/>
              <a:t> 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Ho ra min </a:t>
            </a:r>
            <a:r>
              <a:rPr lang="en-US" altLang="zh-CN" sz="3600" dirty="0" err="1"/>
              <a:t>na</a:t>
            </a:r>
            <a:r>
              <a:rPr lang="en-US" altLang="zh-CN" sz="3600" dirty="0"/>
              <a:t> de </a:t>
            </a:r>
            <a:r>
              <a:rPr lang="en-US" altLang="zh-CN" sz="3600" dirty="0" err="1"/>
              <a:t>te</a:t>
            </a:r>
            <a:r>
              <a:rPr lang="en-US" altLang="zh-CN" sz="3600" dirty="0"/>
              <a:t> o ta </a:t>
            </a:r>
            <a:r>
              <a:rPr lang="en-US" altLang="zh-CN" sz="3600" dirty="0" err="1"/>
              <a:t>ta</a:t>
            </a:r>
            <a:r>
              <a:rPr lang="en-US" altLang="zh-CN" sz="3600" dirty="0"/>
              <a:t> </a:t>
            </a:r>
            <a:r>
              <a:rPr lang="en-US" altLang="zh-CN" sz="3600" dirty="0" err="1"/>
              <a:t>kou</a:t>
            </a:r>
            <a:endParaRPr lang="en-US" altLang="zh-CN" sz="3600" dirty="0"/>
          </a:p>
          <a:p>
            <a:pPr eaLnBrk="1" hangingPunct="1"/>
            <a:r>
              <a:rPr lang="ja-JP" altLang="en-US" sz="2000" dirty="0">
                <a:hlinkClick r:id="rId1"/>
              </a:rPr>
              <a:t>幸せなら手をたたこう</a:t>
            </a:r>
            <a:r>
              <a:rPr lang="en-US" altLang="ja-JP" sz="2000" dirty="0">
                <a:hlinkClick r:id="rId1"/>
              </a:rPr>
              <a:t>_</a:t>
            </a:r>
            <a:r>
              <a:rPr lang="ja-JP" altLang="en-US" sz="2000" dirty="0">
                <a:hlinkClick r:id="rId1"/>
              </a:rPr>
              <a:t>哔哩哔哩</a:t>
            </a:r>
            <a:r>
              <a:rPr lang="en-US" altLang="ja-JP" sz="2000" dirty="0">
                <a:hlinkClick r:id="rId1"/>
              </a:rPr>
              <a:t>_</a:t>
            </a:r>
            <a:r>
              <a:rPr lang="en-US" altLang="ja-JP" sz="2000" dirty="0" err="1">
                <a:hlinkClick r:id="rId1"/>
              </a:rPr>
              <a:t>bilibili</a:t>
            </a:r>
            <a:endParaRPr lang="en-US" altLang="zh-CN" sz="2000" dirty="0"/>
          </a:p>
          <a:p>
            <a:pPr marL="0" indent="0" eaLnBrk="1" hangingPunct="1">
              <a:buNone/>
            </a:pPr>
            <a:endParaRPr lang="zh-CN" altLang="en-US" sz="2000" dirty="0"/>
          </a:p>
        </p:txBody>
      </p:sp>
      <p:pic>
        <p:nvPicPr>
          <p:cNvPr id="3" name="已录下的声音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6" y="3184526"/>
            <a:ext cx="4873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919764"/>
          </a:xfrm>
        </p:spPr>
        <p:txBody>
          <a:bodyPr/>
          <a:lstStyle/>
          <a:p>
            <a:r>
              <a:rPr lang="ja-JP" altLang="en-US" dirty="0"/>
              <a:t>　</a:t>
            </a:r>
            <a:r>
              <a:rPr lang="ja-JP" altLang="en-US" dirty="0">
                <a:solidFill>
                  <a:srgbClr val="9B3114"/>
                </a:solidFill>
              </a:rPr>
              <a:t>幸せなら手を叩こう</a:t>
            </a:r>
            <a:endParaRPr lang="zh-CN" altLang="en-US" dirty="0">
              <a:solidFill>
                <a:srgbClr val="9B311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6038" y="1935164"/>
            <a:ext cx="9294921" cy="43894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幸せなら手を叩こう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幸せなら手を叩こう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幸せなら態度で示そうよ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ほら、みんなで手を叩こう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2080"/>
          </a:xfrm>
        </p:spPr>
        <p:txBody>
          <a:bodyPr>
            <a:normAutofit fontScale="92500" lnSpcReduction="20000"/>
          </a:bodyPr>
          <a:lstStyle/>
          <a:p>
            <a:pPr marL="0" indent="0" latinLnBrk="0">
              <a:lnSpc>
                <a:spcPct val="200000"/>
              </a:lnSpc>
              <a:buNone/>
              <a:defRPr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CCCC"/>
                </a:highlight>
                <a:latin typeface="+mn-ea"/>
                <a:sym typeface="+mn-ea"/>
              </a:rPr>
              <a:t>一、</a:t>
            </a:r>
            <a:r>
              <a:rPr lang="ja-JP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CCCC"/>
                </a:highlight>
                <a:latin typeface="+mn-ea"/>
                <a:sym typeface="+mn-ea"/>
              </a:rPr>
              <a:t>教材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highlight>
                <a:srgbClr val="FFCCCC"/>
              </a:highlight>
              <a:latin typeface="+mn-ea"/>
            </a:endParaRPr>
          </a:p>
          <a:p>
            <a:pPr marL="0" indent="0" latinLnBrk="0">
              <a:lnSpc>
                <a:spcPct val="200000"/>
              </a:lnSpc>
              <a:buNone/>
              <a:defRPr/>
            </a:pPr>
            <a:r>
              <a:rPr lang="zh-CN" altLang="en-US" sz="48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48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sz="48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、</a:t>
            </a:r>
            <a:r>
              <a:rPr lang="zh-CN" altLang="en-US" sz="4800" dirty="0"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主教材：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《</a:t>
            </a:r>
            <a:r>
              <a:rPr lang="zh-CN" altLang="en-US" sz="4800" dirty="0">
                <a:solidFill>
                  <a:schemeClr val="accent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标准日本语</a:t>
            </a:r>
            <a:r>
              <a:rPr lang="en-US" altLang="zh-CN" sz="4800" dirty="0">
                <a:solidFill>
                  <a:schemeClr val="accent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》</a:t>
            </a:r>
            <a:endParaRPr lang="en-US" altLang="zh-CN" sz="4800" dirty="0">
              <a:solidFill>
                <a:schemeClr val="accent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latinLnBrk="0">
              <a:lnSpc>
                <a:spcPct val="200000"/>
              </a:lnSpc>
              <a:buNone/>
              <a:defRPr/>
            </a:pPr>
            <a:r>
              <a:rPr lang="en-US" altLang="zh-CN" sz="3900" dirty="0">
                <a:solidFill>
                  <a:schemeClr val="accent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   2</a:t>
            </a:r>
            <a:r>
              <a:rPr lang="zh-CN" altLang="en-US" sz="3900" dirty="0">
                <a:solidFill>
                  <a:schemeClr val="accent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、辅助教材：</a:t>
            </a:r>
            <a:r>
              <a:rPr lang="zh-CN" altLang="en-US" sz="39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《</a:t>
            </a:r>
            <a:r>
              <a:rPr lang="ja-JP" altLang="en-US" sz="39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生活の日本語</a:t>
            </a:r>
            <a:r>
              <a:rPr lang="zh-CN" altLang="en-US" sz="39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》</a:t>
            </a:r>
            <a:r>
              <a:rPr lang="en-US" altLang="zh-CN" sz="39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2020</a:t>
            </a:r>
            <a:r>
              <a:rPr lang="zh-CN" altLang="en-US" sz="39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年</a:t>
            </a:r>
            <a:endParaRPr lang="en-US" altLang="zh-CN" sz="3900" dirty="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marL="0" indent="0" latinLnBrk="0">
              <a:lnSpc>
                <a:spcPct val="200000"/>
              </a:lnSpc>
              <a:buNone/>
              <a:defRPr/>
            </a:pPr>
            <a:r>
              <a:rPr lang="en-US" altLang="zh-CN" sz="3900" dirty="0">
                <a:solidFill>
                  <a:schemeClr val="accent2">
                    <a:lumMod val="50000"/>
                  </a:schemeClr>
                </a:solidFill>
                <a:sym typeface="+mn-ea"/>
              </a:rPr>
              <a:t>                           </a:t>
            </a:r>
            <a:r>
              <a:rPr lang="en-US" altLang="zh-CN" sz="3900" dirty="0">
                <a:solidFill>
                  <a:schemeClr val="accent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《</a:t>
            </a:r>
            <a:r>
              <a:rPr lang="zh-CN" altLang="en-US" sz="3900" dirty="0">
                <a:solidFill>
                  <a:schemeClr val="accent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大家的日语</a:t>
            </a:r>
            <a:r>
              <a:rPr lang="en-US" altLang="zh-CN" sz="3900" dirty="0">
                <a:solidFill>
                  <a:schemeClr val="accent2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》</a:t>
            </a:r>
            <a:endParaRPr lang="en-US" altLang="zh-CN" sz="3900" dirty="0">
              <a:solidFill>
                <a:schemeClr val="accent2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0" indent="0" latinLnBrk="0">
              <a:lnSpc>
                <a:spcPct val="200000"/>
              </a:lnSpc>
              <a:buNone/>
              <a:defRPr/>
            </a:pPr>
            <a:r>
              <a:rPr lang="zh-CN" altLang="en-US" sz="2800" dirty="0">
                <a:solidFill>
                  <a:srgbClr val="C00000"/>
                </a:solidFill>
                <a:sym typeface="+mn-ea"/>
              </a:rPr>
              <a:t>    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あ行の発音練習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334963"/>
            <a:ext cx="4291013" cy="3200400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479425"/>
            <a:ext cx="4489450" cy="3297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80903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80904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80905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0" t="9288" r="27727" b="16254"/>
          <a:stretch>
            <a:fillRect/>
          </a:stretch>
        </p:blipFill>
        <p:spPr bwMode="auto">
          <a:xfrm>
            <a:off x="6618289" y="4084639"/>
            <a:ext cx="2478087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7" t="10010" r="31560" b="17641"/>
          <a:stretch>
            <a:fillRect/>
          </a:stretch>
        </p:blipFill>
        <p:spPr bwMode="auto">
          <a:xfrm>
            <a:off x="6618289" y="1651000"/>
            <a:ext cx="2414587" cy="274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7" name="Picture 3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8" t="42273" r="27266" b="24762"/>
          <a:stretch>
            <a:fillRect/>
          </a:stretch>
        </p:blipFill>
        <p:spPr bwMode="auto">
          <a:xfrm>
            <a:off x="6562725" y="479425"/>
            <a:ext cx="2662238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>
            <p:custDataLst>
              <p:tags r:id="rId45"/>
            </p:custDataLst>
          </p:nvPr>
        </p:nvSpPr>
        <p:spPr>
          <a:xfrm>
            <a:off x="5226368" y="99012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あ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6"/>
            </p:custDataLst>
          </p:nvPr>
        </p:nvSpPr>
        <p:spPr>
          <a:xfrm>
            <a:off x="5236528" y="223344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い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7"/>
            </p:custDataLst>
          </p:nvPr>
        </p:nvSpPr>
        <p:spPr>
          <a:xfrm>
            <a:off x="5255578" y="366982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う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8"/>
            </p:custDataLst>
          </p:nvPr>
        </p:nvSpPr>
        <p:spPr>
          <a:xfrm>
            <a:off x="5293043" y="475376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え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9"/>
            </p:custDataLst>
          </p:nvPr>
        </p:nvSpPr>
        <p:spPr>
          <a:xfrm>
            <a:off x="5293043" y="601932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お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34451" y="5368926"/>
            <a:ext cx="792163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3" name="已录下的声音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6" y="3184526"/>
            <a:ext cx="4873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か行の発音練習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334963"/>
            <a:ext cx="4291013" cy="3200400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479425"/>
            <a:ext cx="4489450" cy="3297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82951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82952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99012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か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223344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き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66982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く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75376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け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601932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こ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82958" name="Picture 5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8287" r="26808" b="15198"/>
          <a:stretch>
            <a:fillRect/>
          </a:stretch>
        </p:blipFill>
        <p:spPr bwMode="auto">
          <a:xfrm>
            <a:off x="6724651" y="4137025"/>
            <a:ext cx="2536825" cy="263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9" name="Picture 6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9" t="38060" r="7864" b="21432"/>
          <a:stretch>
            <a:fillRect/>
          </a:stretch>
        </p:blipFill>
        <p:spPr bwMode="auto">
          <a:xfrm>
            <a:off x="6748463" y="346076"/>
            <a:ext cx="2214562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60" name="Picture 7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3" t="9364" r="26563" b="15482"/>
          <a:stretch>
            <a:fillRect/>
          </a:stretch>
        </p:blipFill>
        <p:spPr bwMode="auto">
          <a:xfrm>
            <a:off x="6748463" y="1655764"/>
            <a:ext cx="2449512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934451" y="5368926"/>
            <a:ext cx="792163" cy="7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83676" y="2681289"/>
            <a:ext cx="790575" cy="854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6" y="3184526"/>
            <a:ext cx="4873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さ行の発音練習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334963"/>
            <a:ext cx="4291013" cy="3200400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479425"/>
            <a:ext cx="4489450" cy="3297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84999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85000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99012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さ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223344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し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52631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す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75376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せ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601932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そ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85006" name="Picture 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" t="8472" r="24767" b="17163"/>
          <a:stretch>
            <a:fillRect/>
          </a:stretch>
        </p:blipFill>
        <p:spPr bwMode="auto">
          <a:xfrm>
            <a:off x="6073775" y="4210051"/>
            <a:ext cx="2560638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7" name="Picture 3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2" t="42630" r="11337" b="21953"/>
          <a:stretch>
            <a:fillRect/>
          </a:stretch>
        </p:blipFill>
        <p:spPr bwMode="auto">
          <a:xfrm>
            <a:off x="6130926" y="523876"/>
            <a:ext cx="2398713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8" name="Picture 4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1" t="8757" r="24950" b="14842"/>
          <a:stretch>
            <a:fillRect/>
          </a:stretch>
        </p:blipFill>
        <p:spPr bwMode="auto">
          <a:xfrm>
            <a:off x="6130925" y="1611313"/>
            <a:ext cx="254635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367713" y="5391151"/>
            <a:ext cx="792162" cy="9128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29638" y="2663826"/>
            <a:ext cx="792162" cy="91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6" y="3184526"/>
            <a:ext cx="4873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た行の発音練習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87047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87048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7030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た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194643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ち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23929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つ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46674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て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57322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と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87054" name="Picture 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6" t="6526" r="3874" b="18629"/>
          <a:stretch>
            <a:fillRect/>
          </a:stretch>
        </p:blipFill>
        <p:spPr bwMode="auto">
          <a:xfrm>
            <a:off x="6111876" y="4262439"/>
            <a:ext cx="2651125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5" name="Picture 3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2" t="39011" r="28046" b="19624"/>
          <a:stretch>
            <a:fillRect/>
          </a:stretch>
        </p:blipFill>
        <p:spPr bwMode="auto">
          <a:xfrm>
            <a:off x="6092826" y="161926"/>
            <a:ext cx="2716213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6" name="Picture 4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3" t="8189" r="26372" b="13660"/>
          <a:stretch>
            <a:fillRect/>
          </a:stretch>
        </p:blipFill>
        <p:spPr bwMode="auto">
          <a:xfrm>
            <a:off x="6130926" y="1498601"/>
            <a:ext cx="2481263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57" name="Picture 7" descr="畳の敷きかたの例。ただし辺の長さが1:2の場合のみ成立する">
            <a:hlinkClick r:id="rId50" tooltip="畳の敷きかたの例。ただし辺の長さが1:2の場合のみ成立する"/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/>
          <a:stretch>
            <a:fillRect/>
          </a:stretch>
        </p:blipFill>
        <p:spPr bwMode="auto">
          <a:xfrm>
            <a:off x="3500438" y="5043488"/>
            <a:ext cx="19431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8" name="TextBox 1"/>
          <p:cNvSpPr txBox="1">
            <a:spLocks noChangeArrowheads="1"/>
          </p:cNvSpPr>
          <p:nvPr/>
        </p:nvSpPr>
        <p:spPr bwMode="auto">
          <a:xfrm>
            <a:off x="4083051" y="4489450"/>
            <a:ext cx="1209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zh-CN" sz="1000">
                <a:solidFill>
                  <a:srgbClr val="000000"/>
                </a:solidFill>
                <a:ea typeface="Yu Gothic" panose="020B0400000000000000" pitchFamily="34" charset="-128"/>
              </a:rPr>
              <a:t>畳のサイズ</a:t>
            </a:r>
            <a:r>
              <a:rPr lang="ja-JP" altLang="en-US" sz="1000">
                <a:solidFill>
                  <a:srgbClr val="000000"/>
                </a:solidFill>
                <a:ea typeface="Yu Gothic" panose="020B0400000000000000" pitchFamily="34" charset="-128"/>
              </a:rPr>
              <a:t>：</a:t>
            </a:r>
            <a:r>
              <a:rPr lang="ja-JP" altLang="zh-CN" sz="1000">
                <a:solidFill>
                  <a:srgbClr val="000000"/>
                </a:solidFill>
                <a:ea typeface="Yu Gothic" panose="020B0400000000000000" pitchFamily="34" charset="-128"/>
              </a:rPr>
              <a:t>910mm×1820mm</a:t>
            </a:r>
            <a:endParaRPr lang="zh-CN" altLang="en-US" sz="100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12188" y="425451"/>
            <a:ext cx="792162" cy="91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07388" y="2474913"/>
            <a:ext cx="792162" cy="91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6" y="3184526"/>
            <a:ext cx="4873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な行の発音練習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89095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89096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7030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な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194643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に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23929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ぬ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46674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ね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57322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の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89102" name="Picture 4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" t="9114" r="25597" b="18446"/>
          <a:stretch>
            <a:fillRect/>
          </a:stretch>
        </p:blipFill>
        <p:spPr bwMode="auto">
          <a:xfrm>
            <a:off x="6064251" y="1355725"/>
            <a:ext cx="2601913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3" name="Picture 3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" t="41908" r="11320" b="24435"/>
          <a:stretch>
            <a:fillRect/>
          </a:stretch>
        </p:blipFill>
        <p:spPr bwMode="auto">
          <a:xfrm>
            <a:off x="6092826" y="192089"/>
            <a:ext cx="24034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4" name="Picture 2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t="10060" r="23470" b="17406"/>
          <a:stretch>
            <a:fillRect/>
          </a:stretch>
        </p:blipFill>
        <p:spPr bwMode="auto">
          <a:xfrm>
            <a:off x="6130926" y="4116389"/>
            <a:ext cx="2574925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458201" y="5259388"/>
            <a:ext cx="790575" cy="996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96301" y="2327276"/>
            <a:ext cx="792163" cy="91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526" y="3184526"/>
            <a:ext cx="4873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は行の発音練習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91143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91144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7030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は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194643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ひ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23929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ふ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46674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へ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57322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ほ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91150" name="Picture 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4452" r="30852" b="17017"/>
          <a:stretch>
            <a:fillRect/>
          </a:stretch>
        </p:blipFill>
        <p:spPr bwMode="auto">
          <a:xfrm>
            <a:off x="6115051" y="4144964"/>
            <a:ext cx="2182813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1" name="Picture 3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6" t="40331" r="9039" b="25925"/>
          <a:stretch>
            <a:fillRect/>
          </a:stretch>
        </p:blipFill>
        <p:spPr bwMode="auto">
          <a:xfrm>
            <a:off x="6092826" y="360363"/>
            <a:ext cx="2225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52" name="Picture 4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1328" r="29118" b="21429"/>
          <a:stretch>
            <a:fillRect/>
          </a:stretch>
        </p:blipFill>
        <p:spPr bwMode="auto">
          <a:xfrm>
            <a:off x="6130925" y="1522413"/>
            <a:ext cx="235585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175626" y="5267325"/>
            <a:ext cx="790575" cy="4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18501" y="2392363"/>
            <a:ext cx="792163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  <p:custDataLst>
      <p:tags r:id="rId5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ま行の発音練習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94215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94216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7030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ま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194643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み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23929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む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46674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め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57322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も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94222" name="Picture 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t="7616" r="24869" b="14908"/>
          <a:stretch>
            <a:fillRect/>
          </a:stretch>
        </p:blipFill>
        <p:spPr bwMode="auto">
          <a:xfrm>
            <a:off x="6078539" y="4181476"/>
            <a:ext cx="240823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3" name="Picture 4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7906" r="29106" b="14253"/>
          <a:stretch>
            <a:fillRect/>
          </a:stretch>
        </p:blipFill>
        <p:spPr bwMode="auto">
          <a:xfrm>
            <a:off x="6064250" y="1492250"/>
            <a:ext cx="2571750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4" name="Picture 3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t="38628" r="40610" b="22488"/>
          <a:stretch>
            <a:fillRect/>
          </a:stretch>
        </p:blipFill>
        <p:spPr bwMode="auto">
          <a:xfrm>
            <a:off x="6092826" y="190501"/>
            <a:ext cx="23796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35951" y="5399088"/>
            <a:ext cx="792163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  <p:custDataLst>
      <p:tags r:id="rId5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や行の発音練習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96263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96264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120538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や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3"/>
            </p:custDataLst>
          </p:nvPr>
        </p:nvSpPr>
        <p:spPr>
          <a:xfrm>
            <a:off x="5255578" y="273700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ゆ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4"/>
            </p:custDataLst>
          </p:nvPr>
        </p:nvSpPr>
        <p:spPr>
          <a:xfrm>
            <a:off x="5293043" y="451246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よ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96268" name="Picture 6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9" t="26347" r="4919" b="31541"/>
          <a:stretch>
            <a:fillRect/>
          </a:stretch>
        </p:blipFill>
        <p:spPr bwMode="auto">
          <a:xfrm>
            <a:off x="6996114" y="3781426"/>
            <a:ext cx="2384425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9" name="Picture 7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6" t="9103" r="6041" b="13589"/>
          <a:stretch>
            <a:fillRect/>
          </a:stretch>
        </p:blipFill>
        <p:spPr bwMode="auto">
          <a:xfrm>
            <a:off x="7005639" y="703263"/>
            <a:ext cx="24082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8" grpId="0"/>
      <p:bldP spid="8" grpId="1"/>
      <p:bldP spid="8" grpId="2"/>
      <p:bldP spid="8" grpId="3"/>
      <p:bldP spid="8" grpId="4"/>
      <p:bldP spid="8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ら行の発音練習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98311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98312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7030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ら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7" name="文本框 6"/>
          <p:cNvSpPr txBox="1"/>
          <p:nvPr>
            <p:custDataLst>
              <p:tags r:id="rId43"/>
            </p:custDataLst>
          </p:nvPr>
        </p:nvSpPr>
        <p:spPr>
          <a:xfrm>
            <a:off x="5236528" y="194643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り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>
            <p:custDataLst>
              <p:tags r:id="rId44"/>
            </p:custDataLst>
          </p:nvPr>
        </p:nvSpPr>
        <p:spPr>
          <a:xfrm>
            <a:off x="5255578" y="3239294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る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45"/>
            </p:custDataLst>
          </p:nvPr>
        </p:nvSpPr>
        <p:spPr>
          <a:xfrm>
            <a:off x="5293043" y="446674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れ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>
            <p:custDataLst>
              <p:tags r:id="rId46"/>
            </p:custDataLst>
          </p:nvPr>
        </p:nvSpPr>
        <p:spPr>
          <a:xfrm>
            <a:off x="5293043" y="5732297"/>
            <a:ext cx="837248" cy="28480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ろ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98318" name="Picture 2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3" t="8978" r="27237" b="17940"/>
          <a:stretch>
            <a:fillRect/>
          </a:stretch>
        </p:blipFill>
        <p:spPr bwMode="auto">
          <a:xfrm>
            <a:off x="6099175" y="4032251"/>
            <a:ext cx="24003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9" name="Picture 3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8" t="45940" r="5869" b="17416"/>
          <a:stretch>
            <a:fillRect/>
          </a:stretch>
        </p:blipFill>
        <p:spPr bwMode="auto">
          <a:xfrm>
            <a:off x="6092825" y="222250"/>
            <a:ext cx="2406650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20" name="Picture 4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5" t="9166" r="27211" b="18857"/>
          <a:stretch>
            <a:fillRect/>
          </a:stretch>
        </p:blipFill>
        <p:spPr bwMode="auto">
          <a:xfrm>
            <a:off x="6092826" y="1516063"/>
            <a:ext cx="23590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215313" y="5143500"/>
            <a:ext cx="792162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48663" y="2463800"/>
            <a:ext cx="792162" cy="857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  <p:custDataLst>
      <p:tags r:id="rId5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  <p:bldP spid="7" grpId="0"/>
      <p:bldP spid="7" grpId="1"/>
      <p:bldP spid="7" grpId="2"/>
      <p:bldP spid="7" grpId="3"/>
      <p:bldP spid="7" grpId="4"/>
      <p:bldP spid="7" grpId="5"/>
      <p:bldP spid="8" grpId="0"/>
      <p:bldP spid="8" grpId="1"/>
      <p:bldP spid="8" grpId="2"/>
      <p:bldP spid="8" grpId="3"/>
      <p:bldP spid="8" grpId="4"/>
      <p:bldP spid="8" grpId="5"/>
      <p:bldP spid="9" grpId="0"/>
      <p:bldP spid="9" grpId="1"/>
      <p:bldP spid="9" grpId="2"/>
      <p:bldP spid="9" grpId="3"/>
      <p:bldP spid="9" grpId="4"/>
      <p:bldP spid="9" grpId="5"/>
      <p:bldP spid="10" grpId="0"/>
      <p:bldP spid="10" grpId="1"/>
      <p:bldP spid="10" grpId="2"/>
      <p:bldP spid="10" grpId="3"/>
      <p:bldP spid="10" grpId="4"/>
      <p:bldP spid="10" grpId="5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わ行の発音練習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00359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00360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42"/>
            </p:custDataLst>
          </p:nvPr>
        </p:nvSpPr>
        <p:spPr>
          <a:xfrm>
            <a:off x="5226368" y="1205389"/>
            <a:ext cx="837248" cy="284798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150" normalizeH="0" baseline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ja-JP" altLang="zh-CN" sz="2000" noProof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わ</a:t>
            </a:r>
            <a:endParaRPr lang="ja-JP" altLang="zh-CN" sz="2000" noProof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100362" name="Picture 2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8" t="7474" r="4945" b="15222"/>
          <a:stretch>
            <a:fillRect/>
          </a:stretch>
        </p:blipFill>
        <p:spPr bwMode="auto">
          <a:xfrm>
            <a:off x="6289676" y="623888"/>
            <a:ext cx="3317875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071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  <p:bldP spid="6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3"/>
          <p:cNvSpPr txBox="1"/>
          <p:nvPr>
            <p:custDataLst>
              <p:tags r:id="rId1"/>
            </p:custDataLst>
          </p:nvPr>
        </p:nvSpPr>
        <p:spPr>
          <a:xfrm>
            <a:off x="3138489" y="1168400"/>
            <a:ext cx="5915025" cy="554038"/>
          </a:xfrm>
          <a:prstGeom prst="rect">
            <a:avLst/>
          </a:prstGeom>
        </p:spPr>
        <p:txBody>
          <a:bodyPr lIns="51435" tIns="25718" rIns="51435" bIns="25718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pPr algn="ctr" defTabSz="68580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25" b="1" spc="225" noProof="1">
                <a:latin typeface="微软雅黑" panose="020B0503020204020204" charset="-122"/>
              </a:rPr>
              <a:t> </a:t>
            </a:r>
            <a:r>
              <a:rPr lang="zh-CN" altLang="en-US" sz="2025" b="1" spc="225" noProof="1">
                <a:latin typeface="微软雅黑" panose="020B0503020204020204" charset="-122"/>
              </a:rPr>
              <a:t>《新版中日交流标准日本语初级》</a:t>
            </a:r>
            <a:endParaRPr lang="zh-CN" altLang="en-US" sz="2025" b="1" spc="225" noProof="1">
              <a:latin typeface="微软雅黑" panose="020B0503020204020204" charset="-122"/>
            </a:endParaRPr>
          </a:p>
        </p:txBody>
      </p:sp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208338" y="4075113"/>
            <a:ext cx="2767012" cy="0"/>
          </a:xfrm>
          <a:prstGeom prst="line">
            <a:avLst/>
          </a:prstGeom>
          <a:ln w="127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72" name="直接连接符 71"/>
          <p:cNvCxnSpPr/>
          <p:nvPr>
            <p:custDataLst>
              <p:tags r:id="rId3"/>
            </p:custDataLst>
          </p:nvPr>
        </p:nvCxnSpPr>
        <p:spPr>
          <a:xfrm>
            <a:off x="6218238" y="4075113"/>
            <a:ext cx="2767012" cy="0"/>
          </a:xfrm>
          <a:prstGeom prst="line">
            <a:avLst/>
          </a:prstGeom>
          <a:ln w="127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3206750" y="3286125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/>
          <a:p>
            <a:pPr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7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827839" y="3240088"/>
            <a:ext cx="2090737" cy="514350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015" b="1" spc="225" noProof="1">
                <a:latin typeface="微软雅黑" panose="020B0503020204020204" charset="-122"/>
                <a:cs typeface="+mn-ea"/>
              </a:rPr>
              <a:t>初级涵盖</a:t>
            </a:r>
            <a:r>
              <a:rPr lang="en-US" altLang="zh-CN" sz="1015" b="1" spc="225" noProof="1">
                <a:latin typeface="微软雅黑" panose="020B0503020204020204" charset="-122"/>
                <a:cs typeface="+mn-ea"/>
              </a:rPr>
              <a:t>180</a:t>
            </a:r>
            <a:r>
              <a:rPr lang="zh-CN" altLang="en-US" sz="1015" b="1" spc="225" noProof="1">
                <a:latin typeface="微软雅黑" panose="020B0503020204020204" charset="-122"/>
                <a:cs typeface="+mn-ea"/>
              </a:rPr>
              <a:t>句型和语法项目</a:t>
            </a:r>
            <a:endParaRPr lang="zh-CN" altLang="en-US" sz="1015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218238" y="3284538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>
            <a:defPPr>
              <a:defRPr lang="zh-CN"/>
            </a:defPPr>
            <a:lvl1pPr algn="ctr">
              <a:defRPr sz="4800">
                <a:solidFill>
                  <a:prstClr val="white"/>
                </a:solidFill>
              </a:defRPr>
            </a:lvl1pPr>
            <a:lvl2pPr>
              <a:defRPr>
                <a:solidFill>
                  <a:sysClr val="window" lastClr="FFFFFF"/>
                </a:solidFill>
              </a:defRPr>
            </a:lvl2pPr>
            <a:lvl3pPr>
              <a:defRPr>
                <a:solidFill>
                  <a:sysClr val="window" lastClr="FFFFFF"/>
                </a:solidFill>
              </a:defRPr>
            </a:lvl3pPr>
            <a:lvl4pPr>
              <a:defRPr>
                <a:solidFill>
                  <a:sysClr val="window" lastClr="FFFFFF"/>
                </a:solidFill>
              </a:defRPr>
            </a:lvl4pPr>
            <a:lvl5pPr>
              <a:defRPr>
                <a:solidFill>
                  <a:sysClr val="window" lastClr="FFFFFF"/>
                </a:solidFill>
              </a:defRPr>
            </a:lvl5pPr>
            <a:lvl6pPr>
              <a:defRPr>
                <a:solidFill>
                  <a:sysClr val="window" lastClr="FFFFFF"/>
                </a:solidFill>
              </a:defRPr>
            </a:lvl6pPr>
            <a:lvl7pPr>
              <a:defRPr>
                <a:solidFill>
                  <a:sysClr val="window" lastClr="FFFFFF"/>
                </a:solidFill>
              </a:defRPr>
            </a:lvl7pPr>
            <a:lvl8pPr>
              <a:defRPr>
                <a:solidFill>
                  <a:sysClr val="window" lastClr="FFFFFF"/>
                </a:solidFill>
              </a:defRPr>
            </a:lvl8pPr>
            <a:lvl9pPr>
              <a:defRPr>
                <a:solidFill>
                  <a:sysClr val="window" lastClr="FFFFFF"/>
                </a:solidFill>
              </a:defRPr>
            </a:lvl9pPr>
          </a:lstStyle>
          <a:p>
            <a:pPr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7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814763" y="3230564"/>
            <a:ext cx="2093912" cy="244475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015" b="1" spc="225" noProof="1">
                <a:latin typeface="微软雅黑" panose="020B0503020204020204" charset="-122"/>
                <a:cs typeface="+mn-ea"/>
              </a:rPr>
              <a:t>最为权威、使用最广泛</a:t>
            </a:r>
            <a:endParaRPr lang="zh-CN" altLang="en-US" sz="1015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3814763" y="3476626"/>
            <a:ext cx="2093912" cy="536575"/>
          </a:xfrm>
          <a:prstGeom prst="rect">
            <a:avLst/>
          </a:prstGeom>
        </p:spPr>
        <p:txBody>
          <a:bodyPr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1988</a:t>
            </a:r>
            <a:r>
              <a:rPr lang="zh-CN" altLang="en-US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年问世</a:t>
            </a:r>
            <a:endParaRPr lang="zh-CN" altLang="en-US" sz="900" spc="113" noProof="1">
              <a:solidFill>
                <a:sysClr val="window" lastClr="FFFFFF">
                  <a:lumMod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9"/>
            </p:custDataLst>
          </p:nvPr>
        </p:nvCxnSpPr>
        <p:spPr>
          <a:xfrm>
            <a:off x="3208338" y="3044825"/>
            <a:ext cx="2767012" cy="0"/>
          </a:xfrm>
          <a:prstGeom prst="line">
            <a:avLst/>
          </a:prstGeom>
          <a:ln w="127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63" name="矩形 62"/>
          <p:cNvSpPr/>
          <p:nvPr>
            <p:custDataLst>
              <p:tags r:id="rId10"/>
            </p:custDataLst>
          </p:nvPr>
        </p:nvSpPr>
        <p:spPr>
          <a:xfrm>
            <a:off x="3206750" y="2255838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/>
          <a:p>
            <a:pPr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7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1" name="直接连接符 70"/>
          <p:cNvCxnSpPr/>
          <p:nvPr>
            <p:custDataLst>
              <p:tags r:id="rId11"/>
            </p:custDataLst>
          </p:nvPr>
        </p:nvCxnSpPr>
        <p:spPr>
          <a:xfrm>
            <a:off x="6218238" y="3044825"/>
            <a:ext cx="2767012" cy="0"/>
          </a:xfrm>
          <a:prstGeom prst="line">
            <a:avLst/>
          </a:prstGeom>
          <a:ln w="127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2" name="矩形 31"/>
          <p:cNvSpPr/>
          <p:nvPr>
            <p:custDataLst>
              <p:tags r:id="rId12"/>
            </p:custDataLst>
          </p:nvPr>
        </p:nvSpPr>
        <p:spPr>
          <a:xfrm>
            <a:off x="6218238" y="2255838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/>
          <a:p>
            <a:pPr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7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827839" y="2200276"/>
            <a:ext cx="2090737" cy="569913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015" b="1" spc="225" noProof="1">
                <a:latin typeface="微软雅黑" panose="020B0503020204020204" charset="-122"/>
                <a:cs typeface="+mn-ea"/>
              </a:rPr>
              <a:t>剧情生动、场景丰富、重应用、配有大量课后练习</a:t>
            </a:r>
            <a:endParaRPr lang="zh-CN" altLang="en-US" sz="1015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3814763" y="2201863"/>
            <a:ext cx="2241550" cy="457200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015" b="1" spc="225" noProof="1">
                <a:latin typeface="微软雅黑" panose="020B0503020204020204" charset="-122"/>
                <a:cs typeface="+mn-ea"/>
              </a:rPr>
              <a:t>专为日语非母语学习者编写</a:t>
            </a:r>
            <a:endParaRPr lang="zh-CN" altLang="en-US" sz="1015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3814763" y="2617789"/>
            <a:ext cx="2093912" cy="536575"/>
          </a:xfrm>
          <a:prstGeom prst="rect">
            <a:avLst/>
          </a:prstGeom>
        </p:spPr>
        <p:txBody>
          <a:bodyPr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主要针对自学初学者，也用于大学开设二外日语的学校</a:t>
            </a:r>
            <a:endParaRPr lang="zh-CN" altLang="en-US" sz="900" spc="113" noProof="1">
              <a:solidFill>
                <a:sysClr val="window" lastClr="FFFFFF">
                  <a:lumMod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6"/>
            </p:custDataLst>
          </p:nvPr>
        </p:nvSpPr>
        <p:spPr>
          <a:xfrm>
            <a:off x="3206750" y="4316413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/>
          <a:p>
            <a:pPr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7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6827839" y="4210051"/>
            <a:ext cx="2090737" cy="379413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015" b="1" spc="225" noProof="1">
                <a:latin typeface="微软雅黑" panose="020B0503020204020204" charset="-122"/>
                <a:cs typeface="+mn-ea"/>
              </a:rPr>
              <a:t>单词实用性强</a:t>
            </a:r>
            <a:endParaRPr lang="zh-CN" altLang="en-US" sz="1015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6773864" y="4624389"/>
            <a:ext cx="2092325" cy="536575"/>
          </a:xfrm>
          <a:prstGeom prst="rect">
            <a:avLst/>
          </a:prstGeom>
        </p:spPr>
        <p:txBody>
          <a:bodyPr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全册共有</a:t>
            </a:r>
            <a:r>
              <a:rPr lang="en-US" altLang="zh-CN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2900</a:t>
            </a:r>
            <a:r>
              <a:rPr lang="zh-CN" altLang="en-US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词，上册</a:t>
            </a:r>
            <a:r>
              <a:rPr lang="en-US" altLang="zh-CN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1400</a:t>
            </a:r>
            <a:r>
              <a:rPr lang="zh-CN" altLang="en-US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，下册</a:t>
            </a:r>
            <a:r>
              <a:rPr lang="en-US" altLang="zh-CN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1500</a:t>
            </a:r>
            <a:endParaRPr lang="en-US" altLang="zh-CN" sz="900" spc="113" noProof="1">
              <a:solidFill>
                <a:sysClr val="window" lastClr="FFFFFF">
                  <a:lumMod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9"/>
            </p:custDataLst>
          </p:nvPr>
        </p:nvSpPr>
        <p:spPr>
          <a:xfrm>
            <a:off x="6218238" y="4316413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>
            <a:defPPr>
              <a:defRPr lang="zh-CN"/>
            </a:defPPr>
            <a:lvl1pPr algn="ctr">
              <a:defRPr sz="4800">
                <a:solidFill>
                  <a:prstClr val="white"/>
                </a:solidFill>
              </a:defRPr>
            </a:lvl1pPr>
            <a:lvl2pPr>
              <a:defRPr>
                <a:solidFill>
                  <a:sysClr val="window" lastClr="FFFFFF"/>
                </a:solidFill>
              </a:defRPr>
            </a:lvl2pPr>
            <a:lvl3pPr>
              <a:defRPr>
                <a:solidFill>
                  <a:sysClr val="window" lastClr="FFFFFF"/>
                </a:solidFill>
              </a:defRPr>
            </a:lvl3pPr>
            <a:lvl4pPr>
              <a:defRPr>
                <a:solidFill>
                  <a:sysClr val="window" lastClr="FFFFFF"/>
                </a:solidFill>
              </a:defRPr>
            </a:lvl4pPr>
            <a:lvl5pPr>
              <a:defRPr>
                <a:solidFill>
                  <a:sysClr val="window" lastClr="FFFFFF"/>
                </a:solidFill>
              </a:defRPr>
            </a:lvl5pPr>
            <a:lvl6pPr>
              <a:defRPr>
                <a:solidFill>
                  <a:sysClr val="window" lastClr="FFFFFF"/>
                </a:solidFill>
              </a:defRPr>
            </a:lvl6pPr>
            <a:lvl7pPr>
              <a:defRPr>
                <a:solidFill>
                  <a:sysClr val="window" lastClr="FFFFFF"/>
                </a:solidFill>
              </a:defRPr>
            </a:lvl7pPr>
            <a:lvl8pPr>
              <a:defRPr>
                <a:solidFill>
                  <a:sysClr val="window" lastClr="FFFFFF"/>
                </a:solidFill>
              </a:defRPr>
            </a:lvl8pPr>
            <a:lvl9pPr>
              <a:defRPr>
                <a:solidFill>
                  <a:sysClr val="window" lastClr="FFFFFF"/>
                </a:solidFill>
              </a:defRPr>
            </a:lvl9pPr>
          </a:lstStyle>
          <a:p>
            <a:pPr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7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0"/>
            </p:custDataLst>
          </p:nvPr>
        </p:nvSpPr>
        <p:spPr>
          <a:xfrm>
            <a:off x="3773489" y="4262438"/>
            <a:ext cx="2200275" cy="569912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015" b="1" spc="225" noProof="1">
                <a:latin typeface="微软雅黑" panose="020B0503020204020204" charset="-122"/>
                <a:cs typeface="+mn-ea"/>
              </a:rPr>
              <a:t>适用于日本语能力等级考试（</a:t>
            </a:r>
            <a:r>
              <a:rPr lang="en-US" altLang="zh-CN" sz="1015" b="1" spc="225" noProof="1">
                <a:latin typeface="微软雅黑" panose="020B0503020204020204" charset="-122"/>
                <a:cs typeface="+mn-ea"/>
              </a:rPr>
              <a:t>JLPY</a:t>
            </a:r>
            <a:r>
              <a:rPr lang="zh-CN" altLang="en-US" sz="1015" b="1" spc="225" noProof="1">
                <a:latin typeface="微软雅黑" panose="020B0503020204020204" charset="-122"/>
                <a:cs typeface="+mn-ea"/>
              </a:rPr>
              <a:t>）</a:t>
            </a:r>
            <a:endParaRPr lang="zh-CN" altLang="en-US" sz="1015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21"/>
            </p:custDataLst>
          </p:nvPr>
        </p:nvSpPr>
        <p:spPr>
          <a:xfrm>
            <a:off x="3779839" y="4776789"/>
            <a:ext cx="2092325" cy="536575"/>
          </a:xfrm>
          <a:prstGeom prst="rect">
            <a:avLst/>
          </a:prstGeom>
        </p:spPr>
        <p:txBody>
          <a:bodyPr tIns="0">
            <a:normAutofit/>
          </a:bodyPr>
          <a:lstStyle>
            <a:defPPr>
              <a:defRPr lang="zh-CN"/>
            </a:defPPr>
            <a:lvl1pPr>
              <a:defRPr>
                <a:solidFill>
                  <a:srgbClr val="E7E6E6">
                    <a:lumMod val="25000"/>
                  </a:srgbClr>
                </a:solidFill>
              </a:defRPr>
            </a:lvl1pPr>
          </a:lstStyle>
          <a:p>
            <a:pPr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初级上下册相当于</a:t>
            </a:r>
            <a:r>
              <a:rPr lang="en-US" altLang="zh-CN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N4</a:t>
            </a:r>
            <a:r>
              <a:rPr lang="zh-CN" altLang="en-US" sz="900" spc="113" noProof="1">
                <a:solidFill>
                  <a:sysClr val="window" lastClr="FFFFFF">
                    <a:lumMod val="50000"/>
                  </a:sysClr>
                </a:solidFill>
                <a:latin typeface="微软雅黑" panose="020B0503020204020204" charset="-122"/>
                <a:ea typeface="微软雅黑" panose="020B0503020204020204" charset="-122"/>
              </a:rPr>
              <a:t>水平</a:t>
            </a:r>
            <a:endParaRPr lang="zh-CN" altLang="en-US" sz="900" spc="113" noProof="1">
              <a:solidFill>
                <a:sysClr val="window" lastClr="FFFFFF">
                  <a:lumMod val="50000"/>
                </a:sys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4570413" y="5376864"/>
            <a:ext cx="2686050" cy="4714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fontAlgn="base">
              <a:defRPr/>
            </a:pPr>
            <a:r>
              <a:rPr lang="zh-CN" altLang="en-US" sz="1350" noProof="1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介绍和特点</a:t>
            </a:r>
            <a:endParaRPr lang="zh-CN" altLang="en-US" sz="1350" noProof="1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22"/>
            </p:custDataLst>
          </p:nvPr>
        </p:nvSpPr>
        <p:spPr>
          <a:xfrm>
            <a:off x="4578351" y="1792288"/>
            <a:ext cx="2989263" cy="609600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zh-CN" altLang="en-US" b="1" spc="300" noProof="1">
                <a:latin typeface="微软雅黑" panose="020B0503020204020204" charset="-122"/>
                <a:cs typeface="+mn-ea"/>
              </a:rPr>
              <a:t>基本课文</a:t>
            </a:r>
            <a:endParaRPr lang="zh-CN" altLang="en-US" b="1" spc="300" noProof="1">
              <a:latin typeface="微软雅黑" panose="020B0503020204020204" charset="-122"/>
              <a:cs typeface="+mn-ea"/>
            </a:endParaRPr>
          </a:p>
        </p:txBody>
      </p:sp>
    </p:spTree>
    <p:custDataLst>
      <p:tags r:id="rId23"/>
    </p:custData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が行の発音練習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03431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03432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103433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6" t="15450" r="4291" b="20398"/>
          <a:stretch>
            <a:fillRect/>
          </a:stretch>
        </p:blipFill>
        <p:spPr bwMode="auto">
          <a:xfrm>
            <a:off x="6270625" y="766764"/>
            <a:ext cx="2528888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4" name="Picture 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14265" r="28648" b="19547"/>
          <a:stretch>
            <a:fillRect/>
          </a:stretch>
        </p:blipFill>
        <p:spPr bwMode="auto">
          <a:xfrm>
            <a:off x="6270626" y="3341688"/>
            <a:ext cx="2633663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6"/>
          <p:cNvSpPr txBox="1"/>
          <p:nvPr>
            <p:custDataLst>
              <p:tags r:id="rId44"/>
            </p:custDataLst>
          </p:nvPr>
        </p:nvSpPr>
        <p:spPr>
          <a:xfrm>
            <a:off x="2014538" y="2803525"/>
            <a:ext cx="2622550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ざ行の発音練習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</p:spTree>
    <p:custDataLst>
      <p:tags r:id="rId45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だ行の発音練習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05479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05480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sp>
        <p:nvSpPr>
          <p:cNvPr id="2" name="TextBox 16"/>
          <p:cNvSpPr txBox="1"/>
          <p:nvPr>
            <p:custDataLst>
              <p:tags r:id="rId42"/>
            </p:custDataLst>
          </p:nvPr>
        </p:nvSpPr>
        <p:spPr>
          <a:xfrm>
            <a:off x="2014538" y="2803525"/>
            <a:ext cx="2622550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ば行の発音練習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pic>
        <p:nvPicPr>
          <p:cNvPr id="105482" name="Picture 2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t="13588" r="6062" b="19516"/>
          <a:stretch>
            <a:fillRect/>
          </a:stretch>
        </p:blipFill>
        <p:spPr bwMode="auto">
          <a:xfrm>
            <a:off x="6064250" y="639763"/>
            <a:ext cx="3100388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83" name="Picture 3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5433" r="5836" b="19598"/>
          <a:stretch>
            <a:fillRect/>
          </a:stretch>
        </p:blipFill>
        <p:spPr bwMode="auto">
          <a:xfrm>
            <a:off x="6105526" y="3513138"/>
            <a:ext cx="3059113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5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拗音</a:t>
            </a: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08551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08552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108553" name="Picture 3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8" t="10625" r="5943" b="19464"/>
          <a:stretch>
            <a:fillRect/>
          </a:stretch>
        </p:blipFill>
        <p:spPr bwMode="auto">
          <a:xfrm>
            <a:off x="6138863" y="233363"/>
            <a:ext cx="311785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4" name="Picture 4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t="12610" r="8276" b="18266"/>
          <a:stretch>
            <a:fillRect/>
          </a:stretch>
        </p:blipFill>
        <p:spPr bwMode="auto">
          <a:xfrm>
            <a:off x="6135688" y="2549525"/>
            <a:ext cx="295751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55" name="Picture 5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 t="14035" r="5293" b="20990"/>
          <a:stretch>
            <a:fillRect/>
          </a:stretch>
        </p:blipFill>
        <p:spPr bwMode="auto">
          <a:xfrm>
            <a:off x="6135688" y="4791075"/>
            <a:ext cx="3967162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5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矩形 309"/>
          <p:cNvSpPr/>
          <p:nvPr>
            <p:custDataLst>
              <p:tags r:id="rId1"/>
            </p:custDataLst>
          </p:nvPr>
        </p:nvSpPr>
        <p:spPr>
          <a:xfrm>
            <a:off x="1524001" y="857250"/>
            <a:ext cx="331946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1" name="任意多边形 111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rot="10800000">
            <a:off x="3535364" y="1828801"/>
            <a:ext cx="719137" cy="563563"/>
          </a:xfrm>
          <a:custGeom>
            <a:avLst/>
            <a:gdLst/>
            <a:ahLst/>
            <a:cxnLst/>
            <a:rect l="l" t="t" r="r" b="b"/>
            <a:pathLst>
              <a:path w="346472" h="271909">
                <a:moveTo>
                  <a:pt x="321916" y="0"/>
                </a:moveTo>
                <a:lnTo>
                  <a:pt x="346472" y="52238"/>
                </a:lnTo>
                <a:cubicBezTo>
                  <a:pt x="321171" y="60573"/>
                  <a:pt x="303163" y="72181"/>
                  <a:pt x="292448" y="87064"/>
                </a:cubicBezTo>
                <a:cubicBezTo>
                  <a:pt x="281732" y="101947"/>
                  <a:pt x="276077" y="121741"/>
                  <a:pt x="275481" y="146447"/>
                </a:cubicBezTo>
                <a:lnTo>
                  <a:pt x="336203" y="146447"/>
                </a:lnTo>
                <a:lnTo>
                  <a:pt x="336203" y="271909"/>
                </a:lnTo>
                <a:lnTo>
                  <a:pt x="210741" y="271909"/>
                </a:lnTo>
                <a:lnTo>
                  <a:pt x="210741" y="181719"/>
                </a:lnTo>
                <a:cubicBezTo>
                  <a:pt x="210741" y="145405"/>
                  <a:pt x="213866" y="116830"/>
                  <a:pt x="220117" y="95994"/>
                </a:cubicBezTo>
                <a:cubicBezTo>
                  <a:pt x="226368" y="75158"/>
                  <a:pt x="238200" y="56331"/>
                  <a:pt x="255613" y="39514"/>
                </a:cubicBezTo>
                <a:cubicBezTo>
                  <a:pt x="273026" y="22696"/>
                  <a:pt x="295126" y="9525"/>
                  <a:pt x="321916" y="0"/>
                </a:cubicBezTo>
                <a:close/>
                <a:moveTo>
                  <a:pt x="111175" y="0"/>
                </a:moveTo>
                <a:lnTo>
                  <a:pt x="135732" y="52238"/>
                </a:lnTo>
                <a:cubicBezTo>
                  <a:pt x="110728" y="60573"/>
                  <a:pt x="92795" y="72181"/>
                  <a:pt x="81930" y="87064"/>
                </a:cubicBezTo>
                <a:cubicBezTo>
                  <a:pt x="71066" y="101947"/>
                  <a:pt x="65485" y="121741"/>
                  <a:pt x="65187" y="146447"/>
                </a:cubicBezTo>
                <a:lnTo>
                  <a:pt x="125462" y="146447"/>
                </a:lnTo>
                <a:lnTo>
                  <a:pt x="125462" y="271909"/>
                </a:lnTo>
                <a:lnTo>
                  <a:pt x="0" y="271909"/>
                </a:lnTo>
                <a:lnTo>
                  <a:pt x="0" y="181719"/>
                </a:lnTo>
                <a:cubicBezTo>
                  <a:pt x="0" y="145405"/>
                  <a:pt x="3200" y="116830"/>
                  <a:pt x="9600" y="95994"/>
                </a:cubicBezTo>
                <a:cubicBezTo>
                  <a:pt x="15999" y="75158"/>
                  <a:pt x="27906" y="56331"/>
                  <a:pt x="45319" y="39514"/>
                </a:cubicBezTo>
                <a:cubicBezTo>
                  <a:pt x="62731" y="22696"/>
                  <a:pt x="84684" y="9525"/>
                  <a:pt x="111175" y="0"/>
                </a:cubicBez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5" name="TextBox 16"/>
          <p:cNvSpPr txBox="1"/>
          <p:nvPr>
            <p:custDataLst>
              <p:tags r:id="rId3"/>
            </p:custDataLst>
          </p:nvPr>
        </p:nvSpPr>
        <p:spPr>
          <a:xfrm>
            <a:off x="2030414" y="1958975"/>
            <a:ext cx="2624137" cy="507896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ja-JP" altLang="en-US" sz="2800" kern="0" dirty="0">
                <a:solidFill>
                  <a:srgbClr val="4454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 Light" panose="020F0302020204030204"/>
                <a:ea typeface="MS PGothic" panose="020B0600070205080204" pitchFamily="34" charset="-128"/>
                <a:sym typeface="+mn-ea"/>
              </a:rPr>
              <a:t>長音の発音練習</a:t>
            </a:r>
            <a:endParaRPr lang="ja-JP" altLang="en-US" sz="2800" b="1" kern="0" spc="150" dirty="0">
              <a:solidFill>
                <a:srgbClr val="44546A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 Light" panose="020F0302020204030204"/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96" name="Freeform 5"/>
          <p:cNvSpPr/>
          <p:nvPr>
            <p:custDataLst>
              <p:tags r:id="rId4"/>
            </p:custDataLst>
          </p:nvPr>
        </p:nvSpPr>
        <p:spPr bwMode="auto">
          <a:xfrm>
            <a:off x="6064251" y="47625"/>
            <a:ext cx="4291013" cy="3201988"/>
          </a:xfrm>
          <a:custGeom>
            <a:avLst/>
            <a:gdLst>
              <a:gd name="T0" fmla="*/ 233 w 15146"/>
              <a:gd name="T1" fmla="*/ 466 h 10425"/>
              <a:gd name="T2" fmla="*/ 186 w 15146"/>
              <a:gd name="T3" fmla="*/ 460 h 10425"/>
              <a:gd name="T4" fmla="*/ 142 w 15146"/>
              <a:gd name="T5" fmla="*/ 447 h 10425"/>
              <a:gd name="T6" fmla="*/ 68 w 15146"/>
              <a:gd name="T7" fmla="*/ 397 h 10425"/>
              <a:gd name="T8" fmla="*/ 19 w 15146"/>
              <a:gd name="T9" fmla="*/ 323 h 10425"/>
              <a:gd name="T10" fmla="*/ 5 w 15146"/>
              <a:gd name="T11" fmla="*/ 279 h 10425"/>
              <a:gd name="T12" fmla="*/ 0 w 15146"/>
              <a:gd name="T13" fmla="*/ 233 h 10425"/>
              <a:gd name="T14" fmla="*/ 3 w 15146"/>
              <a:gd name="T15" fmla="*/ 197 h 10425"/>
              <a:gd name="T16" fmla="*/ 15 w 15146"/>
              <a:gd name="T17" fmla="*/ 154 h 10425"/>
              <a:gd name="T18" fmla="*/ 54 w 15146"/>
              <a:gd name="T19" fmla="*/ 85 h 10425"/>
              <a:gd name="T20" fmla="*/ 123 w 15146"/>
              <a:gd name="T21" fmla="*/ 28 h 10425"/>
              <a:gd name="T22" fmla="*/ 175 w 15146"/>
              <a:gd name="T23" fmla="*/ 8 h 10425"/>
              <a:gd name="T24" fmla="*/ 221 w 15146"/>
              <a:gd name="T25" fmla="*/ 1 h 10425"/>
              <a:gd name="T26" fmla="*/ 14938 w 15146"/>
              <a:gd name="T27" fmla="*/ 2 h 10425"/>
              <a:gd name="T28" fmla="*/ 14983 w 15146"/>
              <a:gd name="T29" fmla="*/ 11 h 10425"/>
              <a:gd name="T30" fmla="*/ 15044 w 15146"/>
              <a:gd name="T31" fmla="*/ 40 h 10425"/>
              <a:gd name="T32" fmla="*/ 15106 w 15146"/>
              <a:gd name="T33" fmla="*/ 104 h 10425"/>
              <a:gd name="T34" fmla="*/ 15135 w 15146"/>
              <a:gd name="T35" fmla="*/ 164 h 10425"/>
              <a:gd name="T36" fmla="*/ 15145 w 15146"/>
              <a:gd name="T37" fmla="*/ 209 h 10425"/>
              <a:gd name="T38" fmla="*/ 15146 w 15146"/>
              <a:gd name="T39" fmla="*/ 245 h 10425"/>
              <a:gd name="T40" fmla="*/ 15138 w 15146"/>
              <a:gd name="T41" fmla="*/ 291 h 10425"/>
              <a:gd name="T42" fmla="*/ 15118 w 15146"/>
              <a:gd name="T43" fmla="*/ 343 h 10425"/>
              <a:gd name="T44" fmla="*/ 15061 w 15146"/>
              <a:gd name="T45" fmla="*/ 412 h 10425"/>
              <a:gd name="T46" fmla="*/ 14993 w 15146"/>
              <a:gd name="T47" fmla="*/ 451 h 10425"/>
              <a:gd name="T48" fmla="*/ 14949 w 15146"/>
              <a:gd name="T49" fmla="*/ 462 h 10425"/>
              <a:gd name="T50" fmla="*/ 14729 w 15146"/>
              <a:gd name="T51" fmla="*/ 466 h 10425"/>
              <a:gd name="T52" fmla="*/ 14938 w 15146"/>
              <a:gd name="T53" fmla="*/ 9960 h 10425"/>
              <a:gd name="T54" fmla="*/ 14983 w 15146"/>
              <a:gd name="T55" fmla="*/ 9970 h 10425"/>
              <a:gd name="T56" fmla="*/ 15044 w 15146"/>
              <a:gd name="T57" fmla="*/ 9999 h 10425"/>
              <a:gd name="T58" fmla="*/ 15106 w 15146"/>
              <a:gd name="T59" fmla="*/ 10062 h 10425"/>
              <a:gd name="T60" fmla="*/ 15135 w 15146"/>
              <a:gd name="T61" fmla="*/ 10123 h 10425"/>
              <a:gd name="T62" fmla="*/ 15145 w 15146"/>
              <a:gd name="T63" fmla="*/ 10168 h 10425"/>
              <a:gd name="T64" fmla="*/ 15146 w 15146"/>
              <a:gd name="T65" fmla="*/ 10203 h 10425"/>
              <a:gd name="T66" fmla="*/ 15138 w 15146"/>
              <a:gd name="T67" fmla="*/ 10249 h 10425"/>
              <a:gd name="T68" fmla="*/ 15118 w 15146"/>
              <a:gd name="T69" fmla="*/ 10303 h 10425"/>
              <a:gd name="T70" fmla="*/ 15061 w 15146"/>
              <a:gd name="T71" fmla="*/ 10371 h 10425"/>
              <a:gd name="T72" fmla="*/ 14993 w 15146"/>
              <a:gd name="T73" fmla="*/ 10410 h 10425"/>
              <a:gd name="T74" fmla="*/ 14949 w 15146"/>
              <a:gd name="T75" fmla="*/ 10421 h 10425"/>
              <a:gd name="T76" fmla="*/ 233 w 15146"/>
              <a:gd name="T77" fmla="*/ 10425 h 10425"/>
              <a:gd name="T78" fmla="*/ 186 w 15146"/>
              <a:gd name="T79" fmla="*/ 10419 h 10425"/>
              <a:gd name="T80" fmla="*/ 142 w 15146"/>
              <a:gd name="T81" fmla="*/ 10406 h 10425"/>
              <a:gd name="T82" fmla="*/ 68 w 15146"/>
              <a:gd name="T83" fmla="*/ 10356 h 10425"/>
              <a:gd name="T84" fmla="*/ 19 w 15146"/>
              <a:gd name="T85" fmla="*/ 10282 h 10425"/>
              <a:gd name="T86" fmla="*/ 5 w 15146"/>
              <a:gd name="T87" fmla="*/ 10238 h 10425"/>
              <a:gd name="T88" fmla="*/ 0 w 15146"/>
              <a:gd name="T89" fmla="*/ 10191 h 10425"/>
              <a:gd name="T90" fmla="*/ 3 w 15146"/>
              <a:gd name="T91" fmla="*/ 10156 h 10425"/>
              <a:gd name="T92" fmla="*/ 15 w 15146"/>
              <a:gd name="T93" fmla="*/ 10112 h 10425"/>
              <a:gd name="T94" fmla="*/ 54 w 15146"/>
              <a:gd name="T95" fmla="*/ 10044 h 10425"/>
              <a:gd name="T96" fmla="*/ 123 w 15146"/>
              <a:gd name="T97" fmla="*/ 9987 h 10425"/>
              <a:gd name="T98" fmla="*/ 175 w 15146"/>
              <a:gd name="T99" fmla="*/ 9967 h 10425"/>
              <a:gd name="T100" fmla="*/ 221 w 15146"/>
              <a:gd name="T101" fmla="*/ 9959 h 10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146" h="10425">
                <a:moveTo>
                  <a:pt x="233" y="9959"/>
                </a:moveTo>
                <a:lnTo>
                  <a:pt x="418" y="9959"/>
                </a:lnTo>
                <a:lnTo>
                  <a:pt x="418" y="466"/>
                </a:lnTo>
                <a:lnTo>
                  <a:pt x="233" y="466"/>
                </a:lnTo>
                <a:lnTo>
                  <a:pt x="221" y="466"/>
                </a:lnTo>
                <a:lnTo>
                  <a:pt x="209" y="465"/>
                </a:lnTo>
                <a:lnTo>
                  <a:pt x="198" y="462"/>
                </a:lnTo>
                <a:lnTo>
                  <a:pt x="186" y="460"/>
                </a:lnTo>
                <a:lnTo>
                  <a:pt x="175" y="458"/>
                </a:lnTo>
                <a:lnTo>
                  <a:pt x="164" y="455"/>
                </a:lnTo>
                <a:lnTo>
                  <a:pt x="153" y="451"/>
                </a:lnTo>
                <a:lnTo>
                  <a:pt x="142" y="447"/>
                </a:lnTo>
                <a:lnTo>
                  <a:pt x="123" y="437"/>
                </a:lnTo>
                <a:lnTo>
                  <a:pt x="103" y="425"/>
                </a:lnTo>
                <a:lnTo>
                  <a:pt x="85" y="412"/>
                </a:lnTo>
                <a:lnTo>
                  <a:pt x="68" y="397"/>
                </a:lnTo>
                <a:lnTo>
                  <a:pt x="54" y="381"/>
                </a:lnTo>
                <a:lnTo>
                  <a:pt x="40" y="363"/>
                </a:lnTo>
                <a:lnTo>
                  <a:pt x="29" y="343"/>
                </a:lnTo>
                <a:lnTo>
                  <a:pt x="19" y="323"/>
                </a:lnTo>
                <a:lnTo>
                  <a:pt x="15" y="313"/>
                </a:lnTo>
                <a:lnTo>
                  <a:pt x="10" y="302"/>
                </a:lnTo>
                <a:lnTo>
                  <a:pt x="8" y="291"/>
                </a:lnTo>
                <a:lnTo>
                  <a:pt x="5" y="279"/>
                </a:lnTo>
                <a:lnTo>
                  <a:pt x="3" y="268"/>
                </a:lnTo>
                <a:lnTo>
                  <a:pt x="2" y="256"/>
                </a:lnTo>
                <a:lnTo>
                  <a:pt x="0" y="245"/>
                </a:lnTo>
                <a:lnTo>
                  <a:pt x="0" y="233"/>
                </a:lnTo>
                <a:lnTo>
                  <a:pt x="0" y="233"/>
                </a:lnTo>
                <a:lnTo>
                  <a:pt x="0" y="221"/>
                </a:lnTo>
                <a:lnTo>
                  <a:pt x="2" y="209"/>
                </a:lnTo>
                <a:lnTo>
                  <a:pt x="3" y="197"/>
                </a:lnTo>
                <a:lnTo>
                  <a:pt x="5" y="186"/>
                </a:lnTo>
                <a:lnTo>
                  <a:pt x="8" y="174"/>
                </a:lnTo>
                <a:lnTo>
                  <a:pt x="10" y="164"/>
                </a:lnTo>
                <a:lnTo>
                  <a:pt x="15" y="154"/>
                </a:lnTo>
                <a:lnTo>
                  <a:pt x="19" y="143"/>
                </a:lnTo>
                <a:lnTo>
                  <a:pt x="29" y="122"/>
                </a:lnTo>
                <a:lnTo>
                  <a:pt x="40" y="104"/>
                </a:lnTo>
                <a:lnTo>
                  <a:pt x="54" y="85"/>
                </a:lnTo>
                <a:lnTo>
                  <a:pt x="68" y="69"/>
                </a:lnTo>
                <a:lnTo>
                  <a:pt x="85" y="53"/>
                </a:lnTo>
                <a:lnTo>
                  <a:pt x="103" y="40"/>
                </a:lnTo>
                <a:lnTo>
                  <a:pt x="123" y="28"/>
                </a:lnTo>
                <a:lnTo>
                  <a:pt x="142" y="19"/>
                </a:lnTo>
                <a:lnTo>
                  <a:pt x="153" y="14"/>
                </a:lnTo>
                <a:lnTo>
                  <a:pt x="164" y="11"/>
                </a:lnTo>
                <a:lnTo>
                  <a:pt x="175" y="8"/>
                </a:lnTo>
                <a:lnTo>
                  <a:pt x="186" y="5"/>
                </a:lnTo>
                <a:lnTo>
                  <a:pt x="198" y="3"/>
                </a:lnTo>
                <a:lnTo>
                  <a:pt x="209" y="2"/>
                </a:lnTo>
                <a:lnTo>
                  <a:pt x="221" y="1"/>
                </a:lnTo>
                <a:lnTo>
                  <a:pt x="233" y="0"/>
                </a:lnTo>
                <a:lnTo>
                  <a:pt x="14914" y="0"/>
                </a:lnTo>
                <a:lnTo>
                  <a:pt x="14926" y="1"/>
                </a:lnTo>
                <a:lnTo>
                  <a:pt x="14938" y="2"/>
                </a:lnTo>
                <a:lnTo>
                  <a:pt x="14949" y="3"/>
                </a:lnTo>
                <a:lnTo>
                  <a:pt x="14961" y="5"/>
                </a:lnTo>
                <a:lnTo>
                  <a:pt x="14972" y="8"/>
                </a:lnTo>
                <a:lnTo>
                  <a:pt x="14983" y="11"/>
                </a:lnTo>
                <a:lnTo>
                  <a:pt x="14993" y="14"/>
                </a:lnTo>
                <a:lnTo>
                  <a:pt x="15004" y="19"/>
                </a:lnTo>
                <a:lnTo>
                  <a:pt x="15024" y="28"/>
                </a:lnTo>
                <a:lnTo>
                  <a:pt x="15044" y="40"/>
                </a:lnTo>
                <a:lnTo>
                  <a:pt x="15061" y="53"/>
                </a:lnTo>
                <a:lnTo>
                  <a:pt x="15077" y="69"/>
                </a:lnTo>
                <a:lnTo>
                  <a:pt x="15093" y="85"/>
                </a:lnTo>
                <a:lnTo>
                  <a:pt x="15106" y="104"/>
                </a:lnTo>
                <a:lnTo>
                  <a:pt x="15118" y="122"/>
                </a:lnTo>
                <a:lnTo>
                  <a:pt x="15127" y="143"/>
                </a:lnTo>
                <a:lnTo>
                  <a:pt x="15132" y="154"/>
                </a:lnTo>
                <a:lnTo>
                  <a:pt x="15135" y="164"/>
                </a:lnTo>
                <a:lnTo>
                  <a:pt x="15138" y="174"/>
                </a:lnTo>
                <a:lnTo>
                  <a:pt x="15142" y="186"/>
                </a:lnTo>
                <a:lnTo>
                  <a:pt x="15144" y="197"/>
                </a:lnTo>
                <a:lnTo>
                  <a:pt x="15145" y="209"/>
                </a:lnTo>
                <a:lnTo>
                  <a:pt x="15146" y="221"/>
                </a:lnTo>
                <a:lnTo>
                  <a:pt x="15146" y="233"/>
                </a:lnTo>
                <a:lnTo>
                  <a:pt x="15146" y="233"/>
                </a:lnTo>
                <a:lnTo>
                  <a:pt x="15146" y="245"/>
                </a:lnTo>
                <a:lnTo>
                  <a:pt x="15145" y="256"/>
                </a:lnTo>
                <a:lnTo>
                  <a:pt x="15144" y="268"/>
                </a:lnTo>
                <a:lnTo>
                  <a:pt x="15142" y="279"/>
                </a:lnTo>
                <a:lnTo>
                  <a:pt x="15138" y="291"/>
                </a:lnTo>
                <a:lnTo>
                  <a:pt x="15135" y="302"/>
                </a:lnTo>
                <a:lnTo>
                  <a:pt x="15132" y="313"/>
                </a:lnTo>
                <a:lnTo>
                  <a:pt x="15127" y="323"/>
                </a:lnTo>
                <a:lnTo>
                  <a:pt x="15118" y="343"/>
                </a:lnTo>
                <a:lnTo>
                  <a:pt x="15106" y="363"/>
                </a:lnTo>
                <a:lnTo>
                  <a:pt x="15093" y="381"/>
                </a:lnTo>
                <a:lnTo>
                  <a:pt x="15077" y="397"/>
                </a:lnTo>
                <a:lnTo>
                  <a:pt x="15061" y="412"/>
                </a:lnTo>
                <a:lnTo>
                  <a:pt x="15044" y="425"/>
                </a:lnTo>
                <a:lnTo>
                  <a:pt x="15024" y="437"/>
                </a:lnTo>
                <a:lnTo>
                  <a:pt x="15004" y="447"/>
                </a:lnTo>
                <a:lnTo>
                  <a:pt x="14993" y="451"/>
                </a:lnTo>
                <a:lnTo>
                  <a:pt x="14983" y="455"/>
                </a:lnTo>
                <a:lnTo>
                  <a:pt x="14972" y="458"/>
                </a:lnTo>
                <a:lnTo>
                  <a:pt x="14961" y="460"/>
                </a:lnTo>
                <a:lnTo>
                  <a:pt x="14949" y="462"/>
                </a:lnTo>
                <a:lnTo>
                  <a:pt x="14938" y="465"/>
                </a:lnTo>
                <a:lnTo>
                  <a:pt x="14926" y="466"/>
                </a:lnTo>
                <a:lnTo>
                  <a:pt x="14914" y="466"/>
                </a:lnTo>
                <a:lnTo>
                  <a:pt x="14729" y="466"/>
                </a:lnTo>
                <a:lnTo>
                  <a:pt x="14729" y="9959"/>
                </a:lnTo>
                <a:lnTo>
                  <a:pt x="14914" y="9959"/>
                </a:lnTo>
                <a:lnTo>
                  <a:pt x="14926" y="9959"/>
                </a:lnTo>
                <a:lnTo>
                  <a:pt x="14938" y="9960"/>
                </a:lnTo>
                <a:lnTo>
                  <a:pt x="14949" y="9962"/>
                </a:lnTo>
                <a:lnTo>
                  <a:pt x="14961" y="9964"/>
                </a:lnTo>
                <a:lnTo>
                  <a:pt x="14972" y="9967"/>
                </a:lnTo>
                <a:lnTo>
                  <a:pt x="14983" y="9970"/>
                </a:lnTo>
                <a:lnTo>
                  <a:pt x="14993" y="9973"/>
                </a:lnTo>
                <a:lnTo>
                  <a:pt x="15004" y="9978"/>
                </a:lnTo>
                <a:lnTo>
                  <a:pt x="15024" y="9987"/>
                </a:lnTo>
                <a:lnTo>
                  <a:pt x="15044" y="9999"/>
                </a:lnTo>
                <a:lnTo>
                  <a:pt x="15061" y="10012"/>
                </a:lnTo>
                <a:lnTo>
                  <a:pt x="15077" y="10028"/>
                </a:lnTo>
                <a:lnTo>
                  <a:pt x="15093" y="10044"/>
                </a:lnTo>
                <a:lnTo>
                  <a:pt x="15106" y="10062"/>
                </a:lnTo>
                <a:lnTo>
                  <a:pt x="15118" y="10081"/>
                </a:lnTo>
                <a:lnTo>
                  <a:pt x="15127" y="10102"/>
                </a:lnTo>
                <a:lnTo>
                  <a:pt x="15132" y="10112"/>
                </a:lnTo>
                <a:lnTo>
                  <a:pt x="15135" y="10123"/>
                </a:lnTo>
                <a:lnTo>
                  <a:pt x="15138" y="10133"/>
                </a:lnTo>
                <a:lnTo>
                  <a:pt x="15142" y="10145"/>
                </a:lnTo>
                <a:lnTo>
                  <a:pt x="15144" y="10156"/>
                </a:lnTo>
                <a:lnTo>
                  <a:pt x="15145" y="10168"/>
                </a:lnTo>
                <a:lnTo>
                  <a:pt x="15146" y="10179"/>
                </a:lnTo>
                <a:lnTo>
                  <a:pt x="15146" y="10191"/>
                </a:lnTo>
                <a:lnTo>
                  <a:pt x="15146" y="10191"/>
                </a:lnTo>
                <a:lnTo>
                  <a:pt x="15146" y="10203"/>
                </a:lnTo>
                <a:lnTo>
                  <a:pt x="15145" y="10215"/>
                </a:lnTo>
                <a:lnTo>
                  <a:pt x="15144" y="10227"/>
                </a:lnTo>
                <a:lnTo>
                  <a:pt x="15142" y="10238"/>
                </a:lnTo>
                <a:lnTo>
                  <a:pt x="15138" y="10249"/>
                </a:lnTo>
                <a:lnTo>
                  <a:pt x="15135" y="10261"/>
                </a:lnTo>
                <a:lnTo>
                  <a:pt x="15132" y="10271"/>
                </a:lnTo>
                <a:lnTo>
                  <a:pt x="15127" y="10282"/>
                </a:lnTo>
                <a:lnTo>
                  <a:pt x="15118" y="10303"/>
                </a:lnTo>
                <a:lnTo>
                  <a:pt x="15106" y="10321"/>
                </a:lnTo>
                <a:lnTo>
                  <a:pt x="15093" y="10340"/>
                </a:lnTo>
                <a:lnTo>
                  <a:pt x="15077" y="10356"/>
                </a:lnTo>
                <a:lnTo>
                  <a:pt x="15061" y="10371"/>
                </a:lnTo>
                <a:lnTo>
                  <a:pt x="15044" y="10384"/>
                </a:lnTo>
                <a:lnTo>
                  <a:pt x="15024" y="10396"/>
                </a:lnTo>
                <a:lnTo>
                  <a:pt x="15004" y="10406"/>
                </a:lnTo>
                <a:lnTo>
                  <a:pt x="14993" y="10410"/>
                </a:lnTo>
                <a:lnTo>
                  <a:pt x="14983" y="10414"/>
                </a:lnTo>
                <a:lnTo>
                  <a:pt x="14972" y="10417"/>
                </a:lnTo>
                <a:lnTo>
                  <a:pt x="14961" y="10419"/>
                </a:lnTo>
                <a:lnTo>
                  <a:pt x="14949" y="10421"/>
                </a:lnTo>
                <a:lnTo>
                  <a:pt x="14938" y="10422"/>
                </a:lnTo>
                <a:lnTo>
                  <a:pt x="14926" y="10424"/>
                </a:lnTo>
                <a:lnTo>
                  <a:pt x="14914" y="10425"/>
                </a:lnTo>
                <a:lnTo>
                  <a:pt x="233" y="10425"/>
                </a:lnTo>
                <a:lnTo>
                  <a:pt x="221" y="10424"/>
                </a:lnTo>
                <a:lnTo>
                  <a:pt x="209" y="10422"/>
                </a:lnTo>
                <a:lnTo>
                  <a:pt x="198" y="10421"/>
                </a:lnTo>
                <a:lnTo>
                  <a:pt x="186" y="10419"/>
                </a:lnTo>
                <a:lnTo>
                  <a:pt x="175" y="10417"/>
                </a:lnTo>
                <a:lnTo>
                  <a:pt x="164" y="10414"/>
                </a:lnTo>
                <a:lnTo>
                  <a:pt x="153" y="10410"/>
                </a:lnTo>
                <a:lnTo>
                  <a:pt x="142" y="10406"/>
                </a:lnTo>
                <a:lnTo>
                  <a:pt x="123" y="10396"/>
                </a:lnTo>
                <a:lnTo>
                  <a:pt x="103" y="10384"/>
                </a:lnTo>
                <a:lnTo>
                  <a:pt x="85" y="10371"/>
                </a:lnTo>
                <a:lnTo>
                  <a:pt x="68" y="10356"/>
                </a:lnTo>
                <a:lnTo>
                  <a:pt x="54" y="10340"/>
                </a:lnTo>
                <a:lnTo>
                  <a:pt x="40" y="10321"/>
                </a:lnTo>
                <a:lnTo>
                  <a:pt x="29" y="10303"/>
                </a:lnTo>
                <a:lnTo>
                  <a:pt x="19" y="10282"/>
                </a:lnTo>
                <a:lnTo>
                  <a:pt x="15" y="10271"/>
                </a:lnTo>
                <a:lnTo>
                  <a:pt x="10" y="10261"/>
                </a:lnTo>
                <a:lnTo>
                  <a:pt x="8" y="10249"/>
                </a:lnTo>
                <a:lnTo>
                  <a:pt x="5" y="10238"/>
                </a:lnTo>
                <a:lnTo>
                  <a:pt x="3" y="10227"/>
                </a:lnTo>
                <a:lnTo>
                  <a:pt x="2" y="10215"/>
                </a:lnTo>
                <a:lnTo>
                  <a:pt x="0" y="10203"/>
                </a:lnTo>
                <a:lnTo>
                  <a:pt x="0" y="10191"/>
                </a:lnTo>
                <a:lnTo>
                  <a:pt x="0" y="10191"/>
                </a:lnTo>
                <a:lnTo>
                  <a:pt x="0" y="10179"/>
                </a:lnTo>
                <a:lnTo>
                  <a:pt x="2" y="10168"/>
                </a:lnTo>
                <a:lnTo>
                  <a:pt x="3" y="10156"/>
                </a:lnTo>
                <a:lnTo>
                  <a:pt x="5" y="10145"/>
                </a:lnTo>
                <a:lnTo>
                  <a:pt x="8" y="10133"/>
                </a:lnTo>
                <a:lnTo>
                  <a:pt x="10" y="10123"/>
                </a:lnTo>
                <a:lnTo>
                  <a:pt x="15" y="10112"/>
                </a:lnTo>
                <a:lnTo>
                  <a:pt x="19" y="10102"/>
                </a:lnTo>
                <a:lnTo>
                  <a:pt x="29" y="10081"/>
                </a:lnTo>
                <a:lnTo>
                  <a:pt x="40" y="10062"/>
                </a:lnTo>
                <a:lnTo>
                  <a:pt x="54" y="10044"/>
                </a:lnTo>
                <a:lnTo>
                  <a:pt x="68" y="10028"/>
                </a:lnTo>
                <a:lnTo>
                  <a:pt x="85" y="10012"/>
                </a:lnTo>
                <a:lnTo>
                  <a:pt x="103" y="9999"/>
                </a:lnTo>
                <a:lnTo>
                  <a:pt x="123" y="9987"/>
                </a:lnTo>
                <a:lnTo>
                  <a:pt x="142" y="9978"/>
                </a:lnTo>
                <a:lnTo>
                  <a:pt x="153" y="9973"/>
                </a:lnTo>
                <a:lnTo>
                  <a:pt x="164" y="9970"/>
                </a:lnTo>
                <a:lnTo>
                  <a:pt x="175" y="9967"/>
                </a:lnTo>
                <a:lnTo>
                  <a:pt x="186" y="9964"/>
                </a:lnTo>
                <a:lnTo>
                  <a:pt x="198" y="9962"/>
                </a:lnTo>
                <a:lnTo>
                  <a:pt x="209" y="9960"/>
                </a:lnTo>
                <a:lnTo>
                  <a:pt x="221" y="9959"/>
                </a:lnTo>
                <a:lnTo>
                  <a:pt x="233" y="995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sp>
        <p:nvSpPr>
          <p:cNvPr id="97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03888" y="192089"/>
            <a:ext cx="4489450" cy="3297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>
              <a:defRPr/>
            </a:pPr>
            <a:endParaRPr lang="id-ID" sz="1350">
              <a:solidFill>
                <a:srgbClr val="000000"/>
              </a:solidFill>
              <a:latin typeface="Calibri" panose="020F0502020204030204"/>
              <a:ea typeface="宋体" pitchFamily="2" charset="-122"/>
            </a:endParaRPr>
          </a:p>
        </p:txBody>
      </p:sp>
      <p:grpSp>
        <p:nvGrpSpPr>
          <p:cNvPr id="110599" name="组合 64"/>
          <p:cNvGrpSpPr/>
          <p:nvPr/>
        </p:nvGrpSpPr>
        <p:grpSpPr bwMode="auto">
          <a:xfrm>
            <a:off x="2655889" y="3954463"/>
            <a:ext cx="1711325" cy="1041400"/>
            <a:chOff x="7114037" y="2336423"/>
            <a:chExt cx="2020136" cy="1228556"/>
          </a:xfrm>
        </p:grpSpPr>
        <p:sp>
          <p:nvSpPr>
            <p:cNvPr id="142" name="Freeform 54"/>
            <p:cNvSpPr/>
            <p:nvPr>
              <p:custDataLst>
                <p:tags r:id="rId6"/>
              </p:custDataLst>
            </p:nvPr>
          </p:nvSpPr>
          <p:spPr bwMode="auto">
            <a:xfrm>
              <a:off x="7974187" y="2336423"/>
              <a:ext cx="1159986" cy="1192972"/>
            </a:xfrm>
            <a:custGeom>
              <a:avLst/>
              <a:gdLst>
                <a:gd name="T0" fmla="*/ 0 w 770"/>
                <a:gd name="T1" fmla="*/ 763 h 793"/>
                <a:gd name="T2" fmla="*/ 753 w 770"/>
                <a:gd name="T3" fmla="*/ 0 h 793"/>
                <a:gd name="T4" fmla="*/ 770 w 770"/>
                <a:gd name="T5" fmla="*/ 16 h 793"/>
                <a:gd name="T6" fmla="*/ 45 w 770"/>
                <a:gd name="T7" fmla="*/ 793 h 793"/>
                <a:gd name="T8" fmla="*/ 0 w 770"/>
                <a:gd name="T9" fmla="*/ 763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0" h="793">
                  <a:moveTo>
                    <a:pt x="0" y="763"/>
                  </a:moveTo>
                  <a:cubicBezTo>
                    <a:pt x="0" y="763"/>
                    <a:pt x="700" y="39"/>
                    <a:pt x="753" y="0"/>
                  </a:cubicBezTo>
                  <a:cubicBezTo>
                    <a:pt x="753" y="0"/>
                    <a:pt x="762" y="8"/>
                    <a:pt x="770" y="16"/>
                  </a:cubicBezTo>
                  <a:cubicBezTo>
                    <a:pt x="770" y="16"/>
                    <a:pt x="97" y="744"/>
                    <a:pt x="45" y="793"/>
                  </a:cubicBezTo>
                  <a:cubicBezTo>
                    <a:pt x="45" y="793"/>
                    <a:pt x="7" y="791"/>
                    <a:pt x="0" y="763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3" name="Freeform 55"/>
            <p:cNvSpPr/>
            <p:nvPr>
              <p:custDataLst>
                <p:tags r:id="rId7"/>
              </p:custDataLst>
            </p:nvPr>
          </p:nvSpPr>
          <p:spPr bwMode="auto">
            <a:xfrm>
              <a:off x="8326493" y="3167946"/>
              <a:ext cx="116186" cy="95512"/>
            </a:xfrm>
            <a:custGeom>
              <a:avLst/>
              <a:gdLst>
                <a:gd name="T0" fmla="*/ 77 w 77"/>
                <a:gd name="T1" fmla="*/ 28 h 64"/>
                <a:gd name="T2" fmla="*/ 24 w 77"/>
                <a:gd name="T3" fmla="*/ 4 h 64"/>
                <a:gd name="T4" fmla="*/ 4 w 77"/>
                <a:gd name="T5" fmla="*/ 41 h 64"/>
                <a:gd name="T6" fmla="*/ 58 w 77"/>
                <a:gd name="T7" fmla="*/ 64 h 64"/>
                <a:gd name="T8" fmla="*/ 77 w 77"/>
                <a:gd name="T9" fmla="*/ 2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4">
                  <a:moveTo>
                    <a:pt x="77" y="28"/>
                  </a:moveTo>
                  <a:cubicBezTo>
                    <a:pt x="77" y="28"/>
                    <a:pt x="33" y="7"/>
                    <a:pt x="24" y="4"/>
                  </a:cubicBezTo>
                  <a:cubicBezTo>
                    <a:pt x="15" y="0"/>
                    <a:pt x="0" y="30"/>
                    <a:pt x="4" y="41"/>
                  </a:cubicBezTo>
                  <a:cubicBezTo>
                    <a:pt x="9" y="53"/>
                    <a:pt x="50" y="64"/>
                    <a:pt x="58" y="64"/>
                  </a:cubicBezTo>
                  <a:cubicBezTo>
                    <a:pt x="65" y="64"/>
                    <a:pt x="77" y="28"/>
                    <a:pt x="77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4" name="Freeform 58"/>
            <p:cNvSpPr/>
            <p:nvPr>
              <p:custDataLst>
                <p:tags r:id="rId8"/>
              </p:custDataLst>
            </p:nvPr>
          </p:nvSpPr>
          <p:spPr bwMode="auto">
            <a:xfrm>
              <a:off x="8110987" y="3122998"/>
              <a:ext cx="241741" cy="153570"/>
            </a:xfrm>
            <a:custGeom>
              <a:avLst/>
              <a:gdLst>
                <a:gd name="T0" fmla="*/ 12 w 161"/>
                <a:gd name="T1" fmla="*/ 62 h 103"/>
                <a:gd name="T2" fmla="*/ 54 w 161"/>
                <a:gd name="T3" fmla="*/ 5 h 103"/>
                <a:gd name="T4" fmla="*/ 143 w 161"/>
                <a:gd name="T5" fmla="*/ 48 h 103"/>
                <a:gd name="T6" fmla="*/ 113 w 161"/>
                <a:gd name="T7" fmla="*/ 71 h 103"/>
                <a:gd name="T8" fmla="*/ 69 w 161"/>
                <a:gd name="T9" fmla="*/ 48 h 103"/>
                <a:gd name="T10" fmla="*/ 37 w 161"/>
                <a:gd name="T11" fmla="*/ 94 h 103"/>
                <a:gd name="T12" fmla="*/ 12 w 161"/>
                <a:gd name="T13" fmla="*/ 6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03">
                  <a:moveTo>
                    <a:pt x="12" y="62"/>
                  </a:moveTo>
                  <a:cubicBezTo>
                    <a:pt x="12" y="62"/>
                    <a:pt x="42" y="11"/>
                    <a:pt x="54" y="5"/>
                  </a:cubicBezTo>
                  <a:cubicBezTo>
                    <a:pt x="67" y="0"/>
                    <a:pt x="126" y="48"/>
                    <a:pt x="143" y="48"/>
                  </a:cubicBezTo>
                  <a:cubicBezTo>
                    <a:pt x="161" y="49"/>
                    <a:pt x="131" y="75"/>
                    <a:pt x="113" y="71"/>
                  </a:cubicBezTo>
                  <a:cubicBezTo>
                    <a:pt x="96" y="67"/>
                    <a:pt x="69" y="48"/>
                    <a:pt x="69" y="48"/>
                  </a:cubicBezTo>
                  <a:cubicBezTo>
                    <a:pt x="69" y="48"/>
                    <a:pt x="73" y="85"/>
                    <a:pt x="37" y="94"/>
                  </a:cubicBezTo>
                  <a:cubicBezTo>
                    <a:pt x="0" y="103"/>
                    <a:pt x="12" y="62"/>
                    <a:pt x="12" y="62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5" name="Freeform 59"/>
            <p:cNvSpPr/>
            <p:nvPr>
              <p:custDataLst>
                <p:tags r:id="rId9"/>
              </p:custDataLst>
            </p:nvPr>
          </p:nvSpPr>
          <p:spPr bwMode="auto">
            <a:xfrm>
              <a:off x="7114037" y="3072432"/>
              <a:ext cx="1066286" cy="492547"/>
            </a:xfrm>
            <a:custGeom>
              <a:avLst/>
              <a:gdLst>
                <a:gd name="T0" fmla="*/ 60 w 708"/>
                <a:gd name="T1" fmla="*/ 6 h 328"/>
                <a:gd name="T2" fmla="*/ 668 w 708"/>
                <a:gd name="T3" fmla="*/ 92 h 328"/>
                <a:gd name="T4" fmla="*/ 708 w 708"/>
                <a:gd name="T5" fmla="*/ 155 h 328"/>
                <a:gd name="T6" fmla="*/ 88 w 708"/>
                <a:gd name="T7" fmla="*/ 105 h 328"/>
                <a:gd name="T8" fmla="*/ 60 w 708"/>
                <a:gd name="T9" fmla="*/ 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8" h="328">
                  <a:moveTo>
                    <a:pt x="60" y="6"/>
                  </a:moveTo>
                  <a:cubicBezTo>
                    <a:pt x="79" y="0"/>
                    <a:pt x="350" y="233"/>
                    <a:pt x="668" y="92"/>
                  </a:cubicBezTo>
                  <a:cubicBezTo>
                    <a:pt x="668" y="92"/>
                    <a:pt x="698" y="111"/>
                    <a:pt x="708" y="155"/>
                  </a:cubicBezTo>
                  <a:cubicBezTo>
                    <a:pt x="708" y="155"/>
                    <a:pt x="375" y="328"/>
                    <a:pt x="88" y="105"/>
                  </a:cubicBezTo>
                  <a:cubicBezTo>
                    <a:pt x="88" y="105"/>
                    <a:pt x="0" y="23"/>
                    <a:pt x="60" y="6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grpSp>
        <p:nvGrpSpPr>
          <p:cNvPr id="110600" name="组合 65"/>
          <p:cNvGrpSpPr/>
          <p:nvPr/>
        </p:nvGrpSpPr>
        <p:grpSpPr bwMode="auto">
          <a:xfrm>
            <a:off x="2079625" y="3732213"/>
            <a:ext cx="992188" cy="2787650"/>
            <a:chOff x="6434143" y="2073959"/>
            <a:chExt cx="1169919" cy="3290576"/>
          </a:xfrm>
        </p:grpSpPr>
        <p:sp>
          <p:nvSpPr>
            <p:cNvPr id="67" name="Freeform 60"/>
            <p:cNvSpPr/>
            <p:nvPr>
              <p:custDataLst>
                <p:tags r:id="rId10"/>
              </p:custDataLst>
            </p:nvPr>
          </p:nvSpPr>
          <p:spPr bwMode="auto">
            <a:xfrm>
              <a:off x="7078066" y="2317567"/>
              <a:ext cx="204034" cy="444115"/>
            </a:xfrm>
            <a:custGeom>
              <a:avLst/>
              <a:gdLst>
                <a:gd name="T0" fmla="*/ 64 w 136"/>
                <a:gd name="T1" fmla="*/ 13 h 295"/>
                <a:gd name="T2" fmla="*/ 77 w 136"/>
                <a:gd name="T3" fmla="*/ 197 h 295"/>
                <a:gd name="T4" fmla="*/ 64 w 136"/>
                <a:gd name="T5" fmla="*/ 1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95">
                  <a:moveTo>
                    <a:pt x="64" y="13"/>
                  </a:moveTo>
                  <a:cubicBezTo>
                    <a:pt x="64" y="13"/>
                    <a:pt x="136" y="99"/>
                    <a:pt x="77" y="197"/>
                  </a:cubicBezTo>
                  <a:cubicBezTo>
                    <a:pt x="18" y="295"/>
                    <a:pt x="0" y="0"/>
                    <a:pt x="64" y="13"/>
                  </a:cubicBez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8" name="Freeform 61"/>
            <p:cNvSpPr/>
            <p:nvPr>
              <p:custDataLst>
                <p:tags r:id="rId11"/>
              </p:custDataLst>
            </p:nvPr>
          </p:nvSpPr>
          <p:spPr bwMode="auto">
            <a:xfrm>
              <a:off x="6701821" y="2251979"/>
              <a:ext cx="559688" cy="777671"/>
            </a:xfrm>
            <a:custGeom>
              <a:avLst/>
              <a:gdLst>
                <a:gd name="T0" fmla="*/ 302 w 371"/>
                <a:gd name="T1" fmla="*/ 84 h 517"/>
                <a:gd name="T2" fmla="*/ 360 w 371"/>
                <a:gd name="T3" fmla="*/ 406 h 517"/>
                <a:gd name="T4" fmla="*/ 109 w 371"/>
                <a:gd name="T5" fmla="*/ 479 h 517"/>
                <a:gd name="T6" fmla="*/ 35 w 371"/>
                <a:gd name="T7" fmla="*/ 301 h 517"/>
                <a:gd name="T8" fmla="*/ 54 w 371"/>
                <a:gd name="T9" fmla="*/ 76 h 517"/>
                <a:gd name="T10" fmla="*/ 302 w 371"/>
                <a:gd name="T11" fmla="*/ 8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517">
                  <a:moveTo>
                    <a:pt x="302" y="84"/>
                  </a:moveTo>
                  <a:cubicBezTo>
                    <a:pt x="302" y="84"/>
                    <a:pt x="371" y="305"/>
                    <a:pt x="360" y="406"/>
                  </a:cubicBezTo>
                  <a:cubicBezTo>
                    <a:pt x="349" y="508"/>
                    <a:pt x="152" y="517"/>
                    <a:pt x="109" y="479"/>
                  </a:cubicBezTo>
                  <a:cubicBezTo>
                    <a:pt x="65" y="442"/>
                    <a:pt x="35" y="301"/>
                    <a:pt x="35" y="301"/>
                  </a:cubicBezTo>
                  <a:cubicBezTo>
                    <a:pt x="35" y="301"/>
                    <a:pt x="0" y="121"/>
                    <a:pt x="54" y="76"/>
                  </a:cubicBezTo>
                  <a:cubicBezTo>
                    <a:pt x="108" y="31"/>
                    <a:pt x="263" y="0"/>
                    <a:pt x="302" y="84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69" name="Freeform 62"/>
            <p:cNvSpPr/>
            <p:nvPr>
              <p:custDataLst>
                <p:tags r:id="rId12"/>
              </p:custDataLst>
            </p:nvPr>
          </p:nvSpPr>
          <p:spPr bwMode="auto">
            <a:xfrm>
              <a:off x="6464093" y="2073959"/>
              <a:ext cx="945295" cy="719579"/>
            </a:xfrm>
            <a:custGeom>
              <a:avLst/>
              <a:gdLst>
                <a:gd name="T0" fmla="*/ 208 w 627"/>
                <a:gd name="T1" fmla="*/ 464 h 479"/>
                <a:gd name="T2" fmla="*/ 229 w 627"/>
                <a:gd name="T3" fmla="*/ 453 h 479"/>
                <a:gd name="T4" fmla="*/ 208 w 627"/>
                <a:gd name="T5" fmla="*/ 256 h 479"/>
                <a:gd name="T6" fmla="*/ 266 w 627"/>
                <a:gd name="T7" fmla="*/ 269 h 479"/>
                <a:gd name="T8" fmla="*/ 257 w 627"/>
                <a:gd name="T9" fmla="*/ 235 h 479"/>
                <a:gd name="T10" fmla="*/ 357 w 627"/>
                <a:gd name="T11" fmla="*/ 252 h 479"/>
                <a:gd name="T12" fmla="*/ 336 w 627"/>
                <a:gd name="T13" fmla="*/ 216 h 479"/>
                <a:gd name="T14" fmla="*/ 485 w 627"/>
                <a:gd name="T15" fmla="*/ 231 h 479"/>
                <a:gd name="T16" fmla="*/ 460 w 627"/>
                <a:gd name="T17" fmla="*/ 202 h 479"/>
                <a:gd name="T18" fmla="*/ 475 w 627"/>
                <a:gd name="T19" fmla="*/ 36 h 479"/>
                <a:gd name="T20" fmla="*/ 430 w 627"/>
                <a:gd name="T21" fmla="*/ 79 h 479"/>
                <a:gd name="T22" fmla="*/ 281 w 627"/>
                <a:gd name="T23" fmla="*/ 36 h 479"/>
                <a:gd name="T24" fmla="*/ 306 w 627"/>
                <a:gd name="T25" fmla="*/ 96 h 479"/>
                <a:gd name="T26" fmla="*/ 97 w 627"/>
                <a:gd name="T27" fmla="*/ 188 h 479"/>
                <a:gd name="T28" fmla="*/ 82 w 627"/>
                <a:gd name="T29" fmla="*/ 130 h 479"/>
                <a:gd name="T30" fmla="*/ 54 w 627"/>
                <a:gd name="T31" fmla="*/ 197 h 479"/>
                <a:gd name="T32" fmla="*/ 0 w 627"/>
                <a:gd name="T33" fmla="*/ 220 h 479"/>
                <a:gd name="T34" fmla="*/ 37 w 627"/>
                <a:gd name="T35" fmla="*/ 266 h 479"/>
                <a:gd name="T36" fmla="*/ 161 w 627"/>
                <a:gd name="T37" fmla="*/ 479 h 479"/>
                <a:gd name="T38" fmla="*/ 208 w 627"/>
                <a:gd name="T39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7" h="479">
                  <a:moveTo>
                    <a:pt x="208" y="464"/>
                  </a:moveTo>
                  <a:cubicBezTo>
                    <a:pt x="229" y="453"/>
                    <a:pt x="229" y="453"/>
                    <a:pt x="229" y="453"/>
                  </a:cubicBezTo>
                  <a:cubicBezTo>
                    <a:pt x="229" y="453"/>
                    <a:pt x="244" y="286"/>
                    <a:pt x="208" y="256"/>
                  </a:cubicBezTo>
                  <a:cubicBezTo>
                    <a:pt x="208" y="256"/>
                    <a:pt x="253" y="276"/>
                    <a:pt x="266" y="269"/>
                  </a:cubicBezTo>
                  <a:cubicBezTo>
                    <a:pt x="280" y="261"/>
                    <a:pt x="257" y="235"/>
                    <a:pt x="257" y="235"/>
                  </a:cubicBezTo>
                  <a:cubicBezTo>
                    <a:pt x="257" y="235"/>
                    <a:pt x="340" y="261"/>
                    <a:pt x="357" y="252"/>
                  </a:cubicBezTo>
                  <a:cubicBezTo>
                    <a:pt x="374" y="242"/>
                    <a:pt x="336" y="216"/>
                    <a:pt x="336" y="216"/>
                  </a:cubicBezTo>
                  <a:cubicBezTo>
                    <a:pt x="336" y="216"/>
                    <a:pt x="474" y="252"/>
                    <a:pt x="485" y="231"/>
                  </a:cubicBezTo>
                  <a:cubicBezTo>
                    <a:pt x="496" y="210"/>
                    <a:pt x="460" y="202"/>
                    <a:pt x="460" y="202"/>
                  </a:cubicBezTo>
                  <a:cubicBezTo>
                    <a:pt x="460" y="202"/>
                    <a:pt x="627" y="128"/>
                    <a:pt x="475" y="36"/>
                  </a:cubicBezTo>
                  <a:cubicBezTo>
                    <a:pt x="475" y="36"/>
                    <a:pt x="449" y="32"/>
                    <a:pt x="430" y="79"/>
                  </a:cubicBezTo>
                  <a:cubicBezTo>
                    <a:pt x="430" y="79"/>
                    <a:pt x="302" y="0"/>
                    <a:pt x="281" y="36"/>
                  </a:cubicBezTo>
                  <a:cubicBezTo>
                    <a:pt x="261" y="72"/>
                    <a:pt x="306" y="96"/>
                    <a:pt x="306" y="96"/>
                  </a:cubicBezTo>
                  <a:cubicBezTo>
                    <a:pt x="306" y="96"/>
                    <a:pt x="141" y="83"/>
                    <a:pt x="97" y="188"/>
                  </a:cubicBezTo>
                  <a:cubicBezTo>
                    <a:pt x="97" y="188"/>
                    <a:pt x="90" y="135"/>
                    <a:pt x="82" y="130"/>
                  </a:cubicBezTo>
                  <a:cubicBezTo>
                    <a:pt x="75" y="124"/>
                    <a:pt x="41" y="145"/>
                    <a:pt x="54" y="197"/>
                  </a:cubicBezTo>
                  <a:cubicBezTo>
                    <a:pt x="54" y="197"/>
                    <a:pt x="0" y="177"/>
                    <a:pt x="0" y="220"/>
                  </a:cubicBezTo>
                  <a:cubicBezTo>
                    <a:pt x="0" y="263"/>
                    <a:pt x="37" y="266"/>
                    <a:pt x="37" y="266"/>
                  </a:cubicBezTo>
                  <a:cubicBezTo>
                    <a:pt x="37" y="266"/>
                    <a:pt x="26" y="432"/>
                    <a:pt x="161" y="479"/>
                  </a:cubicBezTo>
                  <a:lnTo>
                    <a:pt x="208" y="464"/>
                  </a:lnTo>
                  <a:close/>
                </a:path>
              </a:pathLst>
            </a:custGeom>
            <a:solidFill>
              <a:srgbClr val="725C2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0" name="Freeform 63"/>
            <p:cNvSpPr/>
            <p:nvPr>
              <p:custDataLst>
                <p:tags r:id="rId13"/>
              </p:custDataLst>
            </p:nvPr>
          </p:nvSpPr>
          <p:spPr bwMode="auto">
            <a:xfrm>
              <a:off x="6625074" y="2707339"/>
              <a:ext cx="239599" cy="256724"/>
            </a:xfrm>
            <a:custGeom>
              <a:avLst/>
              <a:gdLst>
                <a:gd name="T0" fmla="*/ 109 w 160"/>
                <a:gd name="T1" fmla="*/ 39 h 171"/>
                <a:gd name="T2" fmla="*/ 36 w 160"/>
                <a:gd name="T3" fmla="*/ 20 h 171"/>
                <a:gd name="T4" fmla="*/ 126 w 160"/>
                <a:gd name="T5" fmla="*/ 124 h 171"/>
                <a:gd name="T6" fmla="*/ 109 w 160"/>
                <a:gd name="T7" fmla="*/ 39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71">
                  <a:moveTo>
                    <a:pt x="109" y="39"/>
                  </a:moveTo>
                  <a:cubicBezTo>
                    <a:pt x="109" y="39"/>
                    <a:pt x="71" y="0"/>
                    <a:pt x="36" y="20"/>
                  </a:cubicBezTo>
                  <a:cubicBezTo>
                    <a:pt x="0" y="41"/>
                    <a:pt x="47" y="171"/>
                    <a:pt x="126" y="124"/>
                  </a:cubicBezTo>
                  <a:cubicBezTo>
                    <a:pt x="160" y="105"/>
                    <a:pt x="109" y="39"/>
                    <a:pt x="109" y="39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1" name="Freeform 64"/>
            <p:cNvSpPr/>
            <p:nvPr>
              <p:custDataLst>
                <p:tags r:id="rId14"/>
              </p:custDataLst>
            </p:nvPr>
          </p:nvSpPr>
          <p:spPr bwMode="auto">
            <a:xfrm>
              <a:off x="7091170" y="2548056"/>
              <a:ext cx="102952" cy="131173"/>
            </a:xfrm>
            <a:custGeom>
              <a:avLst/>
              <a:gdLst>
                <a:gd name="T0" fmla="*/ 9 w 69"/>
                <a:gd name="T1" fmla="*/ 0 h 88"/>
                <a:gd name="T2" fmla="*/ 9 w 69"/>
                <a:gd name="T3" fmla="*/ 58 h 88"/>
                <a:gd name="T4" fmla="*/ 56 w 69"/>
                <a:gd name="T5" fmla="*/ 58 h 88"/>
                <a:gd name="T6" fmla="*/ 24 w 69"/>
                <a:gd name="T7" fmla="*/ 88 h 88"/>
                <a:gd name="T8" fmla="*/ 69 w 69"/>
                <a:gd name="T9" fmla="*/ 68 h 88"/>
                <a:gd name="T10" fmla="*/ 26 w 69"/>
                <a:gd name="T11" fmla="*/ 49 h 88"/>
                <a:gd name="T12" fmla="*/ 9 w 69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88">
                  <a:moveTo>
                    <a:pt x="9" y="0"/>
                  </a:moveTo>
                  <a:cubicBezTo>
                    <a:pt x="9" y="0"/>
                    <a:pt x="0" y="45"/>
                    <a:pt x="9" y="58"/>
                  </a:cubicBezTo>
                  <a:cubicBezTo>
                    <a:pt x="18" y="70"/>
                    <a:pt x="52" y="44"/>
                    <a:pt x="56" y="58"/>
                  </a:cubicBezTo>
                  <a:cubicBezTo>
                    <a:pt x="59" y="71"/>
                    <a:pt x="55" y="83"/>
                    <a:pt x="24" y="88"/>
                  </a:cubicBezTo>
                  <a:cubicBezTo>
                    <a:pt x="24" y="88"/>
                    <a:pt x="69" y="87"/>
                    <a:pt x="69" y="68"/>
                  </a:cubicBezTo>
                  <a:cubicBezTo>
                    <a:pt x="69" y="39"/>
                    <a:pt x="51" y="36"/>
                    <a:pt x="26" y="49"/>
                  </a:cubicBezTo>
                  <a:cubicBezTo>
                    <a:pt x="9" y="58"/>
                    <a:pt x="9" y="25"/>
                    <a:pt x="9" y="0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2" name="Freeform 65"/>
            <p:cNvSpPr/>
            <p:nvPr>
              <p:custDataLst>
                <p:tags r:id="rId15"/>
              </p:custDataLst>
            </p:nvPr>
          </p:nvSpPr>
          <p:spPr bwMode="auto">
            <a:xfrm>
              <a:off x="6967626" y="2574291"/>
              <a:ext cx="44925" cy="61839"/>
            </a:xfrm>
            <a:custGeom>
              <a:avLst/>
              <a:gdLst>
                <a:gd name="T0" fmla="*/ 28 w 30"/>
                <a:gd name="T1" fmla="*/ 18 h 42"/>
                <a:gd name="T2" fmla="*/ 19 w 30"/>
                <a:gd name="T3" fmla="*/ 40 h 42"/>
                <a:gd name="T4" fmla="*/ 2 w 30"/>
                <a:gd name="T5" fmla="*/ 23 h 42"/>
                <a:gd name="T6" fmla="*/ 11 w 30"/>
                <a:gd name="T7" fmla="*/ 1 h 42"/>
                <a:gd name="T8" fmla="*/ 28 w 30"/>
                <a:gd name="T9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28" y="18"/>
                  </a:moveTo>
                  <a:cubicBezTo>
                    <a:pt x="30" y="29"/>
                    <a:pt x="26" y="39"/>
                    <a:pt x="19" y="40"/>
                  </a:cubicBezTo>
                  <a:cubicBezTo>
                    <a:pt x="12" y="42"/>
                    <a:pt x="4" y="34"/>
                    <a:pt x="2" y="23"/>
                  </a:cubicBezTo>
                  <a:cubicBezTo>
                    <a:pt x="0" y="12"/>
                    <a:pt x="4" y="2"/>
                    <a:pt x="11" y="1"/>
                  </a:cubicBezTo>
                  <a:cubicBezTo>
                    <a:pt x="18" y="0"/>
                    <a:pt x="26" y="7"/>
                    <a:pt x="28" y="18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3" name="Freeform 66"/>
            <p:cNvSpPr/>
            <p:nvPr>
              <p:custDataLst>
                <p:tags r:id="rId16"/>
              </p:custDataLst>
            </p:nvPr>
          </p:nvSpPr>
          <p:spPr bwMode="auto">
            <a:xfrm>
              <a:off x="7139838" y="2548056"/>
              <a:ext cx="41181" cy="56217"/>
            </a:xfrm>
            <a:custGeom>
              <a:avLst/>
              <a:gdLst>
                <a:gd name="T0" fmla="*/ 25 w 27"/>
                <a:gd name="T1" fmla="*/ 16 h 38"/>
                <a:gd name="T2" fmla="*/ 17 w 27"/>
                <a:gd name="T3" fmla="*/ 36 h 38"/>
                <a:gd name="T4" fmla="*/ 2 w 27"/>
                <a:gd name="T5" fmla="*/ 21 h 38"/>
                <a:gd name="T6" fmla="*/ 10 w 27"/>
                <a:gd name="T7" fmla="*/ 1 h 38"/>
                <a:gd name="T8" fmla="*/ 25 w 27"/>
                <a:gd name="T9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8">
                  <a:moveTo>
                    <a:pt x="25" y="16"/>
                  </a:moveTo>
                  <a:cubicBezTo>
                    <a:pt x="27" y="26"/>
                    <a:pt x="23" y="35"/>
                    <a:pt x="17" y="36"/>
                  </a:cubicBezTo>
                  <a:cubicBezTo>
                    <a:pt x="10" y="38"/>
                    <a:pt x="4" y="31"/>
                    <a:pt x="2" y="21"/>
                  </a:cubicBezTo>
                  <a:cubicBezTo>
                    <a:pt x="0" y="11"/>
                    <a:pt x="3" y="3"/>
                    <a:pt x="10" y="1"/>
                  </a:cubicBezTo>
                  <a:cubicBezTo>
                    <a:pt x="16" y="0"/>
                    <a:pt x="23" y="7"/>
                    <a:pt x="25" y="16"/>
                  </a:cubicBezTo>
                  <a:close/>
                </a:path>
              </a:pathLst>
            </a:custGeom>
            <a:solidFill>
              <a:srgbClr val="190F0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4" name="Freeform 67"/>
            <p:cNvSpPr/>
            <p:nvPr>
              <p:custDataLst>
                <p:tags r:id="rId17"/>
              </p:custDataLst>
            </p:nvPr>
          </p:nvSpPr>
          <p:spPr bwMode="auto">
            <a:xfrm>
              <a:off x="6917085" y="2864747"/>
              <a:ext cx="202162" cy="97443"/>
            </a:xfrm>
            <a:custGeom>
              <a:avLst/>
              <a:gdLst>
                <a:gd name="T0" fmla="*/ 0 w 134"/>
                <a:gd name="T1" fmla="*/ 6 h 65"/>
                <a:gd name="T2" fmla="*/ 101 w 134"/>
                <a:gd name="T3" fmla="*/ 59 h 65"/>
                <a:gd name="T4" fmla="*/ 134 w 134"/>
                <a:gd name="T5" fmla="*/ 43 h 65"/>
                <a:gd name="T6" fmla="*/ 0 w 134"/>
                <a:gd name="T7" fmla="*/ 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5">
                  <a:moveTo>
                    <a:pt x="0" y="6"/>
                  </a:moveTo>
                  <a:cubicBezTo>
                    <a:pt x="24" y="35"/>
                    <a:pt x="59" y="65"/>
                    <a:pt x="101" y="59"/>
                  </a:cubicBezTo>
                  <a:cubicBezTo>
                    <a:pt x="114" y="57"/>
                    <a:pt x="126" y="51"/>
                    <a:pt x="134" y="43"/>
                  </a:cubicBezTo>
                  <a:cubicBezTo>
                    <a:pt x="100" y="0"/>
                    <a:pt x="35" y="1"/>
                    <a:pt x="0" y="6"/>
                  </a:cubicBezTo>
                  <a:close/>
                </a:path>
              </a:pathLst>
            </a:custGeom>
            <a:solidFill>
              <a:srgbClr val="DA908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5" name="Freeform 68"/>
            <p:cNvSpPr/>
            <p:nvPr>
              <p:custDataLst>
                <p:tags r:id="rId18"/>
              </p:custDataLst>
            </p:nvPr>
          </p:nvSpPr>
          <p:spPr bwMode="auto">
            <a:xfrm>
              <a:off x="6864673" y="2727951"/>
              <a:ext cx="318218" cy="200508"/>
            </a:xfrm>
            <a:custGeom>
              <a:avLst/>
              <a:gdLst>
                <a:gd name="T0" fmla="*/ 204 w 210"/>
                <a:gd name="T1" fmla="*/ 0 h 133"/>
                <a:gd name="T2" fmla="*/ 0 w 210"/>
                <a:gd name="T3" fmla="*/ 44 h 133"/>
                <a:gd name="T4" fmla="*/ 34 w 210"/>
                <a:gd name="T5" fmla="*/ 96 h 133"/>
                <a:gd name="T6" fmla="*/ 168 w 210"/>
                <a:gd name="T7" fmla="*/ 133 h 133"/>
                <a:gd name="T8" fmla="*/ 204 w 210"/>
                <a:gd name="T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33">
                  <a:moveTo>
                    <a:pt x="204" y="0"/>
                  </a:moveTo>
                  <a:cubicBezTo>
                    <a:pt x="125" y="0"/>
                    <a:pt x="0" y="44"/>
                    <a:pt x="0" y="44"/>
                  </a:cubicBezTo>
                  <a:cubicBezTo>
                    <a:pt x="0" y="44"/>
                    <a:pt x="12" y="70"/>
                    <a:pt x="34" y="96"/>
                  </a:cubicBezTo>
                  <a:cubicBezTo>
                    <a:pt x="69" y="91"/>
                    <a:pt x="134" y="90"/>
                    <a:pt x="168" y="133"/>
                  </a:cubicBezTo>
                  <a:cubicBezTo>
                    <a:pt x="210" y="94"/>
                    <a:pt x="204" y="0"/>
                    <a:pt x="204" y="0"/>
                  </a:cubicBezTo>
                  <a:close/>
                </a:path>
              </a:pathLst>
            </a:custGeom>
            <a:solidFill>
              <a:srgbClr val="753427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6" name="Freeform 69"/>
            <p:cNvSpPr/>
            <p:nvPr>
              <p:custDataLst>
                <p:tags r:id="rId19"/>
              </p:custDataLst>
            </p:nvPr>
          </p:nvSpPr>
          <p:spPr bwMode="auto">
            <a:xfrm>
              <a:off x="6917085" y="2467479"/>
              <a:ext cx="93593" cy="67461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25 h 45"/>
                <a:gd name="T4" fmla="*/ 0 w 62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cubicBezTo>
                    <a:pt x="0" y="45"/>
                    <a:pt x="30" y="21"/>
                    <a:pt x="62" y="25"/>
                  </a:cubicBezTo>
                  <a:cubicBezTo>
                    <a:pt x="62" y="25"/>
                    <a:pt x="19" y="0"/>
                    <a:pt x="0" y="45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7" name="Freeform 70"/>
            <p:cNvSpPr/>
            <p:nvPr>
              <p:custDataLst>
                <p:tags r:id="rId20"/>
              </p:custDataLst>
            </p:nvPr>
          </p:nvSpPr>
          <p:spPr bwMode="auto">
            <a:xfrm>
              <a:off x="7096785" y="2443118"/>
              <a:ext cx="76747" cy="50596"/>
            </a:xfrm>
            <a:custGeom>
              <a:avLst/>
              <a:gdLst>
                <a:gd name="T0" fmla="*/ 0 w 50"/>
                <a:gd name="T1" fmla="*/ 33 h 33"/>
                <a:gd name="T2" fmla="*/ 50 w 50"/>
                <a:gd name="T3" fmla="*/ 33 h 33"/>
                <a:gd name="T4" fmla="*/ 0 w 50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33">
                  <a:moveTo>
                    <a:pt x="0" y="33"/>
                  </a:moveTo>
                  <a:cubicBezTo>
                    <a:pt x="0" y="33"/>
                    <a:pt x="37" y="21"/>
                    <a:pt x="50" y="33"/>
                  </a:cubicBezTo>
                  <a:cubicBezTo>
                    <a:pt x="50" y="33"/>
                    <a:pt x="21" y="0"/>
                    <a:pt x="0" y="33"/>
                  </a:cubicBezTo>
                  <a:close/>
                </a:path>
              </a:pathLst>
            </a:custGeom>
            <a:solidFill>
              <a:srgbClr val="49391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8" name="Freeform 71"/>
            <p:cNvSpPr/>
            <p:nvPr>
              <p:custDataLst>
                <p:tags r:id="rId21"/>
              </p:custDataLst>
            </p:nvPr>
          </p:nvSpPr>
          <p:spPr bwMode="auto">
            <a:xfrm>
              <a:off x="7270869" y="5109684"/>
              <a:ext cx="333193" cy="215498"/>
            </a:xfrm>
            <a:custGeom>
              <a:avLst/>
              <a:gdLst>
                <a:gd name="T0" fmla="*/ 102 w 221"/>
                <a:gd name="T1" fmla="*/ 30 h 144"/>
                <a:gd name="T2" fmla="*/ 132 w 221"/>
                <a:gd name="T3" fmla="*/ 72 h 144"/>
                <a:gd name="T4" fmla="*/ 206 w 221"/>
                <a:gd name="T5" fmla="*/ 86 h 144"/>
                <a:gd name="T6" fmla="*/ 206 w 221"/>
                <a:gd name="T7" fmla="*/ 124 h 144"/>
                <a:gd name="T8" fmla="*/ 14 w 221"/>
                <a:gd name="T9" fmla="*/ 124 h 144"/>
                <a:gd name="T10" fmla="*/ 14 w 221"/>
                <a:gd name="T11" fmla="*/ 30 h 144"/>
                <a:gd name="T12" fmla="*/ 102 w 221"/>
                <a:gd name="T13" fmla="*/ 3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44">
                  <a:moveTo>
                    <a:pt x="102" y="30"/>
                  </a:moveTo>
                  <a:cubicBezTo>
                    <a:pt x="102" y="30"/>
                    <a:pt x="114" y="66"/>
                    <a:pt x="132" y="72"/>
                  </a:cubicBezTo>
                  <a:cubicBezTo>
                    <a:pt x="149" y="78"/>
                    <a:pt x="191" y="74"/>
                    <a:pt x="206" y="86"/>
                  </a:cubicBezTo>
                  <a:cubicBezTo>
                    <a:pt x="221" y="98"/>
                    <a:pt x="206" y="124"/>
                    <a:pt x="206" y="124"/>
                  </a:cubicBezTo>
                  <a:cubicBezTo>
                    <a:pt x="206" y="124"/>
                    <a:pt x="49" y="144"/>
                    <a:pt x="14" y="124"/>
                  </a:cubicBezTo>
                  <a:cubicBezTo>
                    <a:pt x="14" y="124"/>
                    <a:pt x="0" y="60"/>
                    <a:pt x="14" y="30"/>
                  </a:cubicBezTo>
                  <a:cubicBezTo>
                    <a:pt x="28" y="0"/>
                    <a:pt x="102" y="30"/>
                    <a:pt x="102" y="30"/>
                  </a:cubicBezTo>
                  <a:close/>
                </a:path>
              </a:pathLst>
            </a:custGeom>
            <a:solidFill>
              <a:srgbClr val="281D12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79" name="Freeform 72"/>
            <p:cNvSpPr/>
            <p:nvPr>
              <p:custDataLst>
                <p:tags r:id="rId22"/>
              </p:custDataLst>
            </p:nvPr>
          </p:nvSpPr>
          <p:spPr bwMode="auto">
            <a:xfrm>
              <a:off x="7122991" y="5134044"/>
              <a:ext cx="314474" cy="230491"/>
            </a:xfrm>
            <a:custGeom>
              <a:avLst/>
              <a:gdLst>
                <a:gd name="T0" fmla="*/ 112 w 209"/>
                <a:gd name="T1" fmla="*/ 23 h 153"/>
                <a:gd name="T2" fmla="*/ 142 w 209"/>
                <a:gd name="T3" fmla="*/ 72 h 153"/>
                <a:gd name="T4" fmla="*/ 200 w 209"/>
                <a:gd name="T5" fmla="*/ 94 h 153"/>
                <a:gd name="T6" fmla="*/ 200 w 209"/>
                <a:gd name="T7" fmla="*/ 122 h 153"/>
                <a:gd name="T8" fmla="*/ 0 w 209"/>
                <a:gd name="T9" fmla="*/ 107 h 153"/>
                <a:gd name="T10" fmla="*/ 9 w 209"/>
                <a:gd name="T11" fmla="*/ 23 h 153"/>
                <a:gd name="T12" fmla="*/ 112 w 209"/>
                <a:gd name="T13" fmla="*/ 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153">
                  <a:moveTo>
                    <a:pt x="112" y="23"/>
                  </a:moveTo>
                  <a:cubicBezTo>
                    <a:pt x="112" y="23"/>
                    <a:pt x="113" y="60"/>
                    <a:pt x="142" y="72"/>
                  </a:cubicBezTo>
                  <a:cubicBezTo>
                    <a:pt x="159" y="78"/>
                    <a:pt x="189" y="84"/>
                    <a:pt x="200" y="94"/>
                  </a:cubicBezTo>
                  <a:cubicBezTo>
                    <a:pt x="209" y="100"/>
                    <a:pt x="201" y="108"/>
                    <a:pt x="200" y="122"/>
                  </a:cubicBezTo>
                  <a:cubicBezTo>
                    <a:pt x="198" y="153"/>
                    <a:pt x="38" y="121"/>
                    <a:pt x="0" y="107"/>
                  </a:cubicBezTo>
                  <a:cubicBezTo>
                    <a:pt x="0" y="107"/>
                    <a:pt x="2" y="46"/>
                    <a:pt x="9" y="23"/>
                  </a:cubicBezTo>
                  <a:cubicBezTo>
                    <a:pt x="16" y="0"/>
                    <a:pt x="112" y="23"/>
                    <a:pt x="112" y="23"/>
                  </a:cubicBezTo>
                  <a:close/>
                </a:path>
              </a:pathLst>
            </a:custGeom>
            <a:solidFill>
              <a:srgbClr val="382B19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0" name="Freeform 73"/>
            <p:cNvSpPr/>
            <p:nvPr>
              <p:custDataLst>
                <p:tags r:id="rId23"/>
              </p:custDataLst>
            </p:nvPr>
          </p:nvSpPr>
          <p:spPr bwMode="auto">
            <a:xfrm>
              <a:off x="7076195" y="3876655"/>
              <a:ext cx="438017" cy="1332345"/>
            </a:xfrm>
            <a:custGeom>
              <a:avLst/>
              <a:gdLst>
                <a:gd name="T0" fmla="*/ 0 w 290"/>
                <a:gd name="T1" fmla="*/ 62 h 886"/>
                <a:gd name="T2" fmla="*/ 35 w 290"/>
                <a:gd name="T3" fmla="*/ 866 h 886"/>
                <a:gd name="T4" fmla="*/ 162 w 290"/>
                <a:gd name="T5" fmla="*/ 866 h 886"/>
                <a:gd name="T6" fmla="*/ 224 w 290"/>
                <a:gd name="T7" fmla="*/ 135 h 886"/>
                <a:gd name="T8" fmla="*/ 290 w 290"/>
                <a:gd name="T9" fmla="*/ 15 h 886"/>
                <a:gd name="T10" fmla="*/ 0 w 290"/>
                <a:gd name="T11" fmla="*/ 62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0" h="886">
                  <a:moveTo>
                    <a:pt x="0" y="62"/>
                  </a:moveTo>
                  <a:cubicBezTo>
                    <a:pt x="0" y="62"/>
                    <a:pt x="69" y="543"/>
                    <a:pt x="35" y="866"/>
                  </a:cubicBezTo>
                  <a:cubicBezTo>
                    <a:pt x="35" y="866"/>
                    <a:pt x="105" y="886"/>
                    <a:pt x="162" y="866"/>
                  </a:cubicBezTo>
                  <a:cubicBezTo>
                    <a:pt x="162" y="866"/>
                    <a:pt x="224" y="195"/>
                    <a:pt x="224" y="135"/>
                  </a:cubicBezTo>
                  <a:cubicBezTo>
                    <a:pt x="224" y="75"/>
                    <a:pt x="290" y="15"/>
                    <a:pt x="290" y="15"/>
                  </a:cubicBezTo>
                  <a:cubicBezTo>
                    <a:pt x="290" y="15"/>
                    <a:pt x="29" y="0"/>
                    <a:pt x="0" y="62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1" name="Freeform 74"/>
            <p:cNvSpPr/>
            <p:nvPr>
              <p:custDataLst>
                <p:tags r:id="rId24"/>
              </p:custDataLst>
            </p:nvPr>
          </p:nvSpPr>
          <p:spPr bwMode="auto">
            <a:xfrm>
              <a:off x="7282100" y="3856041"/>
              <a:ext cx="288268" cy="1336094"/>
            </a:xfrm>
            <a:custGeom>
              <a:avLst/>
              <a:gdLst>
                <a:gd name="T0" fmla="*/ 173 w 191"/>
                <a:gd name="T1" fmla="*/ 28 h 888"/>
                <a:gd name="T2" fmla="*/ 98 w 191"/>
                <a:gd name="T3" fmla="*/ 873 h 888"/>
                <a:gd name="T4" fmla="*/ 0 w 191"/>
                <a:gd name="T5" fmla="*/ 863 h 888"/>
                <a:gd name="T6" fmla="*/ 20 w 191"/>
                <a:gd name="T7" fmla="*/ 356 h 888"/>
                <a:gd name="T8" fmla="*/ 52 w 191"/>
                <a:gd name="T9" fmla="*/ 45 h 888"/>
                <a:gd name="T10" fmla="*/ 173 w 191"/>
                <a:gd name="T11" fmla="*/ 2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" h="888">
                  <a:moveTo>
                    <a:pt x="173" y="28"/>
                  </a:moveTo>
                  <a:cubicBezTo>
                    <a:pt x="173" y="28"/>
                    <a:pt x="191" y="485"/>
                    <a:pt x="98" y="873"/>
                  </a:cubicBezTo>
                  <a:cubicBezTo>
                    <a:pt x="98" y="873"/>
                    <a:pt x="44" y="888"/>
                    <a:pt x="0" y="863"/>
                  </a:cubicBezTo>
                  <a:cubicBezTo>
                    <a:pt x="0" y="863"/>
                    <a:pt x="20" y="436"/>
                    <a:pt x="20" y="356"/>
                  </a:cubicBezTo>
                  <a:cubicBezTo>
                    <a:pt x="20" y="276"/>
                    <a:pt x="45" y="64"/>
                    <a:pt x="52" y="45"/>
                  </a:cubicBezTo>
                  <a:cubicBezTo>
                    <a:pt x="60" y="26"/>
                    <a:pt x="127" y="0"/>
                    <a:pt x="173" y="28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2" name="Freeform 75"/>
            <p:cNvSpPr/>
            <p:nvPr>
              <p:custDataLst>
                <p:tags r:id="rId25"/>
              </p:custDataLst>
            </p:nvPr>
          </p:nvSpPr>
          <p:spPr bwMode="auto">
            <a:xfrm>
              <a:off x="7340128" y="3977846"/>
              <a:ext cx="106697" cy="1075621"/>
            </a:xfrm>
            <a:custGeom>
              <a:avLst/>
              <a:gdLst>
                <a:gd name="T0" fmla="*/ 71 w 71"/>
                <a:gd name="T1" fmla="*/ 0 h 715"/>
                <a:gd name="T2" fmla="*/ 47 w 71"/>
                <a:gd name="T3" fmla="*/ 99 h 715"/>
                <a:gd name="T4" fmla="*/ 0 w 71"/>
                <a:gd name="T5" fmla="*/ 715 h 715"/>
                <a:gd name="T6" fmla="*/ 36 w 71"/>
                <a:gd name="T7" fmla="*/ 103 h 715"/>
                <a:gd name="T8" fmla="*/ 71 w 71"/>
                <a:gd name="T9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5">
                  <a:moveTo>
                    <a:pt x="71" y="0"/>
                  </a:moveTo>
                  <a:cubicBezTo>
                    <a:pt x="71" y="0"/>
                    <a:pt x="50" y="30"/>
                    <a:pt x="47" y="99"/>
                  </a:cubicBezTo>
                  <a:cubicBezTo>
                    <a:pt x="43" y="169"/>
                    <a:pt x="16" y="606"/>
                    <a:pt x="0" y="715"/>
                  </a:cubicBezTo>
                  <a:cubicBezTo>
                    <a:pt x="0" y="715"/>
                    <a:pt x="38" y="156"/>
                    <a:pt x="36" y="103"/>
                  </a:cubicBezTo>
                  <a:cubicBezTo>
                    <a:pt x="34" y="51"/>
                    <a:pt x="63" y="13"/>
                    <a:pt x="71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3" name="Freeform 76"/>
            <p:cNvSpPr/>
            <p:nvPr>
              <p:custDataLst>
                <p:tags r:id="rId26"/>
              </p:custDataLst>
            </p:nvPr>
          </p:nvSpPr>
          <p:spPr bwMode="auto">
            <a:xfrm>
              <a:off x="6739258" y="3080245"/>
              <a:ext cx="862931" cy="953818"/>
            </a:xfrm>
            <a:custGeom>
              <a:avLst/>
              <a:gdLst>
                <a:gd name="T0" fmla="*/ 127 w 573"/>
                <a:gd name="T1" fmla="*/ 11 h 634"/>
                <a:gd name="T2" fmla="*/ 19 w 573"/>
                <a:gd name="T3" fmla="*/ 35 h 634"/>
                <a:gd name="T4" fmla="*/ 85 w 573"/>
                <a:gd name="T5" fmla="*/ 178 h 634"/>
                <a:gd name="T6" fmla="*/ 201 w 573"/>
                <a:gd name="T7" fmla="*/ 634 h 634"/>
                <a:gd name="T8" fmla="*/ 458 w 573"/>
                <a:gd name="T9" fmla="*/ 578 h 634"/>
                <a:gd name="T10" fmla="*/ 458 w 573"/>
                <a:gd name="T11" fmla="*/ 539 h 634"/>
                <a:gd name="T12" fmla="*/ 475 w 573"/>
                <a:gd name="T13" fmla="*/ 573 h 634"/>
                <a:gd name="T14" fmla="*/ 573 w 573"/>
                <a:gd name="T15" fmla="*/ 573 h 634"/>
                <a:gd name="T16" fmla="*/ 310 w 573"/>
                <a:gd name="T17" fmla="*/ 0 h 634"/>
                <a:gd name="T18" fmla="*/ 127 w 573"/>
                <a:gd name="T19" fmla="*/ 11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3" h="634">
                  <a:moveTo>
                    <a:pt x="127" y="11"/>
                  </a:moveTo>
                  <a:cubicBezTo>
                    <a:pt x="127" y="11"/>
                    <a:pt x="38" y="30"/>
                    <a:pt x="19" y="35"/>
                  </a:cubicBezTo>
                  <a:cubicBezTo>
                    <a:pt x="0" y="41"/>
                    <a:pt x="56" y="114"/>
                    <a:pt x="85" y="178"/>
                  </a:cubicBezTo>
                  <a:cubicBezTo>
                    <a:pt x="113" y="242"/>
                    <a:pt x="193" y="537"/>
                    <a:pt x="201" y="634"/>
                  </a:cubicBezTo>
                  <a:cubicBezTo>
                    <a:pt x="201" y="634"/>
                    <a:pt x="421" y="578"/>
                    <a:pt x="458" y="578"/>
                  </a:cubicBezTo>
                  <a:cubicBezTo>
                    <a:pt x="458" y="539"/>
                    <a:pt x="458" y="539"/>
                    <a:pt x="458" y="539"/>
                  </a:cubicBezTo>
                  <a:cubicBezTo>
                    <a:pt x="458" y="539"/>
                    <a:pt x="469" y="557"/>
                    <a:pt x="475" y="573"/>
                  </a:cubicBezTo>
                  <a:cubicBezTo>
                    <a:pt x="475" y="573"/>
                    <a:pt x="550" y="571"/>
                    <a:pt x="573" y="573"/>
                  </a:cubicBezTo>
                  <a:cubicBezTo>
                    <a:pt x="573" y="573"/>
                    <a:pt x="382" y="116"/>
                    <a:pt x="310" y="0"/>
                  </a:cubicBezTo>
                  <a:cubicBezTo>
                    <a:pt x="310" y="0"/>
                    <a:pt x="174" y="0"/>
                    <a:pt x="127" y="11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4" name="Freeform 77"/>
            <p:cNvSpPr/>
            <p:nvPr>
              <p:custDataLst>
                <p:tags r:id="rId27"/>
              </p:custDataLst>
            </p:nvPr>
          </p:nvSpPr>
          <p:spPr bwMode="auto">
            <a:xfrm>
              <a:off x="6960139" y="2945324"/>
              <a:ext cx="166596" cy="333555"/>
            </a:xfrm>
            <a:custGeom>
              <a:avLst/>
              <a:gdLst>
                <a:gd name="T0" fmla="*/ 55 w 110"/>
                <a:gd name="T1" fmla="*/ 28 h 222"/>
                <a:gd name="T2" fmla="*/ 100 w 110"/>
                <a:gd name="T3" fmla="*/ 99 h 222"/>
                <a:gd name="T4" fmla="*/ 32 w 110"/>
                <a:gd name="T5" fmla="*/ 114 h 222"/>
                <a:gd name="T6" fmla="*/ 6 w 110"/>
                <a:gd name="T7" fmla="*/ 28 h 222"/>
                <a:gd name="T8" fmla="*/ 55 w 110"/>
                <a:gd name="T9" fmla="*/ 2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2">
                  <a:moveTo>
                    <a:pt x="55" y="28"/>
                  </a:moveTo>
                  <a:cubicBezTo>
                    <a:pt x="55" y="28"/>
                    <a:pt x="88" y="90"/>
                    <a:pt x="100" y="99"/>
                  </a:cubicBezTo>
                  <a:cubicBezTo>
                    <a:pt x="110" y="222"/>
                    <a:pt x="32" y="114"/>
                    <a:pt x="32" y="114"/>
                  </a:cubicBezTo>
                  <a:cubicBezTo>
                    <a:pt x="32" y="114"/>
                    <a:pt x="12" y="56"/>
                    <a:pt x="6" y="28"/>
                  </a:cubicBezTo>
                  <a:cubicBezTo>
                    <a:pt x="0" y="0"/>
                    <a:pt x="55" y="28"/>
                    <a:pt x="55" y="2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5" name="Freeform 78"/>
            <p:cNvSpPr/>
            <p:nvPr>
              <p:custDataLst>
                <p:tags r:id="rId28"/>
              </p:custDataLst>
            </p:nvPr>
          </p:nvSpPr>
          <p:spPr bwMode="auto">
            <a:xfrm>
              <a:off x="6930189" y="3080245"/>
              <a:ext cx="346295" cy="430998"/>
            </a:xfrm>
            <a:custGeom>
              <a:avLst/>
              <a:gdLst>
                <a:gd name="T0" fmla="*/ 74 w 230"/>
                <a:gd name="T1" fmla="*/ 0 h 287"/>
                <a:gd name="T2" fmla="*/ 112 w 230"/>
                <a:gd name="T3" fmla="*/ 62 h 287"/>
                <a:gd name="T4" fmla="*/ 96 w 230"/>
                <a:gd name="T5" fmla="*/ 0 h 287"/>
                <a:gd name="T6" fmla="*/ 144 w 230"/>
                <a:gd name="T7" fmla="*/ 0 h 287"/>
                <a:gd name="T8" fmla="*/ 230 w 230"/>
                <a:gd name="T9" fmla="*/ 287 h 287"/>
                <a:gd name="T10" fmla="*/ 0 w 230"/>
                <a:gd name="T11" fmla="*/ 38 h 287"/>
                <a:gd name="T12" fmla="*/ 74 w 230"/>
                <a:gd name="T1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0" h="287">
                  <a:moveTo>
                    <a:pt x="74" y="0"/>
                  </a:moveTo>
                  <a:cubicBezTo>
                    <a:pt x="112" y="62"/>
                    <a:pt x="112" y="62"/>
                    <a:pt x="112" y="62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0"/>
                    <a:pt x="221" y="197"/>
                    <a:pt x="230" y="287"/>
                  </a:cubicBezTo>
                  <a:cubicBezTo>
                    <a:pt x="230" y="287"/>
                    <a:pt x="46" y="72"/>
                    <a:pt x="0" y="3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6" name="Freeform 79"/>
            <p:cNvSpPr/>
            <p:nvPr>
              <p:custDataLst>
                <p:tags r:id="rId29"/>
              </p:custDataLst>
            </p:nvPr>
          </p:nvSpPr>
          <p:spPr bwMode="auto">
            <a:xfrm>
              <a:off x="6917085" y="3061506"/>
              <a:ext cx="123543" cy="112434"/>
            </a:xfrm>
            <a:custGeom>
              <a:avLst/>
              <a:gdLst>
                <a:gd name="T0" fmla="*/ 0 w 82"/>
                <a:gd name="T1" fmla="*/ 0 h 75"/>
                <a:gd name="T2" fmla="*/ 82 w 82"/>
                <a:gd name="T3" fmla="*/ 13 h 75"/>
                <a:gd name="T4" fmla="*/ 82 w 82"/>
                <a:gd name="T5" fmla="*/ 75 h 75"/>
                <a:gd name="T6" fmla="*/ 0 w 82"/>
                <a:gd name="T7" fmla="*/ 47 h 75"/>
                <a:gd name="T8" fmla="*/ 0 w 82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75">
                  <a:moveTo>
                    <a:pt x="0" y="0"/>
                  </a:moveTo>
                  <a:cubicBezTo>
                    <a:pt x="82" y="13"/>
                    <a:pt x="82" y="13"/>
                    <a:pt x="82" y="13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2" y="75"/>
                    <a:pt x="4" y="52"/>
                    <a:pt x="0" y="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7" name="Freeform 80"/>
            <p:cNvSpPr/>
            <p:nvPr>
              <p:custDataLst>
                <p:tags r:id="rId30"/>
              </p:custDataLst>
            </p:nvPr>
          </p:nvSpPr>
          <p:spPr bwMode="auto">
            <a:xfrm>
              <a:off x="7061220" y="3155201"/>
              <a:ext cx="99208" cy="74956"/>
            </a:xfrm>
            <a:custGeom>
              <a:avLst/>
              <a:gdLst>
                <a:gd name="T0" fmla="*/ 0 w 66"/>
                <a:gd name="T1" fmla="*/ 22 h 50"/>
                <a:gd name="T2" fmla="*/ 54 w 66"/>
                <a:gd name="T3" fmla="*/ 5 h 50"/>
                <a:gd name="T4" fmla="*/ 66 w 66"/>
                <a:gd name="T5" fmla="*/ 37 h 50"/>
                <a:gd name="T6" fmla="*/ 39 w 66"/>
                <a:gd name="T7" fmla="*/ 50 h 50"/>
                <a:gd name="T8" fmla="*/ 0 w 66"/>
                <a:gd name="T9" fmla="*/ 2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0">
                  <a:moveTo>
                    <a:pt x="0" y="22"/>
                  </a:moveTo>
                  <a:cubicBezTo>
                    <a:pt x="0" y="22"/>
                    <a:pt x="29" y="0"/>
                    <a:pt x="54" y="5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39" y="50"/>
                    <a:pt x="39" y="50"/>
                    <a:pt x="39" y="5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8" name="Freeform 81"/>
            <p:cNvSpPr/>
            <p:nvPr>
              <p:custDataLst>
                <p:tags r:id="rId31"/>
              </p:custDataLst>
            </p:nvPr>
          </p:nvSpPr>
          <p:spPr bwMode="auto">
            <a:xfrm>
              <a:off x="7119247" y="3209545"/>
              <a:ext cx="170341" cy="318564"/>
            </a:xfrm>
            <a:custGeom>
              <a:avLst/>
              <a:gdLst>
                <a:gd name="T0" fmla="*/ 11 w 113"/>
                <a:gd name="T1" fmla="*/ 95 h 212"/>
                <a:gd name="T2" fmla="*/ 0 w 113"/>
                <a:gd name="T3" fmla="*/ 13 h 212"/>
                <a:gd name="T4" fmla="*/ 27 w 113"/>
                <a:gd name="T5" fmla="*/ 0 h 212"/>
                <a:gd name="T6" fmla="*/ 94 w 113"/>
                <a:gd name="T7" fmla="*/ 109 h 212"/>
                <a:gd name="T8" fmla="*/ 113 w 113"/>
                <a:gd name="T9" fmla="*/ 212 h 212"/>
                <a:gd name="T10" fmla="*/ 11 w 113"/>
                <a:gd name="T11" fmla="*/ 9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212">
                  <a:moveTo>
                    <a:pt x="11" y="95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79" y="86"/>
                    <a:pt x="94" y="109"/>
                  </a:cubicBezTo>
                  <a:cubicBezTo>
                    <a:pt x="113" y="212"/>
                    <a:pt x="113" y="212"/>
                    <a:pt x="113" y="212"/>
                  </a:cubicBezTo>
                  <a:lnTo>
                    <a:pt x="11" y="95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89" name="Freeform 82"/>
            <p:cNvSpPr/>
            <p:nvPr>
              <p:custDataLst>
                <p:tags r:id="rId32"/>
              </p:custDataLst>
            </p:nvPr>
          </p:nvSpPr>
          <p:spPr bwMode="auto">
            <a:xfrm>
              <a:off x="6864673" y="3080245"/>
              <a:ext cx="424915" cy="447864"/>
            </a:xfrm>
            <a:custGeom>
              <a:avLst/>
              <a:gdLst>
                <a:gd name="T0" fmla="*/ 34 w 281"/>
                <a:gd name="T1" fmla="*/ 0 h 298"/>
                <a:gd name="T2" fmla="*/ 0 w 281"/>
                <a:gd name="T3" fmla="*/ 99 h 298"/>
                <a:gd name="T4" fmla="*/ 102 w 281"/>
                <a:gd name="T5" fmla="*/ 122 h 298"/>
                <a:gd name="T6" fmla="*/ 84 w 281"/>
                <a:gd name="T7" fmla="*/ 221 h 298"/>
                <a:gd name="T8" fmla="*/ 281 w 281"/>
                <a:gd name="T9" fmla="*/ 298 h 298"/>
                <a:gd name="T10" fmla="*/ 42 w 281"/>
                <a:gd name="T11" fmla="*/ 35 h 298"/>
                <a:gd name="T12" fmla="*/ 34 w 281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298">
                  <a:moveTo>
                    <a:pt x="34" y="0"/>
                  </a:moveTo>
                  <a:cubicBezTo>
                    <a:pt x="34" y="0"/>
                    <a:pt x="11" y="60"/>
                    <a:pt x="0" y="99"/>
                  </a:cubicBezTo>
                  <a:cubicBezTo>
                    <a:pt x="0" y="99"/>
                    <a:pt x="47" y="116"/>
                    <a:pt x="102" y="122"/>
                  </a:cubicBezTo>
                  <a:cubicBezTo>
                    <a:pt x="102" y="122"/>
                    <a:pt x="81" y="214"/>
                    <a:pt x="84" y="221"/>
                  </a:cubicBezTo>
                  <a:cubicBezTo>
                    <a:pt x="84" y="221"/>
                    <a:pt x="221" y="265"/>
                    <a:pt x="281" y="298"/>
                  </a:cubicBezTo>
                  <a:cubicBezTo>
                    <a:pt x="241" y="251"/>
                    <a:pt x="82" y="73"/>
                    <a:pt x="42" y="35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0" name="Freeform 83"/>
            <p:cNvSpPr/>
            <p:nvPr>
              <p:custDataLst>
                <p:tags r:id="rId33"/>
              </p:custDataLst>
            </p:nvPr>
          </p:nvSpPr>
          <p:spPr bwMode="auto">
            <a:xfrm>
              <a:off x="7134222" y="3055885"/>
              <a:ext cx="198418" cy="472224"/>
            </a:xfrm>
            <a:custGeom>
              <a:avLst/>
              <a:gdLst>
                <a:gd name="T0" fmla="*/ 0 w 130"/>
                <a:gd name="T1" fmla="*/ 0 h 314"/>
                <a:gd name="T2" fmla="*/ 73 w 130"/>
                <a:gd name="T3" fmla="*/ 53 h 314"/>
                <a:gd name="T4" fmla="*/ 55 w 130"/>
                <a:gd name="T5" fmla="*/ 102 h 314"/>
                <a:gd name="T6" fmla="*/ 130 w 130"/>
                <a:gd name="T7" fmla="*/ 159 h 314"/>
                <a:gd name="T8" fmla="*/ 102 w 130"/>
                <a:gd name="T9" fmla="*/ 314 h 314"/>
                <a:gd name="T10" fmla="*/ 0 w 130"/>
                <a:gd name="T11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314">
                  <a:moveTo>
                    <a:pt x="0" y="0"/>
                  </a:moveTo>
                  <a:cubicBezTo>
                    <a:pt x="0" y="0"/>
                    <a:pt x="39" y="36"/>
                    <a:pt x="73" y="53"/>
                  </a:cubicBezTo>
                  <a:cubicBezTo>
                    <a:pt x="73" y="53"/>
                    <a:pt x="66" y="84"/>
                    <a:pt x="55" y="102"/>
                  </a:cubicBezTo>
                  <a:cubicBezTo>
                    <a:pt x="55" y="102"/>
                    <a:pt x="108" y="138"/>
                    <a:pt x="130" y="159"/>
                  </a:cubicBezTo>
                  <a:cubicBezTo>
                    <a:pt x="130" y="159"/>
                    <a:pt x="102" y="239"/>
                    <a:pt x="102" y="314"/>
                  </a:cubicBezTo>
                  <a:cubicBezTo>
                    <a:pt x="102" y="314"/>
                    <a:pt x="20" y="30"/>
                    <a:pt x="0" y="0"/>
                  </a:cubicBezTo>
                  <a:close/>
                </a:path>
              </a:pathLst>
            </a:custGeom>
            <a:solidFill>
              <a:srgbClr val="676B6B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1" name="Freeform 84"/>
            <p:cNvSpPr/>
            <p:nvPr>
              <p:custDataLst>
                <p:tags r:id="rId34"/>
              </p:custDataLst>
            </p:nvPr>
          </p:nvSpPr>
          <p:spPr bwMode="auto">
            <a:xfrm>
              <a:off x="7295203" y="3546848"/>
              <a:ext cx="131031" cy="320437"/>
            </a:xfrm>
            <a:custGeom>
              <a:avLst/>
              <a:gdLst>
                <a:gd name="T0" fmla="*/ 0 w 86"/>
                <a:gd name="T1" fmla="*/ 0 h 214"/>
                <a:gd name="T2" fmla="*/ 86 w 86"/>
                <a:gd name="T3" fmla="*/ 214 h 214"/>
                <a:gd name="T4" fmla="*/ 0 w 86"/>
                <a:gd name="T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214">
                  <a:moveTo>
                    <a:pt x="0" y="0"/>
                  </a:moveTo>
                  <a:cubicBezTo>
                    <a:pt x="0" y="0"/>
                    <a:pt x="75" y="154"/>
                    <a:pt x="86" y="214"/>
                  </a:cubicBezTo>
                  <a:cubicBezTo>
                    <a:pt x="86" y="214"/>
                    <a:pt x="9" y="35"/>
                    <a:pt x="0" y="0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2" name="Freeform 85"/>
            <p:cNvSpPr/>
            <p:nvPr>
              <p:custDataLst>
                <p:tags r:id="rId35"/>
              </p:custDataLst>
            </p:nvPr>
          </p:nvSpPr>
          <p:spPr bwMode="auto">
            <a:xfrm>
              <a:off x="7317665" y="3773590"/>
              <a:ext cx="44925" cy="48722"/>
            </a:xfrm>
            <a:custGeom>
              <a:avLst/>
              <a:gdLst>
                <a:gd name="T0" fmla="*/ 27 w 30"/>
                <a:gd name="T1" fmla="*/ 11 h 32"/>
                <a:gd name="T2" fmla="*/ 21 w 30"/>
                <a:gd name="T3" fmla="*/ 30 h 32"/>
                <a:gd name="T4" fmla="*/ 3 w 30"/>
                <a:gd name="T5" fmla="*/ 21 h 32"/>
                <a:gd name="T6" fmla="*/ 9 w 30"/>
                <a:gd name="T7" fmla="*/ 2 h 32"/>
                <a:gd name="T8" fmla="*/ 27 w 30"/>
                <a:gd name="T9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2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2"/>
                    <a:pt x="6" y="29"/>
                    <a:pt x="3" y="21"/>
                  </a:cubicBezTo>
                  <a:cubicBezTo>
                    <a:pt x="0" y="14"/>
                    <a:pt x="3" y="5"/>
                    <a:pt x="9" y="2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93" name="Freeform 86"/>
            <p:cNvSpPr/>
            <p:nvPr>
              <p:custDataLst>
                <p:tags r:id="rId36"/>
              </p:custDataLst>
            </p:nvPr>
          </p:nvSpPr>
          <p:spPr bwMode="auto">
            <a:xfrm>
              <a:off x="7267125" y="3619929"/>
              <a:ext cx="44925" cy="50596"/>
            </a:xfrm>
            <a:custGeom>
              <a:avLst/>
              <a:gdLst>
                <a:gd name="T0" fmla="*/ 27 w 30"/>
                <a:gd name="T1" fmla="*/ 11 h 33"/>
                <a:gd name="T2" fmla="*/ 21 w 30"/>
                <a:gd name="T3" fmla="*/ 30 h 33"/>
                <a:gd name="T4" fmla="*/ 3 w 30"/>
                <a:gd name="T5" fmla="*/ 21 h 33"/>
                <a:gd name="T6" fmla="*/ 10 w 30"/>
                <a:gd name="T7" fmla="*/ 3 h 33"/>
                <a:gd name="T8" fmla="*/ 27 w 30"/>
                <a:gd name="T9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27" y="11"/>
                  </a:moveTo>
                  <a:cubicBezTo>
                    <a:pt x="30" y="19"/>
                    <a:pt x="27" y="27"/>
                    <a:pt x="21" y="30"/>
                  </a:cubicBezTo>
                  <a:cubicBezTo>
                    <a:pt x="14" y="33"/>
                    <a:pt x="6" y="29"/>
                    <a:pt x="3" y="21"/>
                  </a:cubicBezTo>
                  <a:cubicBezTo>
                    <a:pt x="0" y="14"/>
                    <a:pt x="3" y="6"/>
                    <a:pt x="10" y="3"/>
                  </a:cubicBezTo>
                  <a:cubicBezTo>
                    <a:pt x="16" y="0"/>
                    <a:pt x="24" y="4"/>
                    <a:pt x="27" y="11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7" name="Freeform 87"/>
            <p:cNvSpPr/>
            <p:nvPr>
              <p:custDataLst>
                <p:tags r:id="rId37"/>
              </p:custDataLst>
            </p:nvPr>
          </p:nvSpPr>
          <p:spPr bwMode="auto">
            <a:xfrm>
              <a:off x="7074322" y="3035271"/>
              <a:ext cx="76747" cy="116182"/>
            </a:xfrm>
            <a:custGeom>
              <a:avLst/>
              <a:gdLst>
                <a:gd name="T0" fmla="*/ 0 w 52"/>
                <a:gd name="T1" fmla="*/ 31 h 78"/>
                <a:gd name="T2" fmla="*/ 45 w 52"/>
                <a:gd name="T3" fmla="*/ 78 h 78"/>
                <a:gd name="T4" fmla="*/ 48 w 52"/>
                <a:gd name="T5" fmla="*/ 18 h 78"/>
                <a:gd name="T6" fmla="*/ 25 w 52"/>
                <a:gd name="T7" fmla="*/ 0 h 78"/>
                <a:gd name="T8" fmla="*/ 0 w 52"/>
                <a:gd name="T9" fmla="*/ 3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8">
                  <a:moveTo>
                    <a:pt x="0" y="31"/>
                  </a:moveTo>
                  <a:cubicBezTo>
                    <a:pt x="45" y="78"/>
                    <a:pt x="45" y="78"/>
                    <a:pt x="45" y="78"/>
                  </a:cubicBezTo>
                  <a:cubicBezTo>
                    <a:pt x="45" y="78"/>
                    <a:pt x="52" y="31"/>
                    <a:pt x="48" y="18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8" name="Freeform 88"/>
            <p:cNvSpPr/>
            <p:nvPr>
              <p:custDataLst>
                <p:tags r:id="rId38"/>
              </p:custDataLst>
            </p:nvPr>
          </p:nvSpPr>
          <p:spPr bwMode="auto">
            <a:xfrm>
              <a:off x="7134222" y="3880403"/>
              <a:ext cx="454865" cy="131173"/>
            </a:xfrm>
            <a:custGeom>
              <a:avLst/>
              <a:gdLst>
                <a:gd name="T0" fmla="*/ 0 w 301"/>
                <a:gd name="T1" fmla="*/ 87 h 87"/>
                <a:gd name="T2" fmla="*/ 188 w 301"/>
                <a:gd name="T3" fmla="*/ 43 h 87"/>
                <a:gd name="T4" fmla="*/ 194 w 301"/>
                <a:gd name="T5" fmla="*/ 0 h 87"/>
                <a:gd name="T6" fmla="*/ 211 w 301"/>
                <a:gd name="T7" fmla="*/ 41 h 87"/>
                <a:gd name="T8" fmla="*/ 301 w 301"/>
                <a:gd name="T9" fmla="*/ 40 h 87"/>
                <a:gd name="T10" fmla="*/ 207 w 301"/>
                <a:gd name="T11" fmla="*/ 49 h 87"/>
                <a:gd name="T12" fmla="*/ 200 w 301"/>
                <a:gd name="T13" fmla="*/ 32 h 87"/>
                <a:gd name="T14" fmla="*/ 197 w 301"/>
                <a:gd name="T15" fmla="*/ 52 h 87"/>
                <a:gd name="T16" fmla="*/ 0 w 301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" h="87">
                  <a:moveTo>
                    <a:pt x="0" y="87"/>
                  </a:moveTo>
                  <a:cubicBezTo>
                    <a:pt x="0" y="87"/>
                    <a:pt x="85" y="58"/>
                    <a:pt x="188" y="43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0"/>
                    <a:pt x="206" y="28"/>
                    <a:pt x="211" y="41"/>
                  </a:cubicBezTo>
                  <a:cubicBezTo>
                    <a:pt x="211" y="41"/>
                    <a:pt x="283" y="38"/>
                    <a:pt x="301" y="40"/>
                  </a:cubicBezTo>
                  <a:cubicBezTo>
                    <a:pt x="301" y="40"/>
                    <a:pt x="217" y="47"/>
                    <a:pt x="207" y="49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0" y="32"/>
                    <a:pt x="198" y="46"/>
                    <a:pt x="197" y="52"/>
                  </a:cubicBezTo>
                  <a:cubicBezTo>
                    <a:pt x="194" y="55"/>
                    <a:pt x="45" y="67"/>
                    <a:pt x="0" y="87"/>
                  </a:cubicBezTo>
                  <a:close/>
                </a:path>
              </a:pathLst>
            </a:custGeom>
            <a:solidFill>
              <a:srgbClr val="23272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39" name="Freeform 89"/>
            <p:cNvSpPr/>
            <p:nvPr>
              <p:custDataLst>
                <p:tags r:id="rId39"/>
              </p:custDataLst>
            </p:nvPr>
          </p:nvSpPr>
          <p:spPr bwMode="auto">
            <a:xfrm>
              <a:off x="6434143" y="3106480"/>
              <a:ext cx="524123" cy="788914"/>
            </a:xfrm>
            <a:custGeom>
              <a:avLst/>
              <a:gdLst>
                <a:gd name="T0" fmla="*/ 221 w 348"/>
                <a:gd name="T1" fmla="*/ 17 h 524"/>
                <a:gd name="T2" fmla="*/ 20 w 348"/>
                <a:gd name="T3" fmla="*/ 356 h 524"/>
                <a:gd name="T4" fmla="*/ 289 w 348"/>
                <a:gd name="T5" fmla="*/ 456 h 524"/>
                <a:gd name="T6" fmla="*/ 306 w 348"/>
                <a:gd name="T7" fmla="*/ 356 h 524"/>
                <a:gd name="T8" fmla="*/ 116 w 348"/>
                <a:gd name="T9" fmla="*/ 380 h 524"/>
                <a:gd name="T10" fmla="*/ 257 w 348"/>
                <a:gd name="T11" fmla="*/ 104 h 524"/>
                <a:gd name="T12" fmla="*/ 221 w 348"/>
                <a:gd name="T13" fmla="*/ 1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524">
                  <a:moveTo>
                    <a:pt x="221" y="17"/>
                  </a:moveTo>
                  <a:cubicBezTo>
                    <a:pt x="221" y="17"/>
                    <a:pt x="39" y="246"/>
                    <a:pt x="20" y="356"/>
                  </a:cubicBezTo>
                  <a:cubicBezTo>
                    <a:pt x="0" y="466"/>
                    <a:pt x="68" y="524"/>
                    <a:pt x="289" y="456"/>
                  </a:cubicBezTo>
                  <a:cubicBezTo>
                    <a:pt x="289" y="456"/>
                    <a:pt x="348" y="383"/>
                    <a:pt x="306" y="356"/>
                  </a:cubicBezTo>
                  <a:cubicBezTo>
                    <a:pt x="306" y="356"/>
                    <a:pt x="153" y="448"/>
                    <a:pt x="116" y="380"/>
                  </a:cubicBezTo>
                  <a:cubicBezTo>
                    <a:pt x="78" y="313"/>
                    <a:pt x="186" y="215"/>
                    <a:pt x="257" y="104"/>
                  </a:cubicBezTo>
                  <a:cubicBezTo>
                    <a:pt x="257" y="104"/>
                    <a:pt x="296" y="0"/>
                    <a:pt x="221" y="17"/>
                  </a:cubicBezTo>
                  <a:close/>
                </a:path>
              </a:pathLst>
            </a:custGeom>
            <a:solidFill>
              <a:srgbClr val="464B4C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0" name="Freeform 90"/>
            <p:cNvSpPr/>
            <p:nvPr>
              <p:custDataLst>
                <p:tags r:id="rId40"/>
              </p:custDataLst>
            </p:nvPr>
          </p:nvSpPr>
          <p:spPr bwMode="auto">
            <a:xfrm>
              <a:off x="6739258" y="3490631"/>
              <a:ext cx="366886" cy="311068"/>
            </a:xfrm>
            <a:custGeom>
              <a:avLst/>
              <a:gdLst>
                <a:gd name="T0" fmla="*/ 134 w 244"/>
                <a:gd name="T1" fmla="*/ 188 h 206"/>
                <a:gd name="T2" fmla="*/ 36 w 244"/>
                <a:gd name="T3" fmla="*/ 162 h 206"/>
                <a:gd name="T4" fmla="*/ 26 w 244"/>
                <a:gd name="T5" fmla="*/ 46 h 206"/>
                <a:gd name="T6" fmla="*/ 48 w 244"/>
                <a:gd name="T7" fmla="*/ 80 h 206"/>
                <a:gd name="T8" fmla="*/ 65 w 244"/>
                <a:gd name="T9" fmla="*/ 109 h 206"/>
                <a:gd name="T10" fmla="*/ 73 w 244"/>
                <a:gd name="T11" fmla="*/ 21 h 206"/>
                <a:gd name="T12" fmla="*/ 107 w 244"/>
                <a:gd name="T13" fmla="*/ 30 h 206"/>
                <a:gd name="T14" fmla="*/ 113 w 244"/>
                <a:gd name="T15" fmla="*/ 103 h 206"/>
                <a:gd name="T16" fmla="*/ 138 w 244"/>
                <a:gd name="T17" fmla="*/ 34 h 206"/>
                <a:gd name="T18" fmla="*/ 164 w 244"/>
                <a:gd name="T19" fmla="*/ 52 h 206"/>
                <a:gd name="T20" fmla="*/ 149 w 244"/>
                <a:gd name="T21" fmla="*/ 103 h 206"/>
                <a:gd name="T22" fmla="*/ 172 w 244"/>
                <a:gd name="T23" fmla="*/ 129 h 206"/>
                <a:gd name="T24" fmla="*/ 228 w 244"/>
                <a:gd name="T25" fmla="*/ 111 h 206"/>
                <a:gd name="T26" fmla="*/ 244 w 244"/>
                <a:gd name="T27" fmla="*/ 139 h 206"/>
                <a:gd name="T28" fmla="*/ 187 w 244"/>
                <a:gd name="T29" fmla="*/ 166 h 206"/>
                <a:gd name="T30" fmla="*/ 134 w 244"/>
                <a:gd name="T31" fmla="*/ 18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06">
                  <a:moveTo>
                    <a:pt x="134" y="188"/>
                  </a:moveTo>
                  <a:cubicBezTo>
                    <a:pt x="109" y="197"/>
                    <a:pt x="71" y="206"/>
                    <a:pt x="36" y="162"/>
                  </a:cubicBezTo>
                  <a:cubicBezTo>
                    <a:pt x="0" y="119"/>
                    <a:pt x="0" y="60"/>
                    <a:pt x="26" y="46"/>
                  </a:cubicBezTo>
                  <a:cubicBezTo>
                    <a:pt x="43" y="37"/>
                    <a:pt x="47" y="51"/>
                    <a:pt x="48" y="80"/>
                  </a:cubicBezTo>
                  <a:cubicBezTo>
                    <a:pt x="48" y="108"/>
                    <a:pt x="65" y="109"/>
                    <a:pt x="65" y="109"/>
                  </a:cubicBezTo>
                  <a:cubicBezTo>
                    <a:pt x="65" y="109"/>
                    <a:pt x="53" y="45"/>
                    <a:pt x="73" y="21"/>
                  </a:cubicBezTo>
                  <a:cubicBezTo>
                    <a:pt x="90" y="0"/>
                    <a:pt x="117" y="11"/>
                    <a:pt x="107" y="30"/>
                  </a:cubicBezTo>
                  <a:cubicBezTo>
                    <a:pt x="98" y="48"/>
                    <a:pt x="110" y="93"/>
                    <a:pt x="113" y="103"/>
                  </a:cubicBezTo>
                  <a:cubicBezTo>
                    <a:pt x="113" y="103"/>
                    <a:pt x="115" y="43"/>
                    <a:pt x="138" y="34"/>
                  </a:cubicBezTo>
                  <a:cubicBezTo>
                    <a:pt x="158" y="26"/>
                    <a:pt x="165" y="41"/>
                    <a:pt x="164" y="52"/>
                  </a:cubicBezTo>
                  <a:cubicBezTo>
                    <a:pt x="162" y="62"/>
                    <a:pt x="153" y="67"/>
                    <a:pt x="149" y="103"/>
                  </a:cubicBezTo>
                  <a:cubicBezTo>
                    <a:pt x="146" y="140"/>
                    <a:pt x="169" y="134"/>
                    <a:pt x="172" y="129"/>
                  </a:cubicBezTo>
                  <a:cubicBezTo>
                    <a:pt x="176" y="124"/>
                    <a:pt x="215" y="103"/>
                    <a:pt x="228" y="111"/>
                  </a:cubicBezTo>
                  <a:cubicBezTo>
                    <a:pt x="240" y="118"/>
                    <a:pt x="244" y="139"/>
                    <a:pt x="244" y="139"/>
                  </a:cubicBezTo>
                  <a:cubicBezTo>
                    <a:pt x="244" y="139"/>
                    <a:pt x="206" y="156"/>
                    <a:pt x="187" y="166"/>
                  </a:cubicBezTo>
                  <a:cubicBezTo>
                    <a:pt x="167" y="176"/>
                    <a:pt x="151" y="181"/>
                    <a:pt x="134" y="188"/>
                  </a:cubicBezTo>
                  <a:close/>
                </a:path>
              </a:pathLst>
            </a:custGeom>
            <a:solidFill>
              <a:srgbClr val="FFDCB8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141" name="Freeform 91"/>
            <p:cNvSpPr/>
            <p:nvPr>
              <p:custDataLst>
                <p:tags r:id="rId41"/>
              </p:custDataLst>
            </p:nvPr>
          </p:nvSpPr>
          <p:spPr bwMode="auto">
            <a:xfrm>
              <a:off x="6864673" y="3664903"/>
              <a:ext cx="69260" cy="88074"/>
            </a:xfrm>
            <a:custGeom>
              <a:avLst/>
              <a:gdLst>
                <a:gd name="T0" fmla="*/ 0 w 46"/>
                <a:gd name="T1" fmla="*/ 24 h 60"/>
                <a:gd name="T2" fmla="*/ 45 w 46"/>
                <a:gd name="T3" fmla="*/ 60 h 60"/>
                <a:gd name="T4" fmla="*/ 0 w 46"/>
                <a:gd name="T5" fmla="*/ 2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60">
                  <a:moveTo>
                    <a:pt x="0" y="24"/>
                  </a:moveTo>
                  <a:cubicBezTo>
                    <a:pt x="0" y="24"/>
                    <a:pt x="40" y="12"/>
                    <a:pt x="45" y="60"/>
                  </a:cubicBezTo>
                  <a:cubicBezTo>
                    <a:pt x="45" y="60"/>
                    <a:pt x="46" y="0"/>
                    <a:pt x="0" y="24"/>
                  </a:cubicBezTo>
                  <a:close/>
                </a:path>
              </a:pathLst>
            </a:custGeom>
            <a:solidFill>
              <a:srgbClr val="CB8F5E"/>
            </a:solidFill>
            <a:ln>
              <a:noFill/>
            </a:ln>
          </p:spPr>
          <p:txBody>
            <a:bodyPr lIns="68580" tIns="34290" rIns="68580" bIns="34290"/>
            <a:lstStyle/>
            <a:p>
              <a:pPr>
                <a:defRPr/>
              </a:pPr>
              <a:endParaRPr lang="en-US" sz="1350">
                <a:solidFill>
                  <a:srgbClr val="000000"/>
                </a:solidFill>
                <a:latin typeface="Calibri" panose="020F0502020204030204"/>
                <a:ea typeface="宋体" pitchFamily="2" charset="-122"/>
              </a:endParaRPr>
            </a:p>
          </p:txBody>
        </p:sp>
      </p:grpSp>
      <p:pic>
        <p:nvPicPr>
          <p:cNvPr id="110601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1" t="5243" r="51077" b="7512"/>
          <a:stretch>
            <a:fillRect/>
          </a:stretch>
        </p:blipFill>
        <p:spPr bwMode="auto">
          <a:xfrm>
            <a:off x="6064251" y="192088"/>
            <a:ext cx="2100263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2" name="Picture 2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7" t="6088" r="5798" b="8682"/>
          <a:stretch>
            <a:fillRect/>
          </a:stretch>
        </p:blipFill>
        <p:spPr bwMode="auto">
          <a:xfrm>
            <a:off x="5962651" y="3286126"/>
            <a:ext cx="22637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124576" y="192089"/>
            <a:ext cx="930275" cy="26193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64251" y="960439"/>
            <a:ext cx="930275" cy="261937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64251" y="1828800"/>
            <a:ext cx="930275" cy="26035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8375" y="2601913"/>
            <a:ext cx="928688" cy="26035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02351" y="3660775"/>
            <a:ext cx="974725" cy="26193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6476" y="4146550"/>
            <a:ext cx="974725" cy="26193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24576" y="5080000"/>
            <a:ext cx="974725" cy="26035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24576" y="5594350"/>
            <a:ext cx="974725" cy="261938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noProof="1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</p:spTree>
    <p:custDataLst>
      <p:tags r:id="rId4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3"/>
          <p:cNvSpPr txBox="1"/>
          <p:nvPr>
            <p:custDataLst>
              <p:tags r:id="rId1"/>
            </p:custDataLst>
          </p:nvPr>
        </p:nvSpPr>
        <p:spPr>
          <a:xfrm>
            <a:off x="3138489" y="1168400"/>
            <a:ext cx="5915025" cy="554038"/>
          </a:xfrm>
          <a:prstGeom prst="rect">
            <a:avLst/>
          </a:prstGeom>
        </p:spPr>
        <p:txBody>
          <a:bodyPr lIns="51435" tIns="25718" rIns="51435" bIns="25718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pPr algn="ctr" defTabSz="685800" fontAlgn="base">
              <a:lnSpc>
                <a:spcPct val="120000"/>
              </a:lnSpc>
              <a:spcAft>
                <a:spcPct val="0"/>
              </a:spcAft>
              <a:defRPr/>
            </a:pPr>
            <a:r>
              <a:rPr lang="en-US" altLang="zh-CN" sz="2025" b="1" spc="225" noProof="1">
                <a:latin typeface="微软雅黑" panose="020B0503020204020204" charset="-122"/>
              </a:rPr>
              <a:t> </a:t>
            </a:r>
            <a:r>
              <a:rPr lang="zh-CN" altLang="en-US" sz="2025" b="1" spc="225" noProof="1">
                <a:latin typeface="微软雅黑" panose="020B0503020204020204" charset="-122"/>
              </a:rPr>
              <a:t>教材结构</a:t>
            </a:r>
            <a:endParaRPr lang="zh-CN" altLang="en-US" sz="2025" b="1" spc="225" noProof="1">
              <a:latin typeface="微软雅黑" panose="020B0503020204020204" charset="-122"/>
            </a:endParaRPr>
          </a:p>
        </p:txBody>
      </p:sp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208338" y="4075113"/>
            <a:ext cx="2767012" cy="0"/>
          </a:xfrm>
          <a:prstGeom prst="line">
            <a:avLst/>
          </a:prstGeom>
          <a:ln w="127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72" name="直接连接符 71"/>
          <p:cNvCxnSpPr/>
          <p:nvPr>
            <p:custDataLst>
              <p:tags r:id="rId3"/>
            </p:custDataLst>
          </p:nvPr>
        </p:nvCxnSpPr>
        <p:spPr>
          <a:xfrm>
            <a:off x="6218238" y="4075113"/>
            <a:ext cx="2767012" cy="0"/>
          </a:xfrm>
          <a:prstGeom prst="line">
            <a:avLst/>
          </a:prstGeom>
          <a:ln w="127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3206750" y="3286125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/>
          <a:p>
            <a:pPr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7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827839" y="3240088"/>
            <a:ext cx="2090737" cy="514350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500" b="1" spc="225" noProof="1">
                <a:latin typeface="微软雅黑" panose="020B0503020204020204" charset="-122"/>
                <a:cs typeface="+mn-ea"/>
              </a:rPr>
              <a:t>练习</a:t>
            </a:r>
            <a:endParaRPr lang="zh-CN" altLang="en-US" sz="1500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218238" y="3284538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>
            <a:defPPr>
              <a:defRPr lang="zh-CN"/>
            </a:defPPr>
            <a:lvl1pPr algn="ctr">
              <a:defRPr sz="4800">
                <a:solidFill>
                  <a:prstClr val="white"/>
                </a:solidFill>
              </a:defRPr>
            </a:lvl1pPr>
            <a:lvl2pPr>
              <a:defRPr>
                <a:solidFill>
                  <a:sysClr val="window" lastClr="FFFFFF"/>
                </a:solidFill>
              </a:defRPr>
            </a:lvl2pPr>
            <a:lvl3pPr>
              <a:defRPr>
                <a:solidFill>
                  <a:sysClr val="window" lastClr="FFFFFF"/>
                </a:solidFill>
              </a:defRPr>
            </a:lvl3pPr>
            <a:lvl4pPr>
              <a:defRPr>
                <a:solidFill>
                  <a:sysClr val="window" lastClr="FFFFFF"/>
                </a:solidFill>
              </a:defRPr>
            </a:lvl4pPr>
            <a:lvl5pPr>
              <a:defRPr>
                <a:solidFill>
                  <a:sysClr val="window" lastClr="FFFFFF"/>
                </a:solidFill>
              </a:defRPr>
            </a:lvl5pPr>
            <a:lvl6pPr>
              <a:defRPr>
                <a:solidFill>
                  <a:sysClr val="window" lastClr="FFFFFF"/>
                </a:solidFill>
              </a:defRPr>
            </a:lvl6pPr>
            <a:lvl7pPr>
              <a:defRPr>
                <a:solidFill>
                  <a:sysClr val="window" lastClr="FFFFFF"/>
                </a:solidFill>
              </a:defRPr>
            </a:lvl7pPr>
            <a:lvl8pPr>
              <a:defRPr>
                <a:solidFill>
                  <a:sysClr val="window" lastClr="FFFFFF"/>
                </a:solidFill>
              </a:defRPr>
            </a:lvl8pPr>
            <a:lvl9pPr>
              <a:defRPr>
                <a:solidFill>
                  <a:sysClr val="window" lastClr="FFFFFF"/>
                </a:solidFill>
              </a:defRPr>
            </a:lvl9pPr>
          </a:lstStyle>
          <a:p>
            <a:pPr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7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814763" y="3390900"/>
            <a:ext cx="2093912" cy="242888"/>
          </a:xfrm>
          <a:prstGeom prst="rect">
            <a:avLst/>
          </a:prstGeom>
          <a:noFill/>
          <a:ln>
            <a:noFill/>
          </a:ln>
        </p:spPr>
        <p:txBody>
          <a:bodyPr bIns="0" anchor="ctr"/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500" b="1" spc="225" noProof="1">
                <a:latin typeface="微软雅黑" panose="020B0503020204020204" charset="-122"/>
                <a:cs typeface="+mn-ea"/>
              </a:rPr>
              <a:t>语法解释</a:t>
            </a:r>
            <a:endParaRPr lang="zh-CN" altLang="en-US" sz="1500" b="1" spc="225" noProof="1">
              <a:latin typeface="微软雅黑" panose="020B0503020204020204" charset="-122"/>
              <a:cs typeface="+mn-ea"/>
            </a:endParaRPr>
          </a:p>
        </p:txBody>
      </p:sp>
      <p:cxnSp>
        <p:nvCxnSpPr>
          <p:cNvPr id="57" name="直接连接符 56"/>
          <p:cNvCxnSpPr/>
          <p:nvPr>
            <p:custDataLst>
              <p:tags r:id="rId8"/>
            </p:custDataLst>
          </p:nvPr>
        </p:nvCxnSpPr>
        <p:spPr>
          <a:xfrm>
            <a:off x="3208338" y="3044825"/>
            <a:ext cx="2767012" cy="0"/>
          </a:xfrm>
          <a:prstGeom prst="line">
            <a:avLst/>
          </a:prstGeom>
          <a:ln w="127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63" name="矩形 62"/>
          <p:cNvSpPr/>
          <p:nvPr>
            <p:custDataLst>
              <p:tags r:id="rId9"/>
            </p:custDataLst>
          </p:nvPr>
        </p:nvSpPr>
        <p:spPr>
          <a:xfrm>
            <a:off x="3206750" y="2255838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/>
          <a:p>
            <a:pPr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7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1" name="直接连接符 70"/>
          <p:cNvCxnSpPr/>
          <p:nvPr>
            <p:custDataLst>
              <p:tags r:id="rId10"/>
            </p:custDataLst>
          </p:nvPr>
        </p:nvCxnSpPr>
        <p:spPr>
          <a:xfrm>
            <a:off x="6218238" y="3044825"/>
            <a:ext cx="2767012" cy="0"/>
          </a:xfrm>
          <a:prstGeom prst="line">
            <a:avLst/>
          </a:prstGeom>
          <a:ln w="12700">
            <a:solidFill>
              <a:srgbClr val="1F74AD"/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32" name="矩形 31"/>
          <p:cNvSpPr/>
          <p:nvPr>
            <p:custDataLst>
              <p:tags r:id="rId11"/>
            </p:custDataLst>
          </p:nvPr>
        </p:nvSpPr>
        <p:spPr>
          <a:xfrm>
            <a:off x="6218238" y="2255838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/>
          <a:p>
            <a:pPr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7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6827839" y="2200276"/>
            <a:ext cx="2090737" cy="569913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500" b="1" spc="225" noProof="1">
                <a:latin typeface="微软雅黑" panose="020B0503020204020204" charset="-122"/>
                <a:cs typeface="+mn-ea"/>
              </a:rPr>
              <a:t>应用课文</a:t>
            </a:r>
            <a:endParaRPr lang="zh-CN" altLang="en-US" sz="1500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3"/>
            </p:custDataLst>
          </p:nvPr>
        </p:nvSpPr>
        <p:spPr>
          <a:xfrm>
            <a:off x="3814763" y="2201863"/>
            <a:ext cx="2241550" cy="457200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500" b="1" spc="225" noProof="1">
                <a:latin typeface="微软雅黑" panose="020B0503020204020204" charset="-122"/>
                <a:cs typeface="+mn-ea"/>
              </a:rPr>
              <a:t>基本课文</a:t>
            </a:r>
            <a:endParaRPr lang="zh-CN" altLang="en-US" sz="1500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3206750" y="4316413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/>
          <a:p>
            <a:pPr algn="ctr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2700" noProof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5"/>
            </p:custDataLst>
          </p:nvPr>
        </p:nvSpPr>
        <p:spPr>
          <a:xfrm>
            <a:off x="6827839" y="4330701"/>
            <a:ext cx="2090737" cy="377825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500" b="1" spc="225" noProof="1">
                <a:latin typeface="微软雅黑" panose="020B0503020204020204" charset="-122"/>
                <a:cs typeface="+mn-ea"/>
              </a:rPr>
              <a:t>生词表</a:t>
            </a:r>
            <a:endParaRPr lang="zh-CN" altLang="en-US" sz="1500" b="1" spc="225" noProof="1">
              <a:latin typeface="微软雅黑" panose="020B0503020204020204" charset="-122"/>
              <a:cs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>
            <a:off x="6218238" y="4316413"/>
            <a:ext cx="514350" cy="51435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anchor="ctr">
            <a:normAutofit lnSpcReduction="10000"/>
          </a:bodyPr>
          <a:lstStyle>
            <a:defPPr>
              <a:defRPr lang="zh-CN"/>
            </a:defPPr>
            <a:lvl1pPr algn="ctr">
              <a:defRPr sz="4800">
                <a:solidFill>
                  <a:prstClr val="white"/>
                </a:solidFill>
              </a:defRPr>
            </a:lvl1pPr>
            <a:lvl2pPr>
              <a:defRPr>
                <a:solidFill>
                  <a:sysClr val="window" lastClr="FFFFFF"/>
                </a:solidFill>
              </a:defRPr>
            </a:lvl2pPr>
            <a:lvl3pPr>
              <a:defRPr>
                <a:solidFill>
                  <a:sysClr val="window" lastClr="FFFFFF"/>
                </a:solidFill>
              </a:defRPr>
            </a:lvl3pPr>
            <a:lvl4pPr>
              <a:defRPr>
                <a:solidFill>
                  <a:sysClr val="window" lastClr="FFFFFF"/>
                </a:solidFill>
              </a:defRPr>
            </a:lvl4pPr>
            <a:lvl5pPr>
              <a:defRPr>
                <a:solidFill>
                  <a:sysClr val="window" lastClr="FFFFFF"/>
                </a:solidFill>
              </a:defRPr>
            </a:lvl5pPr>
            <a:lvl6pPr>
              <a:defRPr>
                <a:solidFill>
                  <a:sysClr val="window" lastClr="FFFFFF"/>
                </a:solidFill>
              </a:defRPr>
            </a:lvl6pPr>
            <a:lvl7pPr>
              <a:defRPr>
                <a:solidFill>
                  <a:sysClr val="window" lastClr="FFFFFF"/>
                </a:solidFill>
              </a:defRPr>
            </a:lvl7pPr>
            <a:lvl8pPr>
              <a:defRPr>
                <a:solidFill>
                  <a:sysClr val="window" lastClr="FFFFFF"/>
                </a:solidFill>
              </a:defRPr>
            </a:lvl8pPr>
            <a:lvl9pPr>
              <a:defRPr>
                <a:solidFill>
                  <a:sysClr val="window" lastClr="FFFFFF"/>
                </a:solidFill>
              </a:defRPr>
            </a:lvl9pPr>
          </a:lstStyle>
          <a:p>
            <a:pPr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700" noProof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2700" noProof="1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3773489" y="4262438"/>
            <a:ext cx="2200275" cy="569912"/>
          </a:xfrm>
          <a:prstGeom prst="rect">
            <a:avLst/>
          </a:prstGeom>
          <a:noFill/>
          <a:ln>
            <a:noFill/>
          </a:ln>
        </p:spPr>
        <p:txBody>
          <a:bodyPr bIns="0" anchor="ctr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defRPr sz="200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微软雅黑" panose="020B0503020204020204" charset="-122"/>
              </a:defRPr>
            </a:lvl9pPr>
          </a:lstStyle>
          <a:p>
            <a:pPr defTabSz="685800" eaLnBrk="0" hangingPunct="0">
              <a:lnSpc>
                <a:spcPct val="120000"/>
              </a:lnSpc>
              <a:defRPr/>
            </a:pPr>
            <a:r>
              <a:rPr lang="zh-CN" altLang="en-US" sz="1500" b="1" spc="225" noProof="1">
                <a:latin typeface="微软雅黑" panose="020B0503020204020204" charset="-122"/>
                <a:cs typeface="+mn-ea"/>
              </a:rPr>
              <a:t>表达及词语讲解</a:t>
            </a:r>
            <a:endParaRPr lang="zh-CN" altLang="en-US" sz="1500" b="1" spc="225" noProof="1">
              <a:latin typeface="微软雅黑" panose="020B0503020204020204" charset="-122"/>
              <a:cs typeface="+mn-ea"/>
            </a:endParaRPr>
          </a:p>
        </p:txBody>
      </p:sp>
    </p:spTree>
    <p:custDataLst>
      <p:tags r:id="rId18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4299"/>
            <a:ext cx="10515600" cy="518266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ja-JP" sz="3200" dirty="0">
                <a:solidFill>
                  <a:srgbClr val="002060"/>
                </a:solidFill>
              </a:rPr>
              <a:t>『</a:t>
            </a:r>
            <a:r>
              <a:rPr lang="ja-JP" altLang="en-US" sz="3200" dirty="0">
                <a:solidFill>
                  <a:srgbClr val="002060"/>
                </a:solidFill>
              </a:rPr>
              <a:t>いろどり生活の日本語</a:t>
            </a:r>
            <a:r>
              <a:rPr lang="en-US" altLang="ja-JP" sz="3200" dirty="0">
                <a:solidFill>
                  <a:srgbClr val="002060"/>
                </a:solidFill>
              </a:rPr>
              <a:t>』</a:t>
            </a:r>
            <a:r>
              <a:rPr lang="ja-JP" altLang="en-US" sz="3200" dirty="0">
                <a:solidFill>
                  <a:srgbClr val="002060"/>
                </a:solidFill>
              </a:rPr>
              <a:t>　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ja-JP" altLang="en-US" sz="3200" dirty="0">
                <a:solidFill>
                  <a:srgbClr val="002060"/>
                </a:solidFill>
              </a:rPr>
              <a:t>　日本国際交流基金</a:t>
            </a:r>
            <a:endParaRPr lang="en-US" altLang="ja-JP" sz="3200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000" dirty="0">
                <a:hlinkClick r:id="rId1"/>
              </a:rPr>
              <a:t>https://www.jpfbj.cn/irodori/starter/pdf.php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58" y="0"/>
            <a:ext cx="4776320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4816" y="497151"/>
            <a:ext cx="9888984" cy="5680130"/>
          </a:xfrm>
        </p:spPr>
        <p:txBody>
          <a:bodyPr>
            <a:normAutofit/>
          </a:bodyPr>
          <a:lstStyle/>
          <a:p>
            <a:pPr indent="0" latinLnBrk="0">
              <a:lnSpc>
                <a:spcPct val="200000"/>
              </a:lnSpc>
              <a:buNone/>
              <a:defRPr/>
            </a:pP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highlight>
                  <a:srgbClr val="FFCCCC"/>
                </a:highlight>
                <a:sym typeface="+mn-ea"/>
              </a:rPr>
              <a:t>二、达到目标</a:t>
            </a:r>
            <a:endParaRPr lang="zh-CN" altLang="zh-CN" sz="3200" dirty="0">
              <a:effectLst/>
              <a:highlight>
                <a:srgbClr val="FFCCCC"/>
              </a:highlight>
              <a:latin typeface="Times New Roman" panose="02020603050405020304" pitchFamily="18" charset="0"/>
              <a:ea typeface="宋体" pitchFamily="2" charset="-122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掌握纯正的日语发音</a:t>
            </a:r>
            <a:endParaRPr lang="zh-CN" altLang="zh-CN" sz="2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熟记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cs typeface="宋体" pitchFamily="2" charset="-122"/>
              </a:rPr>
              <a:t>300</a:t>
            </a: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个日语词汇</a:t>
            </a: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    </a:t>
            </a:r>
            <a:r>
              <a:rPr lang="zh-CN" altLang="en-US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（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cs typeface="宋体" pitchFamily="2" charset="-122"/>
              </a:rPr>
              <a:t>每次课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cs typeface="宋体" pitchFamily="2" charset="-122"/>
              </a:rPr>
              <a:t>20</a:t>
            </a:r>
            <a:r>
              <a:rPr lang="zh-CN" altLang="en-US" sz="2400" dirty="0">
                <a:solidFill>
                  <a:srgbClr val="002060"/>
                </a:solidFill>
                <a:latin typeface="+mn-ea"/>
                <a:cs typeface="宋体" pitchFamily="2" charset="-122"/>
              </a:rPr>
              <a:t>个单词）</a:t>
            </a:r>
            <a:endParaRPr lang="zh-CN" altLang="zh-CN" sz="2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熟记</a:t>
            </a: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100</a:t>
            </a: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日常会话</a:t>
            </a: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         </a:t>
            </a:r>
            <a:endParaRPr lang="zh-CN" altLang="zh-CN" sz="2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习得</a:t>
            </a:r>
            <a:r>
              <a:rPr lang="en-US" altLang="zh-CN" sz="2400" dirty="0">
                <a:solidFill>
                  <a:srgbClr val="002060"/>
                </a:solidFill>
                <a:latin typeface="+mn-ea"/>
                <a:cs typeface="宋体" pitchFamily="2" charset="-122"/>
              </a:rPr>
              <a:t>3</a:t>
            </a: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0</a:t>
            </a: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余个日语句型及语法</a:t>
            </a:r>
            <a:endParaRPr lang="zh-CN" altLang="zh-CN" sz="2400" dirty="0">
              <a:solidFill>
                <a:srgbClr val="002060"/>
              </a:solidFill>
              <a:effectLst/>
              <a:latin typeface="+mn-ea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听说读写译达到日语能力考试</a:t>
            </a:r>
            <a:r>
              <a:rPr lang="en-US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5</a:t>
            </a:r>
            <a:r>
              <a:rPr lang="zh-CN" altLang="zh-CN" sz="2400" dirty="0">
                <a:solidFill>
                  <a:srgbClr val="002060"/>
                </a:solidFill>
                <a:effectLst/>
                <a:latin typeface="+mn-ea"/>
                <a:cs typeface="宋体" pitchFamily="2" charset="-122"/>
              </a:rPr>
              <a:t>级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0" indent="0" latinLnBrk="0">
              <a:lnSpc>
                <a:spcPct val="200000"/>
              </a:lnSpc>
              <a:buNone/>
              <a:defRPr/>
            </a:pPr>
            <a:r>
              <a:rPr lang="zh-CN" altLang="en-US" sz="2400" dirty="0">
                <a:solidFill>
                  <a:srgbClr val="E85730"/>
                </a:solidFill>
                <a:sym typeface="+mn-ea"/>
              </a:rPr>
              <a:t> 了解日本文化，</a:t>
            </a:r>
            <a:r>
              <a:rPr lang="en-US" altLang="zh-CN" sz="2400" dirty="0">
                <a:solidFill>
                  <a:srgbClr val="E85730"/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rgbClr val="E85730"/>
                </a:solidFill>
                <a:sym typeface="+mn-ea"/>
              </a:rPr>
              <a:t>打开认识世界的另一扇窗 </a:t>
            </a:r>
            <a:endParaRPr lang="en-US" altLang="zh-CN" sz="2400" dirty="0">
              <a:solidFill>
                <a:srgbClr val="993366"/>
              </a:solidFill>
            </a:endParaRPr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443" y="781050"/>
            <a:ext cx="8982907" cy="5396230"/>
          </a:xfrm>
        </p:spPr>
        <p:txBody>
          <a:bodyPr>
            <a:normAutofit fontScale="92500" lnSpcReduction="20000"/>
          </a:bodyPr>
          <a:lstStyle/>
          <a:p>
            <a:pPr indent="0" latinLnBrk="0">
              <a:lnSpc>
                <a:spcPct val="170000"/>
              </a:lnSpc>
              <a:defRPr/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CCCC"/>
                </a:highligh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三、日语的特点</a:t>
            </a:r>
            <a:endParaRPr lang="en-US" altLang="zh-CN" sz="2800" dirty="0">
              <a:solidFill>
                <a:schemeClr val="accent1">
                  <a:lumMod val="50000"/>
                </a:schemeClr>
              </a:solidFill>
              <a:highlight>
                <a:srgbClr val="FFCCCC"/>
              </a:highligh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latinLnBrk="0">
              <a:lnSpc>
                <a:spcPct val="170000"/>
              </a:lnSpc>
              <a:buNone/>
              <a:defRPr/>
            </a:pPr>
            <a:r>
              <a:rPr lang="zh-CN" altLang="en-US" sz="2600" dirty="0">
                <a:solidFill>
                  <a:srgbClr val="99336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</a:t>
            </a:r>
            <a:r>
              <a:rPr lang="zh-CN" altLang="en-US" sz="2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zh-CN" altLang="en-US" sz="26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26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6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 生活日语与社交日语，既简体日语与敬体日语。</a:t>
            </a:r>
            <a:endParaRPr lang="zh-CN" altLang="en-US" sz="26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latinLnBrk="0">
              <a:lnSpc>
                <a:spcPct val="170000"/>
              </a:lnSpc>
              <a:buNone/>
              <a:defRPr/>
            </a:pPr>
            <a:r>
              <a:rPr lang="zh-CN" altLang="en-US" sz="26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</a:t>
            </a:r>
            <a:r>
              <a:rPr lang="en-US" altLang="zh-CN" sz="2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、生活日语中有男性用语与女性用语之分</a:t>
            </a:r>
            <a:endParaRPr lang="zh-CN" altLang="en-US" sz="26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indent="0" eaLnBrk="1" fontAlgn="auto" latinLnBrk="0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None/>
              <a:defRPr/>
            </a:pPr>
            <a:r>
              <a:rPr lang="en-US" altLang="ja-JP" sz="2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</a:t>
            </a:r>
            <a:r>
              <a:rPr lang="en-US" altLang="ja-JP" sz="2600" dirty="0">
                <a:solidFill>
                  <a:srgbClr val="9B311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2</a:t>
            </a:r>
            <a:r>
              <a:rPr lang="zh-CN" altLang="en-US" sz="2600" dirty="0">
                <a:solidFill>
                  <a:srgbClr val="9B311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 黏着语特点</a:t>
            </a:r>
            <a:endParaRPr lang="zh-CN" altLang="en-US" sz="26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indent="0" eaLnBrk="1" fontAlgn="auto" latinLnBrk="0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zh-CN" altLang="en-US" sz="2600" dirty="0">
                <a:solidFill>
                  <a:schemeClr val="accent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     </a:t>
            </a:r>
            <a:r>
              <a:rPr lang="en-US" altLang="zh-CN" sz="26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a  </a:t>
            </a:r>
            <a:r>
              <a:rPr lang="zh-CN" altLang="en-US" sz="26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依靠</a:t>
            </a:r>
            <a:r>
              <a:rPr lang="zh-CN" altLang="en-US" sz="2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助词</a:t>
            </a:r>
            <a:r>
              <a:rPr lang="zh-CN" altLang="en-US" sz="26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或</a:t>
            </a:r>
            <a:r>
              <a:rPr lang="zh-CN" altLang="en-US" sz="2600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助动词</a:t>
            </a:r>
            <a:r>
              <a:rPr lang="zh-CN" altLang="en-US" sz="2600" dirty="0">
                <a:solidFill>
                  <a:schemeClr val="accent4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来表示每个词汇在句中的意义。</a:t>
            </a:r>
            <a:endParaRPr lang="zh-CN" altLang="en-US" sz="2600" dirty="0">
              <a:solidFill>
                <a:schemeClr val="accent4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  <a:p>
            <a:pPr marL="274320" indent="0" eaLnBrk="1" fontAlgn="auto" latinLnBrk="0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ja-JP" altLang="zh-CN" sz="2600" dirty="0">
                <a:solidFill>
                  <a:srgbClr val="7030A0"/>
                </a:solidFill>
                <a:latin typeface="+mj-ea"/>
                <a:ea typeface="+mj-ea"/>
                <a:sym typeface="+mn-ea"/>
              </a:rPr>
              <a:t>    </a:t>
            </a:r>
            <a:r>
              <a:rPr lang="ja-JP" altLang="zh-CN" sz="26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 </a:t>
            </a:r>
            <a:r>
              <a:rPr lang="en-US" altLang="ja-JP" sz="26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+mn-ea"/>
              </a:rPr>
              <a:t>b </a:t>
            </a:r>
            <a:r>
              <a:rPr lang="en-US" altLang="ja-JP" sz="2600" dirty="0">
                <a:solidFill>
                  <a:srgbClr val="7030A0"/>
                </a:solidFill>
                <a:latin typeface="+mj-ea"/>
                <a:ea typeface="+mj-ea"/>
                <a:sym typeface="+mn-ea"/>
              </a:rPr>
              <a:t> 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动词</a:t>
            </a:r>
            <a:r>
              <a:rPr lang="ja-JP" altLang="zh-CN" sz="26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、</a:t>
            </a:r>
            <a:r>
              <a:rPr lang="zh-CN" altLang="en-US" sz="26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形容词</a:t>
            </a:r>
            <a:r>
              <a:rPr lang="zh-CN" altLang="en-US" sz="2600" dirty="0">
                <a:solidFill>
                  <a:srgbClr val="CC00FF"/>
                </a:solidFill>
                <a:latin typeface="+mj-ea"/>
                <a:ea typeface="+mj-ea"/>
                <a:sym typeface="+mn-ea"/>
              </a:rPr>
              <a:t>有活用变化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（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动词的活用有10种：   </a:t>
            </a:r>
            <a:endParaRPr lang="zh-CN" altLang="en-US" sz="220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" indent="0" eaLnBrk="1" fontAlgn="auto" latinLnBrk="0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None/>
              <a:defRPr/>
            </a:pP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基本形、ます形、て形、た形、ない形、ば形、意志形、  </a:t>
            </a:r>
            <a:endParaRPr lang="en-US" altLang="zh-CN" sz="2200" dirty="0">
              <a:solidFill>
                <a:schemeClr val="accent6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74320" indent="0" eaLnBrk="1" fontAlgn="auto" latinLnBrk="0" hangingPunct="1">
              <a:lnSpc>
                <a:spcPct val="17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None/>
              <a:defRPr/>
            </a:pPr>
            <a:r>
              <a:rPr lang="en-US" altLang="zh-CN" sz="2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可能形、使役形、被动形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 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等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sym typeface="+mn-ea"/>
              </a:rPr>
              <a:t>）</a:t>
            </a:r>
            <a:r>
              <a:rPr lang="zh-CN" altLang="en-US" sz="22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2600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endParaRPr lang="en-US" altLang="zh-CN" sz="2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defRPr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diagram"/>
  <p:tag name="KSO_WM_TEMPLATE_INDEX" val="20194936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diagram"/>
  <p:tag name="KSO_WM_TEMPLATE_INDEX" val="20194936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TEMPLATE_INDEX" val="20194936"/>
  <p:tag name="KSO_WM_TEMPLATE_SUBCATEGORY" val="0"/>
  <p:tag name="KSO_WM_TEMPLATE_CATEGORY" val="diagram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1778_1"/>
  <p:tag name="KSO_WM_TEMPLATE_CATEGORY" val="custom"/>
  <p:tag name="KSO_WM_TEMPLATE_INDEX" val="20184243"/>
  <p:tag name="KSO_WM_SLIDE_ID" val="custom20184243_1"/>
  <p:tag name="KSO_WM_SLIDE_INDEX" val="1"/>
  <p:tag name="KSO_WM_TEMPLATE_SUBCATEGORY" val="0"/>
  <p:tag name="KSO_WM_TEMPLATE_THUMBS_INDEX" val="1、6、11、12、15、17、22、23、26、27、28、29"/>
  <p:tag name="KSO_WM_TEMPLATE_TOPIC_ID" val="2869567"/>
  <p:tag name="KSO_WM_TEMPLATE_OUTLINE_ID" val="6"/>
  <p:tag name="KSO_WM_TEMPLATE_SCENE_ID" val="1"/>
  <p:tag name="KSO_WM_TEMPLATE_JOB_ID" val="6"/>
  <p:tag name="KSO_WM_TEMPLATE_TOPIC_DEFAULT" val="0"/>
  <p:tag name="KSO_WM_SLIDE_SUBTYPE" val="pureTxt"/>
  <p:tag name="KSO_WM_SLIDE_MODEL_TYPE" val="cover"/>
  <p:tag name="KSO_WM_SPECIAL_SOURCE" val="bdnull"/>
</p:tagLst>
</file>

<file path=ppt/tags/tag135.xml><?xml version="1.0" encoding="utf-8"?>
<p:tagLst xmlns:p="http://schemas.openxmlformats.org/presentationml/2006/main">
  <p:tag name="KSO_WM_SPECIAL_SOURCE" val="bdnull"/>
</p:tagLst>
</file>

<file path=ppt/tags/tag136.xml><?xml version="1.0" encoding="utf-8"?>
<p:tagLst xmlns:p="http://schemas.openxmlformats.org/presentationml/2006/main">
  <p:tag name="KSO_WM_SPECIAL_SOURCE" val="bdnull"/>
</p:tagLst>
</file>

<file path=ppt/tags/tag137.xml><?xml version="1.0" encoding="utf-8"?>
<p:tagLst xmlns:p="http://schemas.openxmlformats.org/presentationml/2006/main">
  <p:tag name="KSO_WM_SPECIAL_SOURCE" val="bdnull"/>
</p:tagLst>
</file>

<file path=ppt/tags/tag138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a"/>
  <p:tag name="KSO_WM_UNIT_INDEX" val="1"/>
  <p:tag name="KSO_WM_UNIT_ID" val="diagram20170599_5*a*1"/>
  <p:tag name="KSO_WM_TEMPLATE_CATEGORY" val="diagram"/>
  <p:tag name="KSO_WM_TEMPLATE_INDEX" val="20170599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70599_5*l_i*1_3"/>
  <p:tag name="KSO_WM_TEMPLATE_CATEGORY" val="diagram"/>
  <p:tag name="KSO_WM_TEMPLATE_INDEX" val="2017059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170599_5*l_i*1_4"/>
  <p:tag name="KSO_WM_TEMPLATE_CATEGORY" val="diagram"/>
  <p:tag name="KSO_WM_TEMPLATE_INDEX" val="2017059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70599_5*l_h_i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70599_5*l_h_a*1_4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4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70599_5*l_h_i*1_4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70599_5*l_h_a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45.xml><?xml version="1.0" encoding="utf-8"?>
<p:tagLst xmlns:p="http://schemas.openxmlformats.org/presentationml/2006/main">
  <p:tag name="KSO_WM_UNIT_DIAGRAM_MODELTYPE" val="stripeEnum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70599_5*l_h_f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TEXT_FILL_FORE_SCHEMECOLOR_INDEX" val="14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70599_5*l_i*1_1"/>
  <p:tag name="KSO_WM_TEMPLATE_CATEGORY" val="diagram"/>
  <p:tag name="KSO_WM_TEMPLATE_INDEX" val="2017059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70599_5*l_h_i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70599_5*l_i*1_2"/>
  <p:tag name="KSO_WM_TEMPLATE_CATEGORY" val="diagram"/>
  <p:tag name="KSO_WM_TEMPLATE_INDEX" val="2017059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4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70599_5*l_h_i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70599_5*l_h_a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51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70599_5*l_h_a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52.xml><?xml version="1.0" encoding="utf-8"?>
<p:tagLst xmlns:p="http://schemas.openxmlformats.org/presentationml/2006/main">
  <p:tag name="KSO_WM_UNIT_DIAGRAM_MODELTYPE" val="stripeEnum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70599_5*l_h_f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TEXT_FILL_FORE_SCHEMECOLOR_INDEX" val="14"/>
  <p:tag name="KSO_WM_UNIT_TEXT_FILL_TYPE" val="1"/>
  <p:tag name="KSO_WM_UNIT_USESOURCEFORMAT_APPLY" val="1"/>
</p:tagLst>
</file>

<file path=ppt/tags/tag15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70599_5*l_h_i*1_5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170599_5*l_h_a*1_6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55.xml><?xml version="1.0" encoding="utf-8"?>
<p:tagLst xmlns:p="http://schemas.openxmlformats.org/presentationml/2006/main">
  <p:tag name="KSO_WM_UNIT_DIAGRAM_MODELTYPE" val="stripeEnum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170599_5*l_h_f*1_6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TEXT_FILL_FORE_SCHEMECOLOR_INDEX" val="14"/>
  <p:tag name="KSO_WM_UNIT_TEXT_FILL_TYPE" val="1"/>
  <p:tag name="KSO_WM_UNIT_USESOURCEFORMAT_APPLY" val="1"/>
</p:tagLst>
</file>

<file path=ppt/tags/tag15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170599_5*l_h_i*1_6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70599_5*l_h_a*1_5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58.xml><?xml version="1.0" encoding="utf-8"?>
<p:tagLst xmlns:p="http://schemas.openxmlformats.org/presentationml/2006/main">
  <p:tag name="KSO_WM_UNIT_DIAGRAM_MODELTYPE" val="stripeEnum"/>
  <p:tag name="KSO_WM_UNIT_NOCLEAR" val="0"/>
  <p:tag name="KSO_WM_UNIT_VALUE" val="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70599_5*l_h_f*1_5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"/>
  <p:tag name="KSO_WM_UNIT_TEXT_FILL_FORE_SCHEMECOLOR_INDEX" val="14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70599_5*l_h_a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TEMPLATE_CATEGORY" val="diagram"/>
  <p:tag name="KSO_WM_TEMPLATE_INDEX" val="20170599"/>
  <p:tag name="KSO_WM_SLIDE_ID" val="diagram20170599_5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6"/>
  <p:tag name="KSO_WM_SLIDE_INDEX" val="5"/>
  <p:tag name="KSO_WM_SLIDE_SIZE" val="809.053*391.674"/>
  <p:tag name="KSO_WM_SLIDE_POSITION" val="75.4737*128.268"/>
  <p:tag name="KSO_WM_DIAGRAM_GROUP_CODE" val="l1-1"/>
  <p:tag name="KSO_WM_SLIDE_DIAGTYPE" val="l"/>
  <p:tag name="KSO_WM_TAG_VERSION" val="1.0"/>
  <p:tag name="KSO_WM_SLIDE_LAYOUT" val="a_l"/>
  <p:tag name="KSO_WM_SLIDE_LAYOUT_CNT" val="1_1"/>
  <p:tag name="KSO_WM_SPECIAL_SOURCE" val="bdnull"/>
</p:tagLst>
</file>

<file path=ppt/tags/tag161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DIAGRAM_GROUP_CODE" val="l1-4"/>
  <p:tag name="KSO_WM_UNIT_TYPE" val="a"/>
  <p:tag name="KSO_WM_UNIT_INDEX" val="1"/>
  <p:tag name="KSO_WM_UNIT_ID" val="diagram20170599_5*a*1"/>
  <p:tag name="KSO_WM_TEMPLATE_CATEGORY" val="diagram"/>
  <p:tag name="KSO_WM_TEMPLATE_INDEX" val="20170599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170599_5*l_i*1_3"/>
  <p:tag name="KSO_WM_TEMPLATE_CATEGORY" val="diagram"/>
  <p:tag name="KSO_WM_TEMPLATE_INDEX" val="2017059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6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170599_5*l_i*1_4"/>
  <p:tag name="KSO_WM_TEMPLATE_CATEGORY" val="diagram"/>
  <p:tag name="KSO_WM_TEMPLATE_INDEX" val="2017059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6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70599_5*l_h_i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70599_5*l_h_a*1_4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6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70599_5*l_h_i*1_4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70599_5*l_h_a*1_3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6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70599_5*l_i*1_1"/>
  <p:tag name="KSO_WM_TEMPLATE_CATEGORY" val="diagram"/>
  <p:tag name="KSO_WM_TEMPLATE_INDEX" val="2017059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6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70599_5*l_h_i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170599_5*l_i*1_2"/>
  <p:tag name="KSO_WM_TEMPLATE_CATEGORY" val="diagram"/>
  <p:tag name="KSO_WM_TEMPLATE_INDEX" val="20170599"/>
  <p:tag name="KSO_WM_UNIT_LAYERLEVEL" val="1_1"/>
  <p:tag name="KSO_WM_TAG_VERSION" val="1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7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70599_5*l_h_i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70599_5*l_h_a*1_2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73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70599_5*l_h_a*1_1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7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170599_5*l_h_i*1_5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170599_5*l_h_a*1_6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76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20170599_5*l_h_i*1_6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70599_5*l_h_a*1_5_1"/>
  <p:tag name="KSO_WM_TEMPLATE_CATEGORY" val="diagram"/>
  <p:tag name="KSO_WM_TEMPLATE_INDEX" val="20170599"/>
  <p:tag name="KSO_WM_UNIT_LAYERLEVEL" val="1_1_1"/>
  <p:tag name="KSO_WM_TAG_VERSION" val="1.0"/>
  <p:tag name="KSO_WM_BEAUTIFY_FLAG" val="#wm#"/>
  <p:tag name="KSO_WM_UNIT_PRESET_TEXT" val="单击此处添加标题"/>
  <p:tag name="KSO_WM_UNIT_USESOURCEFORMAT_APPLY" val="1"/>
</p:tagLst>
</file>

<file path=ppt/tags/tag178.xml><?xml version="1.0" encoding="utf-8"?>
<p:tagLst xmlns:p="http://schemas.openxmlformats.org/presentationml/2006/main">
  <p:tag name="KSO_WM_BEAUTIFY_FLAG" val="#wm#"/>
  <p:tag name="KSO_WM_TEMPLATE_CATEGORY" val="diagram"/>
  <p:tag name="KSO_WM_TEMPLATE_INDEX" val="20170599"/>
  <p:tag name="KSO_WM_SLIDE_ID" val="diagram20170599_5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6"/>
  <p:tag name="KSO_WM_SLIDE_INDEX" val="5"/>
  <p:tag name="KSO_WM_SLIDE_SIZE" val="809.053*391.674"/>
  <p:tag name="KSO_WM_SLIDE_POSITION" val="75.4737*128.268"/>
  <p:tag name="KSO_WM_DIAGRAM_GROUP_CODE" val="l1-1"/>
  <p:tag name="KSO_WM_SLIDE_DIAGTYPE" val="l"/>
  <p:tag name="KSO_WM_TAG_VERSION" val="1.0"/>
  <p:tag name="KSO_WM_SLIDE_LAYOUT" val="a_l"/>
  <p:tag name="KSO_WM_SLIDE_LAYOUT_CNT" val="1_1"/>
  <p:tag name="KSO_WM_SPECIAL_SOURCE" val="bdnull"/>
</p:tagLst>
</file>

<file path=ppt/tags/tag179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PECIAL_SOURCE" val="bdnull"/>
</p:tagLst>
</file>

<file path=ppt/tags/tag181.xml><?xml version="1.0" encoding="utf-8"?>
<p:tagLst xmlns:p="http://schemas.openxmlformats.org/presentationml/2006/main">
  <p:tag name="KSO_WM_SPECIAL_SOURCE" val="bdnull"/>
</p:tagLst>
</file>

<file path=ppt/tags/tag182.xml><?xml version="1.0" encoding="utf-8"?>
<p:tagLst xmlns:p="http://schemas.openxmlformats.org/presentationml/2006/main">
  <p:tag name="KSO_WM_SPECIAL_SOURCE" val="bdnull"/>
</p:tagLst>
</file>

<file path=ppt/tags/tag18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a*1"/>
  <p:tag name="KSO_WM_TEMPLATE_CATEGORY" val="diagram"/>
  <p:tag name="KSO_WM_TEMPLATE_INDEX" val="20198943"/>
  <p:tag name="KSO_WM_UNIT_LAYERLEVEL" val="1"/>
  <p:tag name="KSO_WM_TAG_VERSION" val="1.0"/>
  <p:tag name="KSO_WM_BEAUTIFY_FLAG" val="#wm#"/>
  <p:tag name="KSO_WM_UNIT_VALUE" val="4"/>
  <p:tag name="KSO_WM_UNIT_TYPE" val="a"/>
  <p:tag name="KSO_WM_UNIT_INDEX" val="1"/>
  <p:tag name="KSO_WM_UNIT_PRESET_TEXT" val="盈利模式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i*3"/>
  <p:tag name="KSO_WM_TEMPLATE_CATEGORY" val="diagram"/>
  <p:tag name="KSO_WM_TEMPLATE_INDEX" val="20198943"/>
  <p:tag name="KSO_WM_UNIT_LAYERLEVEL" val="1"/>
  <p:tag name="KSO_WM_TAG_VERSION" val="1.0"/>
  <p:tag name="KSO_WM_BEAUTIFY_FLAG" val="#wm#"/>
  <p:tag name="KSO_WM_UNIT_TYPE" val="i"/>
  <p:tag name="KSO_WM_UNIT_INDEX" val="3"/>
  <p:tag name="KSO_WM_UNIT_FILL_FORE_SCHEMECOLOR_INDEX" val="14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i*4"/>
  <p:tag name="KSO_WM_TEMPLATE_CATEGORY" val="diagram"/>
  <p:tag name="KSO_WM_TEMPLATE_INDEX" val="20198943"/>
  <p:tag name="KSO_WM_UNIT_LAYERLEVEL" val="1"/>
  <p:tag name="KSO_WM_TAG_VERSION" val="1.0"/>
  <p:tag name="KSO_WM_BEAUTIFY_FLAG" val="#wm#"/>
  <p:tag name="KSO_WM_UNIT_TYPE" val="i"/>
  <p:tag name="KSO_WM_UNIT_INDEX" val="4"/>
  <p:tag name="KSO_WM_UNIT_FILL_FORE_SCHEMECOLOR_INDEX" val="14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i*5"/>
  <p:tag name="KSO_WM_TEMPLATE_CATEGORY" val="diagram"/>
  <p:tag name="KSO_WM_TEMPLATE_INDEX" val="20198943"/>
  <p:tag name="KSO_WM_UNIT_LAYERLEVEL" val="1"/>
  <p:tag name="KSO_WM_TAG_VERSION" val="1.0"/>
  <p:tag name="KSO_WM_BEAUTIFY_FLAG" val="#wm#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187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1_3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3"/>
  <p:tag name="KSO_WM_UNIT_LINE_FORE_SCHEMECOLOR_INDEX" val="6"/>
  <p:tag name="KSO_WM_UNIT_LINE_FILL_TYPE" val="2"/>
  <p:tag name="KSO_WM_UNIT_USESOURCEFORMAT_APPLY" val="1"/>
</p:tagLst>
</file>

<file path=ppt/tags/tag188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1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2"/>
  <p:tag name="KSO_WM_UNIT_FILL_FORE_SCHEMECOLOR_INDEX" val="6"/>
  <p:tag name="KSO_WM_UNI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1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14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a*1_1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a"/>
  <p:tag name="KSO_WM_UNIT_INDEX" val="1_1_1"/>
  <p:tag name="KSO_WM_UNIT_PRESET_TEXT" val="添加标题"/>
  <p:tag name="KSO_WM_UNIT_VALUE" val="7"/>
  <p:tag name="KSO_WM_UNIT_TEXT_FILL_FORE_SCHEMECOLOR_INDEX" val="6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1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1_1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1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1_2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2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1"/>
  <p:tag name="KSO_WM_UNIT_LINE_FORE_SCHEMECOLOR_INDEX" val="7"/>
  <p:tag name="KSO_WM_UNIT_LINE_FILL_TYPE" val="2"/>
  <p:tag name="KSO_WM_UNIT_USESOURCEFORMAT_APPLY" val="1"/>
</p:tagLst>
</file>

<file path=ppt/tags/tag194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2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2"/>
  <p:tag name="KSO_WM_UNIT_FILL_FORE_SCHEMECOLOR_INDEX" val="7"/>
  <p:tag name="KSO_WM_UNIT_FILL_TYPE" val="1"/>
  <p:tag name="KSO_WM_UNIT_USESOURCEFORMAT_APPLY" val="1"/>
</p:tagLst>
</file>

<file path=ppt/tags/tag195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2_3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2_3"/>
  <p:tag name="KSO_WM_UNIT_FILL_FORE_SCHEMECOLOR_INDEX" val="14"/>
  <p:tag name="KSO_WM_UNI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a*1_2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a"/>
  <p:tag name="KSO_WM_UNIT_INDEX" val="1_2_1"/>
  <p:tag name="KSO_WM_UNIT_PRESET_TEXT" val="添加标题"/>
  <p:tag name="KSO_WM_UNIT_VALUE" val="7"/>
  <p:tag name="KSO_WM_UNIT_TEXT_FILL_FORE_SCHEMECOLOR_INDEX" val="7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2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2_1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2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2_2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3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3_1"/>
  <p:tag name="KSO_WM_UNIT_LINE_FORE_SCHEMECOLOR_INDEX" val="9"/>
  <p:tag name="KSO_WM_UNIT_LINE_FILL_TYPE" val="2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3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3_2"/>
  <p:tag name="KSO_WM_UNIT_FILL_FORE_SCHEMECOLOR_INDEX" val="9"/>
  <p:tag name="KSO_WM_UNIT_FILL_TYPE" val="1"/>
  <p:tag name="KSO_WM_UNIT_USESOURCEFORMAT_APPLY" val="1"/>
</p:tagLst>
</file>

<file path=ppt/tags/tag201.xml><?xml version="1.0" encoding="utf-8"?>
<p:tagLst xmlns:p="http://schemas.openxmlformats.org/presentationml/2006/main"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i*1_3_3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i"/>
  <p:tag name="KSO_WM_UNIT_INDEX" val="1_3_3"/>
  <p:tag name="KSO_WM_UNIT_FILL_FORE_SCHEMECOLOR_INDEX" val="14"/>
  <p:tag name="KSO_WM_UNIT_FILL_TYPE" val="1"/>
  <p:tag name="KSO_WM_UNIT_USESOURCEFORMAT_APPLY" val="1"/>
</p:tagLst>
</file>

<file path=ppt/tags/tag202.xml><?xml version="1.0" encoding="utf-8"?>
<p:tagLst xmlns:p="http://schemas.openxmlformats.org/presentationml/2006/main">
  <p:tag name="KSO_WM_UNIT_DIAGRAM_MODELTYPE" val="stripeEnum"/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a*1_3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a"/>
  <p:tag name="KSO_WM_UNIT_INDEX" val="1_3_1"/>
  <p:tag name="KSO_WM_UNIT_PRESET_TEXT" val="添加标题"/>
  <p:tag name="KSO_WM_UNIT_VALUE" val="7"/>
  <p:tag name="KSO_WM_UNIT_TEXT_FILL_FORE_SCHEMECOLOR_INDEX" val="9"/>
  <p:tag name="KSO_WM_UNIT_TEXT_FILL_TYPE" val="1"/>
  <p:tag name="KSO_WM_UNIT_USESOURCEFORMAT_APPLY" val="1"/>
</p:tagLst>
</file>

<file path=ppt/tags/tag203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3_1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3_1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204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3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3_2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205.xml><?xml version="1.0" encoding="utf-8"?>
<p:tagLst xmlns:p="http://schemas.openxmlformats.org/presentationml/2006/main">
  <p:tag name="KSO_WM_UNIT_DIAGRAM_MODELTYPE" val="stripeEnum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l_h_f*1_3_2"/>
  <p:tag name="KSO_WM_TEMPLATE_CATEGORY" val="diagram"/>
  <p:tag name="KSO_WM_TEMPLATE_INDEX" val="20198943"/>
  <p:tag name="KSO_WM_UNIT_LAYERLEVEL" val="1_1_1"/>
  <p:tag name="KSO_WM_TAG_VERSION" val="1.0"/>
  <p:tag name="KSO_WM_BEAUTIFY_FLAG" val="#wm#"/>
  <p:tag name="KSO_WM_UNIT_TYPE" val="l_h_f"/>
  <p:tag name="KSO_WM_UNIT_INDEX" val="1_3_2"/>
  <p:tag name="KSO_WM_UNIT_PRESET_TEXT" val="单击此处添加文本"/>
  <p:tag name="KSO_WM_UNIT_VALUE" val="33"/>
  <p:tag name="KSO_WM_UNIT_TEXT_FILL_FORE_SCHEMECOLOR_INDEX" val="13"/>
  <p:tag name="KSO_WM_UNIT_TEXT_FILL_TYPE" val="1"/>
  <p:tag name="KSO_WM_UNIT_USESOURCEFORMAT_APPLY" val="1"/>
</p:tagLst>
</file>

<file path=ppt/tags/tag206.xml><?xml version="1.0" encoding="utf-8"?>
<p:tagLst xmlns:p="http://schemas.openxmlformats.org/presentationml/2006/main">
  <p:tag name="KSO_WM_BEAUTIFY_FLAG" val="#wm#"/>
  <p:tag name="KSO_WM_TEMPLATE_CATEGORY" val="diagram"/>
  <p:tag name="KSO_WM_TEMPLATE_INDEX" val="20198943"/>
  <p:tag name="KSO_WM_SLIDE_ID" val="diagram20198943_2"/>
  <p:tag name="KSO_WM_TEMPLATE_SUBCATEGORY" val="0"/>
  <p:tag name="KSO_WM_SLIDE_TYPE" val="text"/>
  <p:tag name="KSO_WM_SLIDE_SUBTYPE" val="pureTxt"/>
  <p:tag name="KSO_WM_SLIDE_ITEM_CNT" val="3"/>
  <p:tag name="KSO_WM_SLIDE_INDEX" val="2"/>
  <p:tag name="KSO_WM_SLIDE_SIZE" val="615.5*237.137"/>
  <p:tag name="KSO_WM_SLIDE_POSITION" val="172.25*191.12"/>
  <p:tag name="KSO_WM_TAG_VERSION" val="1.0"/>
  <p:tag name="KSO_WM_SLIDE_LAYOUT" val="a_f_l"/>
  <p:tag name="KSO_WM_SLIDE_LAYOUT_CNT" val="1_1_1"/>
  <p:tag name="KSO_WM_DIAGRAM_GROUP_CODE" val="l1-1"/>
  <p:tag name="KSO_WM_SLIDE_DIAGTYPE" val="l"/>
  <p:tag name="KSO_WM_SPECIAL_SOURCE" val="bdnull"/>
</p:tagLst>
</file>

<file path=ppt/tags/tag207.xml><?xml version="1.0" encoding="utf-8"?>
<p:tagLst xmlns:p="http://schemas.openxmlformats.org/presentationml/2006/main">
  <p:tag name="KSO_WM_SPECIAL_SOURCE" val="bdnull"/>
</p:tagLst>
</file>

<file path=ppt/tags/tag208.xml><?xml version="1.0" encoding="utf-8"?>
<p:tagLst xmlns:p="http://schemas.openxmlformats.org/presentationml/2006/main">
  <p:tag name="KSO_WM_SPECIAL_SOURCE" val="bdnull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6_2"/>
  <p:tag name="KSO_WM_UNIT_ID" val="diagram20198935_5*l_h_i*1_6_2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5_2"/>
  <p:tag name="KSO_WM_UNIT_ID" val="diagram20198935_5*l_h_i*1_5_2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1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198935_5*l_h_a*1_5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5"/>
  <p:tag name="KSO_WM_UNIT_TEXT_FILL_TYPE" val="1"/>
  <p:tag name="KSO_WM_UNIT_USESOURCEFORMAT_APPLY" val="1"/>
</p:tagLst>
</file>

<file path=ppt/tags/tag21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198935_5*l_h_f*1_5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5_1"/>
  <p:tag name="KSO_WM_UNIT_ID" val="diagram20198935_5*l_h_i*1_5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LINE_FORE_SCHEMECOLOR_INDEX" val="5"/>
  <p:tag name="KSO_WM_UNIT_LINE_FILL_TYPE" val="2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2"/>
  <p:tag name="KSO_WM_UNIT_ID" val="diagram20198935_5*l_h_i*1_4_2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8935_5*l_h_a*1_4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8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8935_5*l_h_f*1_4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4_1"/>
  <p:tag name="KSO_WM_UNIT_ID" val="diagram20198935_5*l_h_i*1_4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LINE_FORE_SCHEMECOLOR_INDEX" val="8"/>
  <p:tag name="KSO_WM_UNIT_LINE_FILL_TYPE" val="2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2"/>
  <p:tag name="KSO_WM_UNIT_ID" val="diagram20198935_5*l_h_i*1_3_2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9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8935_5*l_h_a*1_3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10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8935_5*l_h_f*1_3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USESOURCEFORMAT_APPLY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3_1"/>
  <p:tag name="KSO_WM_UNIT_ID" val="diagram20198935_5*l_h_i*1_3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LINE_FORE_SCHEMECOLOR_INDEX" val="10"/>
  <p:tag name="KSO_WM_UNIT_LINE_FILL_TYPE" val="2"/>
  <p:tag name="KSO_WM_UNIT_USESOURCEFORMAT_APPLY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2"/>
  <p:tag name="KSO_WM_UNIT_ID" val="diagram20198935_5*l_h_i*1_2_2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8935_5*l_h_a*1_2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6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8935_5*l_h_f*1_2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USESOURCEFORMAT_APPLY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2_1"/>
  <p:tag name="KSO_WM_UNIT_ID" val="diagram20198935_5*l_h_i*1_2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LINE_FORE_SCHEMECOLOR_INDEX" val="6"/>
  <p:tag name="KSO_WM_UNIT_LINE_FILL_TYPE" val="2"/>
  <p:tag name="KSO_WM_UNIT_USESOURCEFORMAT_APPLY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2"/>
  <p:tag name="KSO_WM_UNIT_ID" val="diagram20198935_5*l_h_i*1_1_2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8935_5*l_h_a*1_1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9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8935_5*l_h_f*1_1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VALUE" val="74"/>
  <p:tag name="KSO_WM_UNIT_USESOURCEFORMAT_APPLY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1_1"/>
  <p:tag name="KSO_WM_UNIT_ID" val="diagram20198935_5*l_h_i*1_1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LINE_FORE_SCHEMECOLOR_INDEX" val="9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6_1"/>
  <p:tag name="KSO_WM_UNIT_ID" val="diagram20198935_5*l_h_a*1_6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TEXT_FILL_FORE_SCHEMECOLOR_INDEX" val="10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c"/>
  <p:tag name="KSO_WM_UNIT_TYPE" val="l_h_i"/>
  <p:tag name="KSO_WM_UNIT_INDEX" val="1_6_1"/>
  <p:tag name="KSO_WM_UNIT_ID" val="diagram20198935_5*l_h_i*1_6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LINE_FORE_SCHEMECOLOR_INDEX" val="10"/>
  <p:tag name="KSO_WM_UNIT_LINE_FILL_TYPE" val="2"/>
  <p:tag name="KSO_WM_UNIT_USESOURCEFORMAT_APPLY" val="1"/>
</p:tagLst>
</file>

<file path=ppt/tags/tag23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7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20198935_5*l_h_f*1_6_1"/>
  <p:tag name="KSO_WM_TEMPLATE_CATEGORY" val="diagram"/>
  <p:tag name="KSO_WM_TEMPLATE_INDEX" val="20198935"/>
  <p:tag name="KSO_WM_UNIT_LAYERLEVEL" val="1_1_1"/>
  <p:tag name="KSO_WM_TAG_VERSION" val="1.0"/>
  <p:tag name="KSO_WM_BEAUTIFY_FLAG" val="#wm#"/>
  <p:tag name="KSO_WM_UNIT_DIAGRAM_MODELTYPE" val="stripeEnum"/>
  <p:tag name="KSO_WM_UNIT_USESOURCEFORMAT_APPLY" val="1"/>
</p:tagLst>
</file>

<file path=ppt/tags/tag23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98943_2*a*1"/>
  <p:tag name="KSO_WM_TEMPLATE_CATEGORY" val="diagram"/>
  <p:tag name="KSO_WM_TEMPLATE_INDEX" val="20198943"/>
  <p:tag name="KSO_WM_UNIT_LAYERLEVEL" val="1"/>
  <p:tag name="KSO_WM_TAG_VERSION" val="1.0"/>
  <p:tag name="KSO_WM_BEAUTIFY_FLAG" val="#wm#"/>
  <p:tag name="KSO_WM_UNIT_VALUE" val="4"/>
  <p:tag name="KSO_WM_UNIT_TYPE" val="a"/>
  <p:tag name="KSO_WM_UNIT_INDEX" val="1"/>
  <p:tag name="KSO_WM_UNIT_PRESET_TEXT" val="盈利模式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BEAUTIFY_FLAG" val="#wm#"/>
  <p:tag name="KSO_WM_TEMPLATE_CATEGORY" val="diagram"/>
  <p:tag name="KSO_WM_TEMPLATE_INDEX" val="20198935"/>
  <p:tag name="KSO_WM_SLIDE_ID" val="diagram20198935_5"/>
  <p:tag name="KSO_WM_TEMPLATE_SUBCATEGORY" val="0"/>
  <p:tag name="KSO_WM_SLIDE_TYPE" val="text"/>
  <p:tag name="KSO_WM_SLIDE_SUBTYPE" val="pureTxt"/>
  <p:tag name="KSO_WM_SLIDE_ITEM_CNT" val="6"/>
  <p:tag name="KSO_WM_SLIDE_INDEX" val="5"/>
  <p:tag name="KSO_WM_SLIDE_SIZE" val="640.75*344.2"/>
  <p:tag name="KSO_WM_SLIDE_POSITION" val="221.5*141.7"/>
  <p:tag name="KSO_WM_DIAGRAM_GROUP_CODE" val="l1-1"/>
  <p:tag name="KSO_WM_SLIDE_DIAGTYPE" val="l"/>
  <p:tag name="KSO_WM_TAG_VERSION" val="1.0"/>
  <p:tag name="KSO_WM_SLIDE_LAYOUT" val="a_l"/>
  <p:tag name="KSO_WM_SLIDE_LAYOUT_CNT" val="1_1"/>
  <p:tag name="KSO_WM_SPECIAL_SOURCE" val="bdnull"/>
</p:tagLst>
</file>

<file path=ppt/tags/tag235.xml><?xml version="1.0" encoding="utf-8"?>
<p:tagLst xmlns:p="http://schemas.openxmlformats.org/presentationml/2006/main">
  <p:tag name="KSO_WM_SPECIAL_SOURCE" val="bdnull"/>
</p:tagLst>
</file>

<file path=ppt/tags/tag236.xml><?xml version="1.0" encoding="utf-8"?>
<p:tagLst xmlns:p="http://schemas.openxmlformats.org/presentationml/2006/main">
  <p:tag name="KSO_WM_SPECIAL_SOURCE" val="bdnull"/>
</p:tagLst>
</file>

<file path=ppt/tags/tag237.xml><?xml version="1.0" encoding="utf-8"?>
<p:tagLst xmlns:p="http://schemas.openxmlformats.org/presentationml/2006/main">
  <p:tag name="KSO_WM_SPECIAL_SOURCE" val="bdnull"/>
</p:tagLst>
</file>

<file path=ppt/tags/tag238.xml><?xml version="1.0" encoding="utf-8"?>
<p:tagLst xmlns:p="http://schemas.openxmlformats.org/presentationml/2006/main">
  <p:tag name="KSO_WM_UNIT_TABLE_BEAUTIFY" val="smartTable{5a39dfe7-7b4c-40f5-b67b-45bbddbf0769}"/>
</p:tagLst>
</file>

<file path=ppt/tags/tag239.xml><?xml version="1.0" encoding="utf-8"?>
<p:tagLst xmlns:p="http://schemas.openxmlformats.org/presentationml/2006/main">
  <p:tag name="KSO_WM_SPECIAL_SOURCE" val="bdnul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ABLE_BEAUTIFY" val="smartTable{3c1e0eec-318d-436a-ac69-c3337ea87131}"/>
</p:tagLst>
</file>

<file path=ppt/tags/tag241.xml><?xml version="1.0" encoding="utf-8"?>
<p:tagLst xmlns:p="http://schemas.openxmlformats.org/presentationml/2006/main">
  <p:tag name="KSO_WM_SPECIAL_SOURCE" val="bdnull"/>
</p:tagLst>
</file>

<file path=ppt/tags/tag242.xml><?xml version="1.0" encoding="utf-8"?>
<p:tagLst xmlns:p="http://schemas.openxmlformats.org/presentationml/2006/main">
  <p:tag name="KSO_WM_SPECIAL_SOURCE" val="bdnull"/>
</p:tagLst>
</file>

<file path=ppt/tags/tag243.xml><?xml version="1.0" encoding="utf-8"?>
<p:tagLst xmlns:p="http://schemas.openxmlformats.org/presentationml/2006/main">
  <p:tag name="KSO_WM_SPECIAL_SOURCE" val="bdnull"/>
</p:tagLst>
</file>

<file path=ppt/tags/tag244.xml><?xml version="1.0" encoding="utf-8"?>
<p:tagLst xmlns:p="http://schemas.openxmlformats.org/presentationml/2006/main">
  <p:tag name="KSO_WM_SPECIAL_SOURCE" val="bdnull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286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287.xml><?xml version="1.0" encoding="utf-8"?>
<p:tagLst xmlns:p="http://schemas.openxmlformats.org/presentationml/2006/main">
  <p:tag name="KSO_WM_SPECIAL_SOURCE" val="bdnull"/>
</p:tagLst>
</file>

<file path=ppt/tags/tag288.xml><?xml version="1.0" encoding="utf-8"?>
<p:tagLst xmlns:p="http://schemas.openxmlformats.org/presentationml/2006/main">
  <p:tag name="KSO_WM_SPECIAL_SOURCE" val="bdnull"/>
</p:tagLst>
</file>

<file path=ppt/tags/tag289.xml><?xml version="1.0" encoding="utf-8"?>
<p:tagLst xmlns:p="http://schemas.openxmlformats.org/presentationml/2006/main">
  <p:tag name="KSO_WM_SPECIAL_SOURCE" val="bdnul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PECIAL_SOURCE" val="bdnull"/>
</p:tagLst>
</file>

<file path=ppt/tags/tag291.xml><?xml version="1.0" encoding="utf-8"?>
<p:tagLst xmlns:p="http://schemas.openxmlformats.org/presentationml/2006/main">
  <p:tag name="KSO_WM_SPECIAL_SOURCE" val="bdnull"/>
</p:tagLst>
</file>

<file path=ppt/tags/tag292.xml><?xml version="1.0" encoding="utf-8"?>
<p:tagLst xmlns:p="http://schemas.openxmlformats.org/presentationml/2006/main">
  <p:tag name="KSO_WM_SPECIAL_SOURCE" val="bdnull"/>
</p:tagLst>
</file>

<file path=ppt/tags/tag293.xml><?xml version="1.0" encoding="utf-8"?>
<p:tagLst xmlns:p="http://schemas.openxmlformats.org/presentationml/2006/main">
  <p:tag name="KSO_WM_SPECIAL_SOURCE" val="bdnull"/>
</p:tagLst>
</file>

<file path=ppt/tags/tag294.xml><?xml version="1.0" encoding="utf-8"?>
<p:tagLst xmlns:p="http://schemas.openxmlformats.org/presentationml/2006/main">
  <p:tag name="KSO_WM_SPECIAL_SOURCE" val="bdnull"/>
</p:tagLst>
</file>

<file path=ppt/tags/tag295.xml><?xml version="1.0" encoding="utf-8"?>
<p:tagLst xmlns:p="http://schemas.openxmlformats.org/presentationml/2006/main">
  <p:tag name="KSO_WM_SPECIAL_SOURCE" val="bdnull"/>
</p:tagLst>
</file>

<file path=ppt/tags/tag296.xml><?xml version="1.0" encoding="utf-8"?>
<p:tagLst xmlns:p="http://schemas.openxmlformats.org/presentationml/2006/main">
  <p:tag name="KSO_WM_SPECIAL_SOURCE" val="bdnull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87600_2*r_i*1_5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87600_2*r_i*1_7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87600_2*r_i*1_8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a"/>
  <p:tag name="KSO_WM_UNIT_INDEX" val="1"/>
  <p:tag name="KSO_WM_UNIT_ID" val="diagram20187600_2*a*1"/>
  <p:tag name="KSO_WM_TEMPLATE_CATEGORY" val="diagram"/>
  <p:tag name="KSO_WM_TEMPLATE_INDEX" val="20187600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SPECIAL_SOURCE" val="bdnull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87600_2*r_i*1_5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87600_2*r_i*1_7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87600_2*r_i*1_8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"/>
  <p:tag name="KSO_WM_UNIT_ID" val="diagram20187600_2*r_i*1_1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TEXT_FILL_FORE_SCHEMECOLOR_INDEX" val="6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2"/>
  <p:tag name="KSO_WM_UNIT_ID" val="diagram20187600_2*r_i*1_2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TEXT_FILL_FORE_SCHEMECOLOR_INDEX" val="9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87600_2*r_i*1_3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4"/>
  <p:tag name="KSO_WM_UNIT_ID" val="diagram20187600_2*r_i*1_4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a"/>
  <p:tag name="KSO_WM_UNIT_INDEX" val="1"/>
  <p:tag name="KSO_WM_UNIT_ID" val="diagram20187600_2*a*1"/>
  <p:tag name="KSO_WM_TEMPLATE_CATEGORY" val="diagram"/>
  <p:tag name="KSO_WM_TEMPLATE_INDEX" val="20187600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diagram2018760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TEMPLATE_MASTER_THUMB_INDEX" val="0"/>
  <p:tag name="KSO_WM_UNIT_SHOW_EDIT_AREA_INDICATION" val="0"/>
  <p:tag name="KSO_WM_SLIDE_SIZE" val="872.766*388.326"/>
  <p:tag name="KSO_WM_SLIDE_POSITION" val="7.87402e-05*58.4999"/>
  <p:tag name="KSO_WM_DIAGRAM_GROUP_CODE" val="r1-1"/>
  <p:tag name="KSO_WM_SLIDE_DIAGTYPE" val="r"/>
  <p:tag name="KSO_WM_TAG_VERSION" val="1.0"/>
  <p:tag name="KSO_WM_BEAUTIFY_FLAG" val="#wm#"/>
  <p:tag name="KSO_WM_TEMPLATE_CATEGORY" val="diagram"/>
  <p:tag name="KSO_WM_TEMPLATE_INDEX" val="20187600"/>
  <p:tag name="KSO_WM_SLIDE_LAYOUT" val="a_r"/>
  <p:tag name="KSO_WM_SLIDE_LAYOUT_CNT" val="1_1"/>
  <p:tag name="KSO_WM_SPECIAL_SOURCE" val="bdnull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5"/>
  <p:tag name="KSO_WM_UNIT_ID" val="diagram20187600_2*r_i*1_5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7"/>
  <p:tag name="KSO_WM_UNIT_ID" val="diagram20187600_2*r_i*1_7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8"/>
  <p:tag name="KSO_WM_UNIT_ID" val="diagram20187600_2*r_i*1_8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1"/>
  <p:tag name="KSO_WM_UNIT_ID" val="diagram20187600_2*r_i*1_1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TEXT_FILL_FORE_SCHEMECOLOR_INDEX" val="6"/>
  <p:tag name="KSO_WM_UNIT_TEX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2"/>
  <p:tag name="KSO_WM_UNIT_ID" val="diagram20187600_2*r_i*1_2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TEXT_FILL_FORE_SCHEMECOLOR_INDEX" val="9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3"/>
  <p:tag name="KSO_WM_UNIT_ID" val="diagram20187600_2*r_i*1_3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r_i"/>
  <p:tag name="KSO_WM_UNIT_INDEX" val="1_4"/>
  <p:tag name="KSO_WM_UNIT_ID" val="diagram20187600_2*r_i*1_4"/>
  <p:tag name="KSO_WM_TEMPLATE_CATEGORY" val="diagram"/>
  <p:tag name="KSO_WM_TEMPLATE_INDEX" val="20187600"/>
  <p:tag name="KSO_WM_UNIT_LAYERLEVEL" val="1_1"/>
  <p:tag name="KSO_WM_TAG_VERSION" val="1.0"/>
  <p:tag name="KSO_WM_BEAUTIFY_FLAG" val="#wm#"/>
  <p:tag name="KSO_WM_UNIT_DIAGRAM_CONTRAST_TITLE_CNT" val="2"/>
  <p:tag name="KSO_WM_UNIT_DIAGRAM_DIMENSION_TITLE_CNT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DIAGRAM_GROUP_CODE" val="r1-1"/>
  <p:tag name="KSO_WM_UNIT_TYPE" val="a"/>
  <p:tag name="KSO_WM_UNIT_INDEX" val="1"/>
  <p:tag name="KSO_WM_UNIT_ID" val="diagram20187600_2*a*1"/>
  <p:tag name="KSO_WM_TEMPLATE_CATEGORY" val="diagram"/>
  <p:tag name="KSO_WM_TEMPLATE_INDEX" val="20187600"/>
  <p:tag name="KSO_WM_UNIT_LAYERLEVEL" val="1"/>
  <p:tag name="KSO_WM_TAG_VERSION" val="1.0"/>
  <p:tag name="KSO_WM_BEAUTIFY_FLAG" val="#wm#"/>
  <p:tag name="KSO_WM_UNIT_DIAGRAM_CONTRAST_TITLE_CNT" val="2"/>
  <p:tag name="KSO_WM_UNIT_DIAGRAM_DIMENSION_TITLE_CNT" val="2"/>
  <p:tag name="KSO_WM_UNIT_PRESET_TEXT" val="单击此处添加标题"/>
  <p:tag name="KSO_WM_UNIT_TEXT_FILL_FORE_SCHEMECOLOR_INDEX" val="14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SLIDE_ID" val="diagram20187600_2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2"/>
  <p:tag name="KSO_WM_TEMPLATE_MASTER_THUMB_INDEX" val="0"/>
  <p:tag name="KSO_WM_UNIT_SHOW_EDIT_AREA_INDICATION" val="0"/>
  <p:tag name="KSO_WM_SLIDE_SIZE" val="872.766*388.326"/>
  <p:tag name="KSO_WM_SLIDE_POSITION" val="7.87402e-05*58.4999"/>
  <p:tag name="KSO_WM_DIAGRAM_GROUP_CODE" val="r1-1"/>
  <p:tag name="KSO_WM_SLIDE_DIAGTYPE" val="r"/>
  <p:tag name="KSO_WM_TAG_VERSION" val="1.0"/>
  <p:tag name="KSO_WM_BEAUTIFY_FLAG" val="#wm#"/>
  <p:tag name="KSO_WM_TEMPLATE_CATEGORY" val="diagram"/>
  <p:tag name="KSO_WM_TEMPLATE_INDEX" val="20187600"/>
  <p:tag name="KSO_WM_SLIDE_LAYOUT" val="a_r"/>
  <p:tag name="KSO_WM_SLIDE_LAYOUT_CNT" val="1_1"/>
  <p:tag name="KSO_WM_SPECIAL_SOURCE" val="bdnul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361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362.xml><?xml version="1.0" encoding="utf-8"?>
<p:tagLst xmlns:p="http://schemas.openxmlformats.org/presentationml/2006/main">
  <p:tag name="KSO_WM_SPECIAL_SOURCE" val="bdnull"/>
</p:tagLst>
</file>

<file path=ppt/tags/tag363.xml><?xml version="1.0" encoding="utf-8"?>
<p:tagLst xmlns:p="http://schemas.openxmlformats.org/presentationml/2006/main">
  <p:tag name="KSO_WM_SPECIAL_SOURCE" val="bdnull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diagram"/>
  <p:tag name="KSO_WM_TEMPLATE_INDEX" val="20194936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diagram"/>
  <p:tag name="KSO_WM_TEMPLATE_INDEX" val="20194936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4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INDEX" val="20194936"/>
  <p:tag name="KSO_WM_TEMPLATE_SUBCATEGORY" val="0"/>
  <p:tag name="KSO_WM_TEMPLATE_CATEGORY" val="diagram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457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04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51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5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5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593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94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95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598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6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45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692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737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7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7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diagram"/>
  <p:tag name="KSO_WM_TEMPLATE_INDEX" val="20194936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diagram"/>
  <p:tag name="KSO_WM_TEMPLATE_INDEX" val="20194936"/>
</p:tagLst>
</file>

<file path=ppt/tags/tag780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781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782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783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784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7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7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7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7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7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7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INDEX" val="20194936"/>
  <p:tag name="KSO_WM_TEMPLATE_SUBCATEGORY" val="0"/>
  <p:tag name="KSO_WM_TEMPLATE_CATEGORY" val="diagram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1"/>
  <p:tag name="KSO_WM_UNIT_DIAGRAM_ISREFERUNIT" val="0"/>
  <p:tag name="KSO_WM_UNIT_ID" val="diagram20194936_2*ε_h_h_f*1_4_1_1"/>
  <p:tag name="KSO_WM_TEMPLATE_CATEGORY" val="diagram"/>
  <p:tag name="KSO_WM_TEMPLATE_INDEX" val="20194936"/>
  <p:tag name="KSO_WM_UNIT_LAYERLEVEL" val="1_1_1_1"/>
  <p:tag name="KSO_WM_TAG_VERSION" val="1.0"/>
  <p:tag name="KSO_WM_BEAUTIFY_FLAG" val="#wm#"/>
  <p:tag name="KSO_WM_UNIT_DIAGRAM_MODELTYPE" val="numdgm"/>
  <p:tag name="KSO_WM_UNIT_DIAGRAM_MAX_ITEM_COUNT" val="5"/>
  <p:tag name="KSO_WM_UNIT_DIAGRAM_SUBTYPE" val="a"/>
  <p:tag name="KSO_WM_UNIT_PRESET_TEXT" val="40%"/>
  <p:tag name="KSO_WM_UNIT_NOCLEAR" val="0"/>
  <p:tag name="KSO_WM_UNIT_VALUE" val="2"/>
  <p:tag name="KSO_WM_DIAGRAM_GROUP_CODE" val="ε1-1"/>
  <p:tag name="KSO_WM_UNIT_TYPE" val="ε_h_h_f"/>
  <p:tag name="KSO_WM_UNIT_INDEX" val="1_4_1_1"/>
  <p:tag name="KSO_WM_UNIT_DIAGRAM_NUMVISUAL_CHANGE_MODES" val="32"/>
  <p:tag name="KSO_WM_UNIT_DIAGRAM_NUM_VALUE" val="40"/>
  <p:tag name="KSO_WM_UNIT_DIAGRAM_NUMVISUAL_BIND_NUMID" val="4740aea1-3f97-4417-88c7-52b90397e775"/>
  <p:tag name="KSO_WM_UNIT_DIAGRAM_IS_NEED_ADD_PATH_ANIM" val="1"/>
  <p:tag name="KSO_WM_UNIT_TEXT_FILL_FORE_SCHEMECOLOR_INDEX" val="13"/>
  <p:tag name="KSO_WM_UNIT_TEXT_FILL_TYPE" val="1"/>
  <p:tag name="KSO_WM_UNIT_USESOURCEFORMAT_APPLY" val="1"/>
</p:tagLst>
</file>

<file path=ppt/tags/tag827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913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9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55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5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5"/>
  <p:tag name="KSO_WM_UNIT_FILL_FORE_SCHEMECOLOR_INDEX" val="14"/>
  <p:tag name="KSO_WM_UNIT_FILL_TYPE" val="1"/>
  <p:tag name="KSO_WM_UNIT_USESOURCEFORMAT_APPLY" val="1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i*6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DIAGRAM_GROUP_CODE" val="ε1-1"/>
  <p:tag name="KSO_WM_UNIT_TYPE" val="i"/>
  <p:tag name="KSO_WM_UNIT_INDEX" val="6"/>
  <p:tag name="KSO_WM_UNIT_FILL_FORE_SCHEMECOLOR_INDEX" val="14"/>
  <p:tag name="KSO_WM_UNIT_FILL_TYPE" val="1"/>
  <p:tag name="KSO_WM_UNIT_USESOURCEFORMAT_APPLY" val="1"/>
</p:tagLst>
</file>

<file path=ppt/tags/tag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a*1"/>
  <p:tag name="KSO_WM_TEMPLATE_CATEGORY" val="diagram"/>
  <p:tag name="KSO_WM_TEMPLATE_INDEX" val="20194936"/>
  <p:tag name="KSO_WM_UNIT_LAYERLEVEL" val="1"/>
  <p:tag name="KSO_WM_TAG_VERSION" val="1.0"/>
  <p:tag name="KSO_WM_BEAUTIFY_FLAG" val="#wm#"/>
  <p:tag name="KSO_WM_UNIT_ISCONTENTSTITLE" val="0"/>
  <p:tag name="KSO_WM_UNIT_PRESET_TEXT" val="单击添加大标题"/>
  <p:tag name="KSO_WM_UNIT_NOCLEAR" val="0"/>
  <p:tag name="KSO_WM_UNIT_VALUE" val="8"/>
  <p:tag name="KSO_WM_UNIT_TYPE" val="a"/>
  <p:tag name="KSO_WM_UNIT_INDEX" val="1"/>
  <p:tag name="KSO_WM_DIAGRAM_GROUP_CODE" val="ε1-1"/>
  <p:tag name="KSO_WM_UNIT_TEXT_FILL_FORE_SCHEMECOLOR_INDEX" val="13"/>
  <p:tag name="KSO_WM_UNIT_TEXT_FILL_TYPE" val="1"/>
  <p:tag name="KSO_WM_UNIT_USESOURCEFORMAT_APPLY" val="1"/>
</p:tagLst>
</file>

<file path=ppt/tags/tag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6"/>
  <p:tag name="KSO_WM_UNIT_DIAGRAM_MODELTYPE" val="numdgm"/>
  <p:tag name="KSO_WM_UNIT_DIAGRAM_MAX_ITEM_COUNT" val="5"/>
  <p:tag name="KSO_WM_UNIT_DIAGRAM_SUBTYPE" val="a"/>
  <p:tag name="KSO_WM_UNIT_FILL_FORE_SCHEMECOLOR_INDEX" val="14"/>
  <p:tag name="KSO_WM_UNIT_FILL_TYPE" val="1"/>
  <p:tag name="KSO_WM_UNIT_USESOURCEFORMAT_APPLY" val="1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4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4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3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3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8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8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1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1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1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1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2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2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4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4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5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5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6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6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7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7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29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29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194936_2*ε_i*1_30"/>
  <p:tag name="KSO_WM_TEMPLATE_CATEGORY" val="diagram"/>
  <p:tag name="KSO_WM_TEMPLATE_INDEX" val="20194936"/>
  <p:tag name="KSO_WM_UNIT_LAYERLEVEL" val="1_1"/>
  <p:tag name="KSO_WM_TAG_VERSION" val="1.0"/>
  <p:tag name="KSO_WM_BEAUTIFY_FLAG" val="#wm#"/>
  <p:tag name="KSO_WM_DIAGRAM_GROUP_CODE" val="ε1-1"/>
  <p:tag name="KSO_WM_UNIT_TYPE" val="ε_i"/>
  <p:tag name="KSO_WM_UNIT_INDEX" val="1_30"/>
  <p:tag name="KSO_WM_UNIT_DIAGRAM_MODELTYPE" val="numdgm"/>
  <p:tag name="KSO_WM_UNIT_DIAGRAM_MAX_ITEM_COUNT" val="5"/>
  <p:tag name="KSO_WM_UNIT_DIAGRAM_SUBTYPE" val="a"/>
  <p:tag name="KSO_WM_UNIT_USESOURCEFORMAT_APPLY" val="1"/>
</p:tagLst>
</file>

<file path=ppt/tags/tag997.xml><?xml version="1.0" encoding="utf-8"?>
<p:tagLst xmlns:p="http://schemas.openxmlformats.org/presentationml/2006/main">
  <p:tag name="KSO_WM_SLIDE_ID" val="diagram20194936_2"/>
  <p:tag name="KSO_WM_TEMPLATE_SUBCATEGORY" val="0"/>
  <p:tag name="KSO_WM_SLIDE_ITEM_CNT" val="4"/>
  <p:tag name="KSO_WM_SLIDE_INDEX" val="2"/>
  <p:tag name="KSO_WM_TAG_VERSION" val="1.0"/>
  <p:tag name="KSO_WM_BEAUTIFY_FLAG" val="#wm#"/>
  <p:tag name="KSO_WM_TEMPLATE_CATEGORY" val="diagram"/>
  <p:tag name="KSO_WM_TEMPLATE_INDEX" val="20194936"/>
  <p:tag name="KSO_WM_SLIDE_LAYOUT" val="a_f_ε"/>
  <p:tag name="KSO_WM_SLIDE_LAYOUT_CNT" val="1_3_1"/>
  <p:tag name="KSO_WM_SLIDE_TYPE" val="text"/>
  <p:tag name="KSO_WM_SLIDE_SUBTYPE" val="diag"/>
  <p:tag name="KSO_WM_SLIDE_SIZE" val="553*464.209"/>
  <p:tag name="KSO_WM_SLIDE_POSITION" val="374.25*47.4914"/>
  <p:tag name="KSO_WM_DIAGRAM_GROUP_CODE" val="ε1-1"/>
  <p:tag name="KSO_WM_SLIDE_DIAGTYPE" val="ε"/>
  <p:tag name="KSO_WM_SLIDE_MODEL_TYPE" val="numdgm"/>
  <p:tag name="KSO_WM_SLIDE_NUMDIAGRAM_DYNAMICNUMANIM_TYPE" val="1"/>
  <p:tag name="KSO_WM_SLIDE_NUMDIAGRAM_DYNAMICNUMANIM_FLAG" val="1"/>
  <p:tag name="KSO_WM_SPECIAL_SOURCE" val="bdnull"/>
</p:tagLst>
</file>

<file path=ppt/theme/theme1.xml><?xml version="1.0" encoding="utf-8"?>
<a:theme xmlns:a="http://schemas.openxmlformats.org/drawingml/2006/main" name="2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渐变色-绿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508E53"/>
      </a:accent1>
      <a:accent2>
        <a:srgbClr val="69A35B"/>
      </a:accent2>
      <a:accent3>
        <a:srgbClr val="85B311"/>
      </a:accent3>
      <a:accent4>
        <a:srgbClr val="B1C646"/>
      </a:accent4>
      <a:accent5>
        <a:srgbClr val="E9BF35"/>
      </a:accent5>
      <a:accent6>
        <a:srgbClr val="D99C3F"/>
      </a:accent6>
      <a:hlink>
        <a:srgbClr val="0563C1"/>
      </a:hlink>
      <a:folHlink>
        <a:srgbClr val="954D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渐变色-绿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508E53"/>
      </a:accent1>
      <a:accent2>
        <a:srgbClr val="69A35B"/>
      </a:accent2>
      <a:accent3>
        <a:srgbClr val="85B311"/>
      </a:accent3>
      <a:accent4>
        <a:srgbClr val="B1C646"/>
      </a:accent4>
      <a:accent5>
        <a:srgbClr val="E9BF35"/>
      </a:accent5>
      <a:accent6>
        <a:srgbClr val="D99C3F"/>
      </a:accent6>
      <a:hlink>
        <a:srgbClr val="0563C1"/>
      </a:hlink>
      <a:folHlink>
        <a:srgbClr val="954D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渐变色-绿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508E53"/>
      </a:accent1>
      <a:accent2>
        <a:srgbClr val="69A35B"/>
      </a:accent2>
      <a:accent3>
        <a:srgbClr val="85B311"/>
      </a:accent3>
      <a:accent4>
        <a:srgbClr val="B1C646"/>
      </a:accent4>
      <a:accent5>
        <a:srgbClr val="E9BF35"/>
      </a:accent5>
      <a:accent6>
        <a:srgbClr val="D99C3F"/>
      </a:accent6>
      <a:hlink>
        <a:srgbClr val="0563C1"/>
      </a:hlink>
      <a:folHlink>
        <a:srgbClr val="954D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4157</Words>
  <Application>WPS 文字</Application>
  <PresentationFormat>宽屏</PresentationFormat>
  <Paragraphs>1107</Paragraphs>
  <Slides>53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53</vt:i4>
      </vt:variant>
    </vt:vector>
  </HeadingPairs>
  <TitlesOfParts>
    <vt:vector size="108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Verdana</vt:lpstr>
      <vt:lpstr>汉仪书宋二KW</vt:lpstr>
      <vt:lpstr>等线</vt:lpstr>
      <vt:lpstr>汉仪中等线KW</vt:lpstr>
      <vt:lpstr>Calibri Light</vt:lpstr>
      <vt:lpstr>Helvetica Neue</vt:lpstr>
      <vt:lpstr>等线 Light</vt:lpstr>
      <vt:lpstr>Wingdings 3</vt:lpstr>
      <vt:lpstr>Arial</vt:lpstr>
      <vt:lpstr>HGPGothicE</vt:lpstr>
      <vt:lpstr>苹方-简</vt:lpstr>
      <vt:lpstr>华文新魏</vt:lpstr>
      <vt:lpstr>宋体-简</vt:lpstr>
      <vt:lpstr>Microsoft YaHei UI</vt:lpstr>
      <vt:lpstr>HGMinchoB</vt:lpstr>
      <vt:lpstr>Calibri</vt:lpstr>
      <vt:lpstr>Times New Roman</vt:lpstr>
      <vt:lpstr>Wingdings 2</vt:lpstr>
      <vt:lpstr>MS PGothic</vt:lpstr>
      <vt:lpstr>MS Mincho</vt:lpstr>
      <vt:lpstr>黑体</vt:lpstr>
      <vt:lpstr>Impact</vt:lpstr>
      <vt:lpstr>华文宋体</vt:lpstr>
      <vt:lpstr>Yu Mincho</vt:lpstr>
      <vt:lpstr>-apple-system</vt:lpstr>
      <vt:lpstr>Thonburi</vt:lpstr>
      <vt:lpstr>Calibri Light</vt:lpstr>
      <vt:lpstr>Calibri</vt:lpstr>
      <vt:lpstr>Verdana</vt:lpstr>
      <vt:lpstr>Constantia</vt:lpstr>
      <vt:lpstr>HGP明朝E</vt:lpstr>
      <vt:lpstr>华文隶书</vt:lpstr>
      <vt:lpstr>报隶-简</vt:lpstr>
      <vt:lpstr>Yu Gothic</vt:lpstr>
      <vt:lpstr>メイリオ</vt:lpstr>
      <vt:lpstr>Trebuchet MS</vt:lpstr>
      <vt:lpstr>宋体</vt:lpstr>
      <vt:lpstr>Arial Unicode MS</vt:lpstr>
      <vt:lpstr>方正姚体</vt:lpstr>
      <vt:lpstr>Apple SD Gothic Neo</vt:lpstr>
      <vt:lpstr>Hiragino Sans</vt:lpstr>
      <vt:lpstr>游ゴシック</vt:lpstr>
      <vt:lpstr>2</vt:lpstr>
      <vt:lpstr>Balloons</vt:lpstr>
      <vt:lpstr>3_Office Theme</vt:lpstr>
      <vt:lpstr>Office Theme</vt:lpstr>
      <vt:lpstr>1_Office Theme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あ行　練習</vt:lpstr>
      <vt:lpstr>あ行　練習</vt:lpstr>
      <vt:lpstr>か行　練習</vt:lpstr>
      <vt:lpstr>か行　練習</vt:lpstr>
      <vt:lpstr>さ行　練習</vt:lpstr>
      <vt:lpstr>さ行　練習</vt:lpstr>
      <vt:lpstr>た行　練習</vt:lpstr>
      <vt:lpstr>た行　練習</vt:lpstr>
      <vt:lpstr>な行　練習</vt:lpstr>
      <vt:lpstr>な行　練習</vt:lpstr>
      <vt:lpstr>日语的形体语言</vt:lpstr>
      <vt:lpstr>PowerPoint 演示文稿</vt:lpstr>
      <vt:lpstr>PowerPoint 演示文稿</vt:lpstr>
      <vt:lpstr>PowerPoint 演示文稿</vt:lpstr>
      <vt:lpstr>歌を歌おう如果幸福你就拍拍手</vt:lpstr>
      <vt:lpstr>　幸せなら手を叩こう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zhou</dc:creator>
  <cp:lastModifiedBy>Chris</cp:lastModifiedBy>
  <cp:revision>103</cp:revision>
  <dcterms:created xsi:type="dcterms:W3CDTF">2023-04-17T07:04:29Z</dcterms:created>
  <dcterms:modified xsi:type="dcterms:W3CDTF">2023-04-17T07:04:29Z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3553ED2CB4D7D14A7DEF3C647C1B9AA9</vt:lpwstr>
  </property>
</Properties>
</file>