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260" r:id="rId3"/>
    <p:sldId id="1413" r:id="rId4"/>
    <p:sldId id="1414" r:id="rId5"/>
    <p:sldId id="1392" r:id="rId6"/>
    <p:sldId id="1408" r:id="rId7"/>
    <p:sldId id="1394" r:id="rId8"/>
    <p:sldId id="1393" r:id="rId9"/>
    <p:sldId id="1395" r:id="rId10"/>
    <p:sldId id="1267" r:id="rId11"/>
    <p:sldId id="1409" r:id="rId12"/>
    <p:sldId id="1385" r:id="rId13"/>
    <p:sldId id="1261" r:id="rId14"/>
    <p:sldId id="1386" r:id="rId15"/>
    <p:sldId id="1262" r:id="rId16"/>
    <p:sldId id="1359" r:id="rId17"/>
    <p:sldId id="1360" r:id="rId18"/>
    <p:sldId id="1361" r:id="rId19"/>
    <p:sldId id="1362" r:id="rId20"/>
    <p:sldId id="1363" r:id="rId21"/>
    <p:sldId id="1410" r:id="rId22"/>
    <p:sldId id="1411" r:id="rId23"/>
    <p:sldId id="1265" r:id="rId24"/>
    <p:sldId id="1336" r:id="rId25"/>
    <p:sldId id="1364" r:id="rId26"/>
    <p:sldId id="1268" r:id="rId27"/>
    <p:sldId id="1382" r:id="rId28"/>
    <p:sldId id="1396" r:id="rId29"/>
    <p:sldId id="1383" r:id="rId30"/>
    <p:sldId id="1384" r:id="rId31"/>
    <p:sldId id="1398" r:id="rId32"/>
    <p:sldId id="1415" r:id="rId33"/>
    <p:sldId id="1387" r:id="rId34"/>
    <p:sldId id="1375" r:id="rId35"/>
    <p:sldId id="1377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阮 幸云" initials="阮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E52C4"/>
    <a:srgbClr val="CB4B9D"/>
    <a:srgbClr val="B52F9E"/>
    <a:srgbClr val="CC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commentAuthors" Target="commentAuthors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1E703-6E18-473C-B948-AE8BB0049A7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642DDAC-021C-4181-B420-8AED2B7438F1}">
      <dgm:prSet/>
      <dgm:spPr/>
      <dgm:t>
        <a:bodyPr/>
        <a:lstStyle/>
        <a:p>
          <a:r>
            <a:rPr lang="ja-JP" dirty="0"/>
            <a:t>おじいさん　おばあさん</a:t>
          </a:r>
          <a:endParaRPr lang="zh-CN" dirty="0"/>
        </a:p>
      </dgm:t>
    </dgm:pt>
    <dgm:pt modelId="{83B623D7-26E8-4176-BC30-668B60516FEF}" cxnId="{A1C4B100-3D2F-4987-B3DE-978CF9E451F6}" type="parTrans">
      <dgm:prSet/>
      <dgm:spPr/>
      <dgm:t>
        <a:bodyPr/>
        <a:lstStyle/>
        <a:p>
          <a:endParaRPr lang="zh-CN" altLang="en-US"/>
        </a:p>
      </dgm:t>
    </dgm:pt>
    <dgm:pt modelId="{7966F22B-C149-4BF2-940E-20E9CFB060F4}" cxnId="{A1C4B100-3D2F-4987-B3DE-978CF9E451F6}" type="sibTrans">
      <dgm:prSet/>
      <dgm:spPr/>
      <dgm:t>
        <a:bodyPr/>
        <a:lstStyle/>
        <a:p>
          <a:endParaRPr lang="zh-CN" altLang="en-US"/>
        </a:p>
      </dgm:t>
    </dgm:pt>
    <dgm:pt modelId="{792E9142-3006-46F6-91A4-B79B53A839E4}">
      <dgm:prSet/>
      <dgm:spPr/>
      <dgm:t>
        <a:bodyPr/>
        <a:lstStyle/>
        <a:p>
          <a:r>
            <a:rPr lang="ja-JP"/>
            <a:t>父　母　おじさん　おばさん</a:t>
          </a:r>
          <a:endParaRPr lang="zh-CN"/>
        </a:p>
      </dgm:t>
    </dgm:pt>
    <dgm:pt modelId="{CADD8A48-DF15-41E7-B9C7-E7B6250F44C5}" cxnId="{4B6DD506-B86C-4D75-998D-45A6763E9458}" type="parTrans">
      <dgm:prSet/>
      <dgm:spPr/>
      <dgm:t>
        <a:bodyPr/>
        <a:lstStyle/>
        <a:p>
          <a:endParaRPr lang="zh-CN" altLang="en-US"/>
        </a:p>
      </dgm:t>
    </dgm:pt>
    <dgm:pt modelId="{F9224864-6196-42AC-B61A-842832CDD7DB}" cxnId="{4B6DD506-B86C-4D75-998D-45A6763E9458}" type="sibTrans">
      <dgm:prSet/>
      <dgm:spPr/>
      <dgm:t>
        <a:bodyPr/>
        <a:lstStyle/>
        <a:p>
          <a:endParaRPr lang="zh-CN" altLang="en-US"/>
        </a:p>
      </dgm:t>
    </dgm:pt>
    <dgm:pt modelId="{42806FF4-82F6-4378-AAA2-FD496016AC79}">
      <dgm:prSet/>
      <dgm:spPr/>
      <dgm:t>
        <a:bodyPr/>
        <a:lstStyle/>
        <a:p>
          <a:r>
            <a:rPr lang="ja-JP"/>
            <a:t>兄　姉　</a:t>
          </a:r>
          <a:endParaRPr lang="zh-CN"/>
        </a:p>
      </dgm:t>
    </dgm:pt>
    <dgm:pt modelId="{46CAD6A0-1948-4DB4-9930-8945BA72FB9B}" cxnId="{30DCCE14-73A4-4D65-A960-C7B9499D442C}" type="parTrans">
      <dgm:prSet/>
      <dgm:spPr/>
      <dgm:t>
        <a:bodyPr/>
        <a:lstStyle/>
        <a:p>
          <a:endParaRPr lang="zh-CN" altLang="en-US"/>
        </a:p>
      </dgm:t>
    </dgm:pt>
    <dgm:pt modelId="{44291029-CF04-4AF3-B08B-934E5A82BCE0}" cxnId="{30DCCE14-73A4-4D65-A960-C7B9499D442C}" type="sibTrans">
      <dgm:prSet/>
      <dgm:spPr/>
      <dgm:t>
        <a:bodyPr/>
        <a:lstStyle/>
        <a:p>
          <a:endParaRPr lang="zh-CN" altLang="en-US"/>
        </a:p>
      </dgm:t>
    </dgm:pt>
    <dgm:pt modelId="{78EDE0E4-F3E9-4E85-9F2B-3C93B03EAF05}">
      <dgm:prSet/>
      <dgm:spPr/>
      <dgm:t>
        <a:bodyPr/>
        <a:lstStyle/>
        <a:p>
          <a:r>
            <a:rPr lang="ja-JP"/>
            <a:t>弟　妹</a:t>
          </a:r>
          <a:endParaRPr lang="zh-CN"/>
        </a:p>
      </dgm:t>
    </dgm:pt>
    <dgm:pt modelId="{6955926D-C0B4-46C4-95D9-3790D98EAF2C}" cxnId="{29200883-2126-4DF0-A05D-00A6E267A9A1}" type="parTrans">
      <dgm:prSet/>
      <dgm:spPr/>
      <dgm:t>
        <a:bodyPr/>
        <a:lstStyle/>
        <a:p>
          <a:endParaRPr lang="zh-CN" altLang="en-US"/>
        </a:p>
      </dgm:t>
    </dgm:pt>
    <dgm:pt modelId="{B5E01684-54DB-45A9-9814-5E30E9D20664}" cxnId="{29200883-2126-4DF0-A05D-00A6E267A9A1}" type="sibTrans">
      <dgm:prSet/>
      <dgm:spPr/>
      <dgm:t>
        <a:bodyPr/>
        <a:lstStyle/>
        <a:p>
          <a:endParaRPr lang="zh-CN" altLang="en-US"/>
        </a:p>
      </dgm:t>
    </dgm:pt>
    <dgm:pt modelId="{CF3E5A17-ACEB-4514-A784-A72F87A347B1}" type="pres">
      <dgm:prSet presAssocID="{7361E703-6E18-473C-B948-AE8BB0049A7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1FAC945A-7C1A-4DAE-9441-93CD56749634}" type="pres">
      <dgm:prSet presAssocID="{1642DDAC-021C-4181-B420-8AED2B7438F1}" presName="circle1" presStyleLbl="node1" presStyleIdx="0" presStyleCnt="4" custLinFactNeighborX="-3925" custLinFactNeighborY="714"/>
      <dgm:spPr/>
    </dgm:pt>
    <dgm:pt modelId="{944168D0-3F30-4D6B-9B41-858B151C3329}" type="pres">
      <dgm:prSet presAssocID="{1642DDAC-021C-4181-B420-8AED2B7438F1}" presName="space" presStyleCnt="0"/>
      <dgm:spPr/>
    </dgm:pt>
    <dgm:pt modelId="{6216DAC1-2C4C-43CA-B4F0-43718CBCD223}" type="pres">
      <dgm:prSet presAssocID="{1642DDAC-021C-4181-B420-8AED2B7438F1}" presName="rect1" presStyleLbl="alignAcc1" presStyleIdx="0" presStyleCnt="4" custLinFactNeighborY="396"/>
      <dgm:spPr/>
    </dgm:pt>
    <dgm:pt modelId="{342B6E60-F266-4050-8AAA-9C6EAD0D8CB0}" type="pres">
      <dgm:prSet presAssocID="{792E9142-3006-46F6-91A4-B79B53A839E4}" presName="vertSpace2" presStyleLbl="node1" presStyleIdx="0" presStyleCnt="4"/>
      <dgm:spPr/>
    </dgm:pt>
    <dgm:pt modelId="{F9F50B54-F9C2-458A-881A-1335F7875A3A}" type="pres">
      <dgm:prSet presAssocID="{792E9142-3006-46F6-91A4-B79B53A839E4}" presName="circle2" presStyleLbl="node1" presStyleIdx="1" presStyleCnt="4"/>
      <dgm:spPr/>
    </dgm:pt>
    <dgm:pt modelId="{2FFE3659-6A24-4318-8DDE-116520C93849}" type="pres">
      <dgm:prSet presAssocID="{792E9142-3006-46F6-91A4-B79B53A839E4}" presName="rect2" presStyleLbl="alignAcc1" presStyleIdx="1" presStyleCnt="4"/>
      <dgm:spPr/>
    </dgm:pt>
    <dgm:pt modelId="{C5E7D5D3-BE40-4E09-A676-EB8234D89B13}" type="pres">
      <dgm:prSet presAssocID="{42806FF4-82F6-4378-AAA2-FD496016AC79}" presName="vertSpace3" presStyleLbl="node1" presStyleIdx="1" presStyleCnt="4"/>
      <dgm:spPr/>
    </dgm:pt>
    <dgm:pt modelId="{A7CFF688-9DAD-4426-87FD-1DD903D7677D}" type="pres">
      <dgm:prSet presAssocID="{42806FF4-82F6-4378-AAA2-FD496016AC79}" presName="circle3" presStyleLbl="node1" presStyleIdx="2" presStyleCnt="4"/>
      <dgm:spPr/>
    </dgm:pt>
    <dgm:pt modelId="{1AF750E1-09E0-4AF7-B568-3B8B9E502EB1}" type="pres">
      <dgm:prSet presAssocID="{42806FF4-82F6-4378-AAA2-FD496016AC79}" presName="rect3" presStyleLbl="alignAcc1" presStyleIdx="2" presStyleCnt="4"/>
      <dgm:spPr/>
    </dgm:pt>
    <dgm:pt modelId="{CC158CFC-4761-4A9C-902B-5F7AF14292BB}" type="pres">
      <dgm:prSet presAssocID="{78EDE0E4-F3E9-4E85-9F2B-3C93B03EAF05}" presName="vertSpace4" presStyleLbl="node1" presStyleIdx="2" presStyleCnt="4"/>
      <dgm:spPr/>
    </dgm:pt>
    <dgm:pt modelId="{B43AAECD-900C-41F8-83A0-FD51DADBE955}" type="pres">
      <dgm:prSet presAssocID="{78EDE0E4-F3E9-4E85-9F2B-3C93B03EAF05}" presName="circle4" presStyleLbl="node1" presStyleIdx="3" presStyleCnt="4"/>
      <dgm:spPr/>
    </dgm:pt>
    <dgm:pt modelId="{4702D7A5-F1B9-4E7D-8545-1B4D53F613BC}" type="pres">
      <dgm:prSet presAssocID="{78EDE0E4-F3E9-4E85-9F2B-3C93B03EAF05}" presName="rect4" presStyleLbl="alignAcc1" presStyleIdx="3" presStyleCnt="4"/>
      <dgm:spPr/>
    </dgm:pt>
    <dgm:pt modelId="{3C0C1E37-1EF1-4B7D-97FB-E79399088685}" type="pres">
      <dgm:prSet presAssocID="{1642DDAC-021C-4181-B420-8AED2B7438F1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FDC0E7C3-2E56-463D-BCF6-70B759AE904B}" type="pres">
      <dgm:prSet presAssocID="{792E9142-3006-46F6-91A4-B79B53A839E4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D86121DD-E46B-4895-BF03-6970995299F1}" type="pres">
      <dgm:prSet presAssocID="{42806FF4-82F6-4378-AAA2-FD496016AC79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52C605AF-5968-4F59-9559-7A96B4AA0163}" type="pres">
      <dgm:prSet presAssocID="{78EDE0E4-F3E9-4E85-9F2B-3C93B03EAF05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A1C4B100-3D2F-4987-B3DE-978CF9E451F6}" srcId="{7361E703-6E18-473C-B948-AE8BB0049A7E}" destId="{1642DDAC-021C-4181-B420-8AED2B7438F1}" srcOrd="0" destOrd="0" parTransId="{83B623D7-26E8-4176-BC30-668B60516FEF}" sibTransId="{7966F22B-C149-4BF2-940E-20E9CFB060F4}"/>
    <dgm:cxn modelId="{D533EE01-9303-430E-8CC4-64DA2E603ACA}" type="presOf" srcId="{78EDE0E4-F3E9-4E85-9F2B-3C93B03EAF05}" destId="{4702D7A5-F1B9-4E7D-8545-1B4D53F613BC}" srcOrd="0" destOrd="0" presId="urn:microsoft.com/office/officeart/2005/8/layout/target3"/>
    <dgm:cxn modelId="{E0C8E703-0C82-4271-8DCD-6C56C2D31A28}" type="presOf" srcId="{792E9142-3006-46F6-91A4-B79B53A839E4}" destId="{2FFE3659-6A24-4318-8DDE-116520C93849}" srcOrd="0" destOrd="0" presId="urn:microsoft.com/office/officeart/2005/8/layout/target3"/>
    <dgm:cxn modelId="{4B6DD506-B86C-4D75-998D-45A6763E9458}" srcId="{7361E703-6E18-473C-B948-AE8BB0049A7E}" destId="{792E9142-3006-46F6-91A4-B79B53A839E4}" srcOrd="1" destOrd="0" parTransId="{CADD8A48-DF15-41E7-B9C7-E7B6250F44C5}" sibTransId="{F9224864-6196-42AC-B61A-842832CDD7DB}"/>
    <dgm:cxn modelId="{30DCCE14-73A4-4D65-A960-C7B9499D442C}" srcId="{7361E703-6E18-473C-B948-AE8BB0049A7E}" destId="{42806FF4-82F6-4378-AAA2-FD496016AC79}" srcOrd="2" destOrd="0" parTransId="{46CAD6A0-1948-4DB4-9930-8945BA72FB9B}" sibTransId="{44291029-CF04-4AF3-B08B-934E5A82BCE0}"/>
    <dgm:cxn modelId="{8E94D379-F5CA-4AEC-87EE-3A705A7ABDA5}" type="presOf" srcId="{1642DDAC-021C-4181-B420-8AED2B7438F1}" destId="{3C0C1E37-1EF1-4B7D-97FB-E79399088685}" srcOrd="1" destOrd="0" presId="urn:microsoft.com/office/officeart/2005/8/layout/target3"/>
    <dgm:cxn modelId="{84A36282-8BCF-4CFE-ACD4-15290EF23865}" type="presOf" srcId="{792E9142-3006-46F6-91A4-B79B53A839E4}" destId="{FDC0E7C3-2E56-463D-BCF6-70B759AE904B}" srcOrd="1" destOrd="0" presId="urn:microsoft.com/office/officeart/2005/8/layout/target3"/>
    <dgm:cxn modelId="{29200883-2126-4DF0-A05D-00A6E267A9A1}" srcId="{7361E703-6E18-473C-B948-AE8BB0049A7E}" destId="{78EDE0E4-F3E9-4E85-9F2B-3C93B03EAF05}" srcOrd="3" destOrd="0" parTransId="{6955926D-C0B4-46C4-95D9-3790D98EAF2C}" sibTransId="{B5E01684-54DB-45A9-9814-5E30E9D20664}"/>
    <dgm:cxn modelId="{36038199-24B1-4D33-8CEF-F5BD4109A2EB}" type="presOf" srcId="{1642DDAC-021C-4181-B420-8AED2B7438F1}" destId="{6216DAC1-2C4C-43CA-B4F0-43718CBCD223}" srcOrd="0" destOrd="0" presId="urn:microsoft.com/office/officeart/2005/8/layout/target3"/>
    <dgm:cxn modelId="{399F459F-A93F-4E0F-A411-11A30957D3F6}" type="presOf" srcId="{78EDE0E4-F3E9-4E85-9F2B-3C93B03EAF05}" destId="{52C605AF-5968-4F59-9559-7A96B4AA0163}" srcOrd="1" destOrd="0" presId="urn:microsoft.com/office/officeart/2005/8/layout/target3"/>
    <dgm:cxn modelId="{A7B87DBA-5209-43ED-B9A9-1E63784911D8}" type="presOf" srcId="{7361E703-6E18-473C-B948-AE8BB0049A7E}" destId="{CF3E5A17-ACEB-4514-A784-A72F87A347B1}" srcOrd="0" destOrd="0" presId="urn:microsoft.com/office/officeart/2005/8/layout/target3"/>
    <dgm:cxn modelId="{EB27BBBA-5A84-4C6B-8808-52DF444A4863}" type="presOf" srcId="{42806FF4-82F6-4378-AAA2-FD496016AC79}" destId="{D86121DD-E46B-4895-BF03-6970995299F1}" srcOrd="1" destOrd="0" presId="urn:microsoft.com/office/officeart/2005/8/layout/target3"/>
    <dgm:cxn modelId="{A596EBDA-68EA-4CE4-A9EC-7D4200AE10BE}" type="presOf" srcId="{42806FF4-82F6-4378-AAA2-FD496016AC79}" destId="{1AF750E1-09E0-4AF7-B568-3B8B9E502EB1}" srcOrd="0" destOrd="0" presId="urn:microsoft.com/office/officeart/2005/8/layout/target3"/>
    <dgm:cxn modelId="{C5E61CC8-207E-43FD-BD25-F41AAB1EEA62}" type="presParOf" srcId="{CF3E5A17-ACEB-4514-A784-A72F87A347B1}" destId="{1FAC945A-7C1A-4DAE-9441-93CD56749634}" srcOrd="0" destOrd="0" presId="urn:microsoft.com/office/officeart/2005/8/layout/target3"/>
    <dgm:cxn modelId="{A42F725A-3F21-405A-8076-E5CAE68F5941}" type="presParOf" srcId="{CF3E5A17-ACEB-4514-A784-A72F87A347B1}" destId="{944168D0-3F30-4D6B-9B41-858B151C3329}" srcOrd="1" destOrd="0" presId="urn:microsoft.com/office/officeart/2005/8/layout/target3"/>
    <dgm:cxn modelId="{90AF657C-2901-4636-95E7-4ED384FD5ABF}" type="presParOf" srcId="{CF3E5A17-ACEB-4514-A784-A72F87A347B1}" destId="{6216DAC1-2C4C-43CA-B4F0-43718CBCD223}" srcOrd="2" destOrd="0" presId="urn:microsoft.com/office/officeart/2005/8/layout/target3"/>
    <dgm:cxn modelId="{1CED2F74-6448-4FCC-B10C-07B8374B5D6F}" type="presParOf" srcId="{CF3E5A17-ACEB-4514-A784-A72F87A347B1}" destId="{342B6E60-F266-4050-8AAA-9C6EAD0D8CB0}" srcOrd="3" destOrd="0" presId="urn:microsoft.com/office/officeart/2005/8/layout/target3"/>
    <dgm:cxn modelId="{097C3E53-C43E-4D78-A84F-884ECEB5740C}" type="presParOf" srcId="{CF3E5A17-ACEB-4514-A784-A72F87A347B1}" destId="{F9F50B54-F9C2-458A-881A-1335F7875A3A}" srcOrd="4" destOrd="0" presId="urn:microsoft.com/office/officeart/2005/8/layout/target3"/>
    <dgm:cxn modelId="{22F976EE-826A-4080-A4D7-49594E69D3E9}" type="presParOf" srcId="{CF3E5A17-ACEB-4514-A784-A72F87A347B1}" destId="{2FFE3659-6A24-4318-8DDE-116520C93849}" srcOrd="5" destOrd="0" presId="urn:microsoft.com/office/officeart/2005/8/layout/target3"/>
    <dgm:cxn modelId="{FD7EEFBD-44B1-4381-9609-984DFB527642}" type="presParOf" srcId="{CF3E5A17-ACEB-4514-A784-A72F87A347B1}" destId="{C5E7D5D3-BE40-4E09-A676-EB8234D89B13}" srcOrd="6" destOrd="0" presId="urn:microsoft.com/office/officeart/2005/8/layout/target3"/>
    <dgm:cxn modelId="{48FD3096-728E-470C-8816-05C77DEEC63E}" type="presParOf" srcId="{CF3E5A17-ACEB-4514-A784-A72F87A347B1}" destId="{A7CFF688-9DAD-4426-87FD-1DD903D7677D}" srcOrd="7" destOrd="0" presId="urn:microsoft.com/office/officeart/2005/8/layout/target3"/>
    <dgm:cxn modelId="{AC4998C9-B2CE-41D4-AF8C-2B029A151A4C}" type="presParOf" srcId="{CF3E5A17-ACEB-4514-A784-A72F87A347B1}" destId="{1AF750E1-09E0-4AF7-B568-3B8B9E502EB1}" srcOrd="8" destOrd="0" presId="urn:microsoft.com/office/officeart/2005/8/layout/target3"/>
    <dgm:cxn modelId="{AB198D74-77B5-48FA-B7E8-401F70C0C685}" type="presParOf" srcId="{CF3E5A17-ACEB-4514-A784-A72F87A347B1}" destId="{CC158CFC-4761-4A9C-902B-5F7AF14292BB}" srcOrd="9" destOrd="0" presId="urn:microsoft.com/office/officeart/2005/8/layout/target3"/>
    <dgm:cxn modelId="{43F034D5-0F57-4D17-B3C3-22D233E98C93}" type="presParOf" srcId="{CF3E5A17-ACEB-4514-A784-A72F87A347B1}" destId="{B43AAECD-900C-41F8-83A0-FD51DADBE955}" srcOrd="10" destOrd="0" presId="urn:microsoft.com/office/officeart/2005/8/layout/target3"/>
    <dgm:cxn modelId="{83C1CF9E-EC65-47B6-AA09-BD2FB308316F}" type="presParOf" srcId="{CF3E5A17-ACEB-4514-A784-A72F87A347B1}" destId="{4702D7A5-F1B9-4E7D-8545-1B4D53F613BC}" srcOrd="11" destOrd="0" presId="urn:microsoft.com/office/officeart/2005/8/layout/target3"/>
    <dgm:cxn modelId="{9B66FCC9-EEF9-41F6-81A5-04344DDA4D7C}" type="presParOf" srcId="{CF3E5A17-ACEB-4514-A784-A72F87A347B1}" destId="{3C0C1E37-1EF1-4B7D-97FB-E79399088685}" srcOrd="12" destOrd="0" presId="urn:microsoft.com/office/officeart/2005/8/layout/target3"/>
    <dgm:cxn modelId="{A5BE426D-F324-41F4-947A-2CF1F547F02A}" type="presParOf" srcId="{CF3E5A17-ACEB-4514-A784-A72F87A347B1}" destId="{FDC0E7C3-2E56-463D-BCF6-70B759AE904B}" srcOrd="13" destOrd="0" presId="urn:microsoft.com/office/officeart/2005/8/layout/target3"/>
    <dgm:cxn modelId="{CF19419E-6DB5-4BC4-AF23-2C20C286A5F6}" type="presParOf" srcId="{CF3E5A17-ACEB-4514-A784-A72F87A347B1}" destId="{D86121DD-E46B-4895-BF03-6970995299F1}" srcOrd="14" destOrd="0" presId="urn:microsoft.com/office/officeart/2005/8/layout/target3"/>
    <dgm:cxn modelId="{208FD4DB-7EC2-454A-B6AA-69EB56E4049F}" type="presParOf" srcId="{CF3E5A17-ACEB-4514-A784-A72F87A347B1}" destId="{52C605AF-5968-4F59-9559-7A96B4AA0163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9D769-2ACE-4F38-BC64-08EA0B831FF5}" type="doc">
      <dgm:prSet loTypeId="urn:microsoft.com/office/officeart/2005/8/layout/matrix3" loCatId="matrix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A111F6B-59F3-4B7D-A47B-18F012785F00}">
      <dgm:prSet custT="1"/>
      <dgm:spPr/>
      <dgm:t>
        <a:bodyPr/>
        <a:lstStyle/>
        <a:p>
          <a:r>
            <a:rPr lang="ja-JP" altLang="en-US" sz="2400" dirty="0"/>
            <a:t>祖父</a:t>
          </a:r>
          <a:endParaRPr lang="en-US" altLang="ja-JP" sz="2400" dirty="0"/>
        </a:p>
        <a:p>
          <a:r>
            <a:rPr lang="ja-JP" altLang="en-US" sz="2400" dirty="0"/>
            <a:t>祖母</a:t>
          </a:r>
          <a:endParaRPr lang="zh-CN" sz="2400" dirty="0"/>
        </a:p>
      </dgm:t>
    </dgm:pt>
    <dgm:pt modelId="{279B4580-439F-4AFE-82DE-74B08E867134}" cxnId="{658EA1CF-ED6C-480D-BA12-5BCF8894458D}" type="parTrans">
      <dgm:prSet/>
      <dgm:spPr/>
      <dgm:t>
        <a:bodyPr/>
        <a:lstStyle/>
        <a:p>
          <a:endParaRPr lang="zh-CN" altLang="en-US"/>
        </a:p>
      </dgm:t>
    </dgm:pt>
    <dgm:pt modelId="{6F246C22-2CF0-42E5-AAFA-1BA236842BF3}" cxnId="{658EA1CF-ED6C-480D-BA12-5BCF8894458D}" type="sibTrans">
      <dgm:prSet/>
      <dgm:spPr/>
      <dgm:t>
        <a:bodyPr/>
        <a:lstStyle/>
        <a:p>
          <a:endParaRPr lang="zh-CN" altLang="en-US"/>
        </a:p>
      </dgm:t>
    </dgm:pt>
    <dgm:pt modelId="{008326A6-476A-4848-8940-AD7285100EE7}">
      <dgm:prSet/>
      <dgm:spPr/>
      <dgm:t>
        <a:bodyPr/>
        <a:lstStyle/>
        <a:p>
          <a:r>
            <a:rPr lang="ja-JP"/>
            <a:t>父　母</a:t>
          </a:r>
          <a:endParaRPr lang="zh-CN"/>
        </a:p>
      </dgm:t>
    </dgm:pt>
    <dgm:pt modelId="{3F978684-81A2-4475-8580-6C39D8960838}" cxnId="{59964072-EFB2-47FE-BBAB-7304743EC387}" type="parTrans">
      <dgm:prSet/>
      <dgm:spPr/>
      <dgm:t>
        <a:bodyPr/>
        <a:lstStyle/>
        <a:p>
          <a:endParaRPr lang="zh-CN" altLang="en-US"/>
        </a:p>
      </dgm:t>
    </dgm:pt>
    <dgm:pt modelId="{4A69B3E1-AEA9-498D-8367-DC609996D03A}" cxnId="{59964072-EFB2-47FE-BBAB-7304743EC387}" type="sibTrans">
      <dgm:prSet/>
      <dgm:spPr/>
      <dgm:t>
        <a:bodyPr/>
        <a:lstStyle/>
        <a:p>
          <a:endParaRPr lang="zh-CN" altLang="en-US"/>
        </a:p>
      </dgm:t>
    </dgm:pt>
    <dgm:pt modelId="{56CBAF49-8577-4AFB-9712-8D684E8FA1CD}">
      <dgm:prSet/>
      <dgm:spPr/>
      <dgm:t>
        <a:bodyPr/>
        <a:lstStyle/>
        <a:p>
          <a:r>
            <a:rPr lang="ja-JP"/>
            <a:t>兄　姉</a:t>
          </a:r>
          <a:endParaRPr lang="zh-CN"/>
        </a:p>
      </dgm:t>
    </dgm:pt>
    <dgm:pt modelId="{8BB1210D-9745-4B6D-9DFA-E43E05B2356F}" cxnId="{8F27C65E-AEC5-40D0-8B67-4BDC0C034F63}" type="parTrans">
      <dgm:prSet/>
      <dgm:spPr/>
      <dgm:t>
        <a:bodyPr/>
        <a:lstStyle/>
        <a:p>
          <a:endParaRPr lang="zh-CN" altLang="en-US"/>
        </a:p>
      </dgm:t>
    </dgm:pt>
    <dgm:pt modelId="{35F67F70-5B6E-45E3-9350-D50A59198437}" cxnId="{8F27C65E-AEC5-40D0-8B67-4BDC0C034F63}" type="sibTrans">
      <dgm:prSet/>
      <dgm:spPr/>
      <dgm:t>
        <a:bodyPr/>
        <a:lstStyle/>
        <a:p>
          <a:endParaRPr lang="zh-CN" altLang="en-US"/>
        </a:p>
      </dgm:t>
    </dgm:pt>
    <dgm:pt modelId="{3B3051AE-A2A1-4F9D-9619-323F1367A65E}">
      <dgm:prSet/>
      <dgm:spPr/>
      <dgm:t>
        <a:bodyPr/>
        <a:lstStyle/>
        <a:p>
          <a:r>
            <a:rPr lang="ja-JP"/>
            <a:t>弟　妹</a:t>
          </a:r>
          <a:endParaRPr lang="zh-CN"/>
        </a:p>
      </dgm:t>
    </dgm:pt>
    <dgm:pt modelId="{CFAB87DF-3098-4C30-85B8-BCE41A5A6620}" cxnId="{7072ED08-EED3-44C8-815A-01FEACEED42B}" type="parTrans">
      <dgm:prSet/>
      <dgm:spPr/>
      <dgm:t>
        <a:bodyPr/>
        <a:lstStyle/>
        <a:p>
          <a:endParaRPr lang="zh-CN" altLang="en-US"/>
        </a:p>
      </dgm:t>
    </dgm:pt>
    <dgm:pt modelId="{9AC638AD-2513-4D01-9E5F-D934A858BBD3}" cxnId="{7072ED08-EED3-44C8-815A-01FEACEED42B}" type="sibTrans">
      <dgm:prSet/>
      <dgm:spPr/>
      <dgm:t>
        <a:bodyPr/>
        <a:lstStyle/>
        <a:p>
          <a:endParaRPr lang="zh-CN" altLang="en-US"/>
        </a:p>
      </dgm:t>
    </dgm:pt>
    <dgm:pt modelId="{0FDD3725-761A-4C3F-B417-B9AC10B1F6DA}" type="pres">
      <dgm:prSet presAssocID="{5C99D769-2ACE-4F38-BC64-08EA0B831FF5}" presName="matrix" presStyleCnt="0">
        <dgm:presLayoutVars>
          <dgm:chMax val="1"/>
          <dgm:dir/>
          <dgm:resizeHandles val="exact"/>
        </dgm:presLayoutVars>
      </dgm:prSet>
      <dgm:spPr/>
    </dgm:pt>
    <dgm:pt modelId="{44977F7A-CF6A-449D-89BD-FAA3FA610DBC}" type="pres">
      <dgm:prSet presAssocID="{5C99D769-2ACE-4F38-BC64-08EA0B831FF5}" presName="diamond" presStyleLbl="bgShp" presStyleIdx="0" presStyleCnt="1" custScaleX="88011" custScaleY="89781" custLinFactNeighborX="7217" custLinFactNeighborY="2965"/>
      <dgm:spPr/>
    </dgm:pt>
    <dgm:pt modelId="{C4A28CCA-CA73-4419-83B6-13F0B7B2898A}" type="pres">
      <dgm:prSet presAssocID="{5C99D769-2ACE-4F38-BC64-08EA0B831FF5}" presName="quad1" presStyleLbl="node1" presStyleIdx="0" presStyleCnt="4" custLinFactNeighborX="-3743" custLinFactNeighborY="-3743">
        <dgm:presLayoutVars>
          <dgm:chMax val="0"/>
          <dgm:chPref val="0"/>
          <dgm:bulletEnabled val="1"/>
        </dgm:presLayoutVars>
      </dgm:prSet>
      <dgm:spPr/>
    </dgm:pt>
    <dgm:pt modelId="{346B5439-578D-4F7E-B509-B87B78B797CB}" type="pres">
      <dgm:prSet presAssocID="{5C99D769-2ACE-4F38-BC64-08EA0B831FF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538E1A-4683-4EDD-9CCF-E7255D0CE0DF}" type="pres">
      <dgm:prSet presAssocID="{5C99D769-2ACE-4F38-BC64-08EA0B831FF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823A7A8-27FC-4A7D-AF1F-E8E919551622}" type="pres">
      <dgm:prSet presAssocID="{5C99D769-2ACE-4F38-BC64-08EA0B831FF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072ED08-EED3-44C8-815A-01FEACEED42B}" srcId="{5C99D769-2ACE-4F38-BC64-08EA0B831FF5}" destId="{3B3051AE-A2A1-4F9D-9619-323F1367A65E}" srcOrd="3" destOrd="0" parTransId="{CFAB87DF-3098-4C30-85B8-BCE41A5A6620}" sibTransId="{9AC638AD-2513-4D01-9E5F-D934A858BBD3}"/>
    <dgm:cxn modelId="{C3371B34-B10B-4A26-AD3E-608F7DB92BA6}" type="presOf" srcId="{5C99D769-2ACE-4F38-BC64-08EA0B831FF5}" destId="{0FDD3725-761A-4C3F-B417-B9AC10B1F6DA}" srcOrd="0" destOrd="0" presId="urn:microsoft.com/office/officeart/2005/8/layout/matrix3"/>
    <dgm:cxn modelId="{8F27C65E-AEC5-40D0-8B67-4BDC0C034F63}" srcId="{5C99D769-2ACE-4F38-BC64-08EA0B831FF5}" destId="{56CBAF49-8577-4AFB-9712-8D684E8FA1CD}" srcOrd="2" destOrd="0" parTransId="{8BB1210D-9745-4B6D-9DFA-E43E05B2356F}" sibTransId="{35F67F70-5B6E-45E3-9350-D50A59198437}"/>
    <dgm:cxn modelId="{81CC2563-1F3E-4A42-9ABF-9868ED9BD368}" type="presOf" srcId="{3B3051AE-A2A1-4F9D-9619-323F1367A65E}" destId="{7823A7A8-27FC-4A7D-AF1F-E8E919551622}" srcOrd="0" destOrd="0" presId="urn:microsoft.com/office/officeart/2005/8/layout/matrix3"/>
    <dgm:cxn modelId="{59964072-EFB2-47FE-BBAB-7304743EC387}" srcId="{5C99D769-2ACE-4F38-BC64-08EA0B831FF5}" destId="{008326A6-476A-4848-8940-AD7285100EE7}" srcOrd="1" destOrd="0" parTransId="{3F978684-81A2-4475-8580-6C39D8960838}" sibTransId="{4A69B3E1-AEA9-498D-8367-DC609996D03A}"/>
    <dgm:cxn modelId="{B4750856-EC33-487C-8232-184DA3CF8BD3}" type="presOf" srcId="{56CBAF49-8577-4AFB-9712-8D684E8FA1CD}" destId="{C9538E1A-4683-4EDD-9CCF-E7255D0CE0DF}" srcOrd="0" destOrd="0" presId="urn:microsoft.com/office/officeart/2005/8/layout/matrix3"/>
    <dgm:cxn modelId="{712BFC99-0998-418C-AFF8-E2EE5F13294E}" type="presOf" srcId="{EA111F6B-59F3-4B7D-A47B-18F012785F00}" destId="{C4A28CCA-CA73-4419-83B6-13F0B7B2898A}" srcOrd="0" destOrd="0" presId="urn:microsoft.com/office/officeart/2005/8/layout/matrix3"/>
    <dgm:cxn modelId="{3DCDD2A5-E971-4654-BB57-DE0938288C15}" type="presOf" srcId="{008326A6-476A-4848-8940-AD7285100EE7}" destId="{346B5439-578D-4F7E-B509-B87B78B797CB}" srcOrd="0" destOrd="0" presId="urn:microsoft.com/office/officeart/2005/8/layout/matrix3"/>
    <dgm:cxn modelId="{658EA1CF-ED6C-480D-BA12-5BCF8894458D}" srcId="{5C99D769-2ACE-4F38-BC64-08EA0B831FF5}" destId="{EA111F6B-59F3-4B7D-A47B-18F012785F00}" srcOrd="0" destOrd="0" parTransId="{279B4580-439F-4AFE-82DE-74B08E867134}" sibTransId="{6F246C22-2CF0-42E5-AAFA-1BA236842BF3}"/>
    <dgm:cxn modelId="{230A40B6-8A53-4994-8A50-DFA243B2E1B6}" type="presParOf" srcId="{0FDD3725-761A-4C3F-B417-B9AC10B1F6DA}" destId="{44977F7A-CF6A-449D-89BD-FAA3FA610DBC}" srcOrd="0" destOrd="0" presId="urn:microsoft.com/office/officeart/2005/8/layout/matrix3"/>
    <dgm:cxn modelId="{33E5DFC2-30E8-4C5C-8258-1AA732CDB536}" type="presParOf" srcId="{0FDD3725-761A-4C3F-B417-B9AC10B1F6DA}" destId="{C4A28CCA-CA73-4419-83B6-13F0B7B2898A}" srcOrd="1" destOrd="0" presId="urn:microsoft.com/office/officeart/2005/8/layout/matrix3"/>
    <dgm:cxn modelId="{81A6CDA2-7CE9-49E7-A213-DCEDD480FA88}" type="presParOf" srcId="{0FDD3725-761A-4C3F-B417-B9AC10B1F6DA}" destId="{346B5439-578D-4F7E-B509-B87B78B797CB}" srcOrd="2" destOrd="0" presId="urn:microsoft.com/office/officeart/2005/8/layout/matrix3"/>
    <dgm:cxn modelId="{0744D12B-1188-40F6-BD56-714BCE76118D}" type="presParOf" srcId="{0FDD3725-761A-4C3F-B417-B9AC10B1F6DA}" destId="{C9538E1A-4683-4EDD-9CCF-E7255D0CE0DF}" srcOrd="3" destOrd="0" presId="urn:microsoft.com/office/officeart/2005/8/layout/matrix3"/>
    <dgm:cxn modelId="{2611B6FF-4054-4139-AD5F-4BB8F6B90965}" type="presParOf" srcId="{0FDD3725-761A-4C3F-B417-B9AC10B1F6DA}" destId="{7823A7A8-27FC-4A7D-AF1F-E8E91955162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836855-644B-4630-8E58-D1474375A45A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0A8DAC3-71FB-44D4-98C6-C4E0FA16B6D2}">
      <dgm:prSet/>
      <dgm:spPr/>
      <dgm:t>
        <a:bodyPr/>
        <a:lstStyle/>
        <a:p>
          <a:r>
            <a:rPr lang="ja-JP"/>
            <a:t>祖父　祖母</a:t>
          </a:r>
          <a:endParaRPr lang="zh-CN"/>
        </a:p>
      </dgm:t>
    </dgm:pt>
    <dgm:pt modelId="{C0533D52-A260-4FD5-A3CD-E0EAE3D514E4}" cxnId="{7D1D5BDD-52F0-4458-BC0F-4B4BF9785EB0}" type="parTrans">
      <dgm:prSet/>
      <dgm:spPr/>
      <dgm:t>
        <a:bodyPr/>
        <a:lstStyle/>
        <a:p>
          <a:endParaRPr lang="zh-CN" altLang="en-US"/>
        </a:p>
      </dgm:t>
    </dgm:pt>
    <dgm:pt modelId="{9F9FBF58-4B2A-4A86-9B55-3F02082F8C4B}" cxnId="{7D1D5BDD-52F0-4458-BC0F-4B4BF9785EB0}" type="sibTrans">
      <dgm:prSet/>
      <dgm:spPr/>
      <dgm:t>
        <a:bodyPr/>
        <a:lstStyle/>
        <a:p>
          <a:endParaRPr lang="zh-CN" altLang="en-US"/>
        </a:p>
      </dgm:t>
    </dgm:pt>
    <dgm:pt modelId="{CA794C10-98FA-416C-98CB-2B7F48431916}">
      <dgm:prSet/>
      <dgm:spPr/>
      <dgm:t>
        <a:bodyPr/>
        <a:lstStyle/>
        <a:p>
          <a:r>
            <a:rPr lang="ja-JP"/>
            <a:t>父　母</a:t>
          </a:r>
          <a:endParaRPr lang="zh-CN"/>
        </a:p>
      </dgm:t>
    </dgm:pt>
    <dgm:pt modelId="{9E734A09-1542-4408-9919-C4C2FD9F640B}" cxnId="{CC448BFB-BB31-4D35-98F0-FD4A614A321D}" type="parTrans">
      <dgm:prSet/>
      <dgm:spPr/>
      <dgm:t>
        <a:bodyPr/>
        <a:lstStyle/>
        <a:p>
          <a:endParaRPr lang="zh-CN" altLang="en-US"/>
        </a:p>
      </dgm:t>
    </dgm:pt>
    <dgm:pt modelId="{07978A04-7F3D-4E1A-8EFD-EEF516B32679}" cxnId="{CC448BFB-BB31-4D35-98F0-FD4A614A321D}" type="sibTrans">
      <dgm:prSet/>
      <dgm:spPr/>
      <dgm:t>
        <a:bodyPr/>
        <a:lstStyle/>
        <a:p>
          <a:endParaRPr lang="zh-CN" altLang="en-US"/>
        </a:p>
      </dgm:t>
    </dgm:pt>
    <dgm:pt modelId="{B3C20A13-55A8-45F1-871E-2A719393A47C}">
      <dgm:prSet/>
      <dgm:spPr/>
      <dgm:t>
        <a:bodyPr/>
        <a:lstStyle/>
        <a:p>
          <a:r>
            <a:rPr lang="ja-JP"/>
            <a:t>兄　姉</a:t>
          </a:r>
          <a:endParaRPr lang="zh-CN"/>
        </a:p>
      </dgm:t>
    </dgm:pt>
    <dgm:pt modelId="{EF91D2A3-41EC-48D2-A0C6-02D3E06AB7CB}" cxnId="{7909A367-7050-4D3B-A1DC-5AE56C21CDC3}" type="parTrans">
      <dgm:prSet/>
      <dgm:spPr/>
      <dgm:t>
        <a:bodyPr/>
        <a:lstStyle/>
        <a:p>
          <a:endParaRPr lang="zh-CN" altLang="en-US"/>
        </a:p>
      </dgm:t>
    </dgm:pt>
    <dgm:pt modelId="{175DE6AA-E751-41A8-A39E-7BC9EB01676E}" cxnId="{7909A367-7050-4D3B-A1DC-5AE56C21CDC3}" type="sibTrans">
      <dgm:prSet/>
      <dgm:spPr/>
      <dgm:t>
        <a:bodyPr/>
        <a:lstStyle/>
        <a:p>
          <a:endParaRPr lang="zh-CN" altLang="en-US"/>
        </a:p>
      </dgm:t>
    </dgm:pt>
    <dgm:pt modelId="{0EDBC13B-5964-43A5-94EF-4287354C3E36}">
      <dgm:prSet/>
      <dgm:spPr/>
      <dgm:t>
        <a:bodyPr/>
        <a:lstStyle/>
        <a:p>
          <a:r>
            <a:rPr lang="ja-JP"/>
            <a:t>弟　妹　</a:t>
          </a:r>
          <a:endParaRPr lang="zh-CN"/>
        </a:p>
      </dgm:t>
    </dgm:pt>
    <dgm:pt modelId="{FBD0B632-CF66-4E38-ACBD-CF1B5450C6CB}" cxnId="{9E2EBF37-DB89-40B2-9103-90B73352AB52}" type="parTrans">
      <dgm:prSet/>
      <dgm:spPr/>
      <dgm:t>
        <a:bodyPr/>
        <a:lstStyle/>
        <a:p>
          <a:endParaRPr lang="zh-CN" altLang="en-US"/>
        </a:p>
      </dgm:t>
    </dgm:pt>
    <dgm:pt modelId="{04DB491B-A872-41F8-BB78-B1D415F4F974}" cxnId="{9E2EBF37-DB89-40B2-9103-90B73352AB52}" type="sibTrans">
      <dgm:prSet/>
      <dgm:spPr/>
      <dgm:t>
        <a:bodyPr/>
        <a:lstStyle/>
        <a:p>
          <a:endParaRPr lang="zh-CN" altLang="en-US"/>
        </a:p>
      </dgm:t>
    </dgm:pt>
    <dgm:pt modelId="{9AF03CEE-D481-47EB-9501-A6BD082524D0}" type="pres">
      <dgm:prSet presAssocID="{E3836855-644B-4630-8E58-D1474375A45A}" presName="compositeShape" presStyleCnt="0">
        <dgm:presLayoutVars>
          <dgm:dir/>
          <dgm:resizeHandles/>
        </dgm:presLayoutVars>
      </dgm:prSet>
      <dgm:spPr/>
    </dgm:pt>
    <dgm:pt modelId="{23BFD66E-A3A6-4200-86B0-CECA47BF64C6}" type="pres">
      <dgm:prSet presAssocID="{E3836855-644B-4630-8E58-D1474375A45A}" presName="pyramid" presStyleLbl="node1" presStyleIdx="0" presStyleCnt="1"/>
      <dgm:spPr/>
    </dgm:pt>
    <dgm:pt modelId="{927234BE-67C5-4A48-9E31-A70E5676B406}" type="pres">
      <dgm:prSet presAssocID="{E3836855-644B-4630-8E58-D1474375A45A}" presName="theList" presStyleCnt="0"/>
      <dgm:spPr/>
    </dgm:pt>
    <dgm:pt modelId="{CBCD6CD8-C395-49C0-991B-F12634D2501E}" type="pres">
      <dgm:prSet presAssocID="{40A8DAC3-71FB-44D4-98C6-C4E0FA16B6D2}" presName="aNode" presStyleLbl="fgAcc1" presStyleIdx="0" presStyleCnt="4">
        <dgm:presLayoutVars>
          <dgm:bulletEnabled val="1"/>
        </dgm:presLayoutVars>
      </dgm:prSet>
      <dgm:spPr/>
    </dgm:pt>
    <dgm:pt modelId="{87374901-C27A-4189-93A8-C918DCA5EADA}" type="pres">
      <dgm:prSet presAssocID="{40A8DAC3-71FB-44D4-98C6-C4E0FA16B6D2}" presName="aSpace" presStyleCnt="0"/>
      <dgm:spPr/>
    </dgm:pt>
    <dgm:pt modelId="{4E9D9CDF-B0A7-45EC-AEAE-62E70313868C}" type="pres">
      <dgm:prSet presAssocID="{CA794C10-98FA-416C-98CB-2B7F48431916}" presName="aNode" presStyleLbl="fgAcc1" presStyleIdx="1" presStyleCnt="4">
        <dgm:presLayoutVars>
          <dgm:bulletEnabled val="1"/>
        </dgm:presLayoutVars>
      </dgm:prSet>
      <dgm:spPr/>
    </dgm:pt>
    <dgm:pt modelId="{22A1B997-8CC4-493C-B750-201734F69091}" type="pres">
      <dgm:prSet presAssocID="{CA794C10-98FA-416C-98CB-2B7F48431916}" presName="aSpace" presStyleCnt="0"/>
      <dgm:spPr/>
    </dgm:pt>
    <dgm:pt modelId="{4AA040CC-72F0-47C2-88C2-0F1DC96F5691}" type="pres">
      <dgm:prSet presAssocID="{B3C20A13-55A8-45F1-871E-2A719393A47C}" presName="aNode" presStyleLbl="fgAcc1" presStyleIdx="2" presStyleCnt="4">
        <dgm:presLayoutVars>
          <dgm:bulletEnabled val="1"/>
        </dgm:presLayoutVars>
      </dgm:prSet>
      <dgm:spPr/>
    </dgm:pt>
    <dgm:pt modelId="{8B65227A-1CF9-4044-A980-C1E3134F6B41}" type="pres">
      <dgm:prSet presAssocID="{B3C20A13-55A8-45F1-871E-2A719393A47C}" presName="aSpace" presStyleCnt="0"/>
      <dgm:spPr/>
    </dgm:pt>
    <dgm:pt modelId="{C924A53A-82D2-4803-8FFD-B87B87A4D2B0}" type="pres">
      <dgm:prSet presAssocID="{0EDBC13B-5964-43A5-94EF-4287354C3E36}" presName="aNode" presStyleLbl="fgAcc1" presStyleIdx="3" presStyleCnt="4">
        <dgm:presLayoutVars>
          <dgm:bulletEnabled val="1"/>
        </dgm:presLayoutVars>
      </dgm:prSet>
      <dgm:spPr/>
    </dgm:pt>
    <dgm:pt modelId="{00DA6CDA-3F62-4AD5-BEED-A61DE0672BCB}" type="pres">
      <dgm:prSet presAssocID="{0EDBC13B-5964-43A5-94EF-4287354C3E36}" presName="aSpace" presStyleCnt="0"/>
      <dgm:spPr/>
    </dgm:pt>
  </dgm:ptLst>
  <dgm:cxnLst>
    <dgm:cxn modelId="{ACEA552A-9CE3-45B6-B7A9-38D7CA544E6E}" type="presOf" srcId="{B3C20A13-55A8-45F1-871E-2A719393A47C}" destId="{4AA040CC-72F0-47C2-88C2-0F1DC96F5691}" srcOrd="0" destOrd="0" presId="urn:microsoft.com/office/officeart/2005/8/layout/pyramid2"/>
    <dgm:cxn modelId="{9E2EBF37-DB89-40B2-9103-90B73352AB52}" srcId="{E3836855-644B-4630-8E58-D1474375A45A}" destId="{0EDBC13B-5964-43A5-94EF-4287354C3E36}" srcOrd="3" destOrd="0" parTransId="{FBD0B632-CF66-4E38-ACBD-CF1B5450C6CB}" sibTransId="{04DB491B-A872-41F8-BB78-B1D415F4F974}"/>
    <dgm:cxn modelId="{7909A367-7050-4D3B-A1DC-5AE56C21CDC3}" srcId="{E3836855-644B-4630-8E58-D1474375A45A}" destId="{B3C20A13-55A8-45F1-871E-2A719393A47C}" srcOrd="2" destOrd="0" parTransId="{EF91D2A3-41EC-48D2-A0C6-02D3E06AB7CB}" sibTransId="{175DE6AA-E751-41A8-A39E-7BC9EB01676E}"/>
    <dgm:cxn modelId="{7EE8BC51-5E2F-4F5E-B0F0-06FD147A355F}" type="presOf" srcId="{40A8DAC3-71FB-44D4-98C6-C4E0FA16B6D2}" destId="{CBCD6CD8-C395-49C0-991B-F12634D2501E}" srcOrd="0" destOrd="0" presId="urn:microsoft.com/office/officeart/2005/8/layout/pyramid2"/>
    <dgm:cxn modelId="{9710C9C5-FDD5-4FF5-844F-6ECFEFFA6FC1}" type="presOf" srcId="{E3836855-644B-4630-8E58-D1474375A45A}" destId="{9AF03CEE-D481-47EB-9501-A6BD082524D0}" srcOrd="0" destOrd="0" presId="urn:microsoft.com/office/officeart/2005/8/layout/pyramid2"/>
    <dgm:cxn modelId="{7D1D5BDD-52F0-4458-BC0F-4B4BF9785EB0}" srcId="{E3836855-644B-4630-8E58-D1474375A45A}" destId="{40A8DAC3-71FB-44D4-98C6-C4E0FA16B6D2}" srcOrd="0" destOrd="0" parTransId="{C0533D52-A260-4FD5-A3CD-E0EAE3D514E4}" sibTransId="{9F9FBF58-4B2A-4A86-9B55-3F02082F8C4B}"/>
    <dgm:cxn modelId="{E02918E5-1299-4A23-A5C4-C70EFBB39D01}" type="presOf" srcId="{CA794C10-98FA-416C-98CB-2B7F48431916}" destId="{4E9D9CDF-B0A7-45EC-AEAE-62E70313868C}" srcOrd="0" destOrd="0" presId="urn:microsoft.com/office/officeart/2005/8/layout/pyramid2"/>
    <dgm:cxn modelId="{6F4F85F8-CBEA-49E6-B82F-DE95D828C771}" type="presOf" srcId="{0EDBC13B-5964-43A5-94EF-4287354C3E36}" destId="{C924A53A-82D2-4803-8FFD-B87B87A4D2B0}" srcOrd="0" destOrd="0" presId="urn:microsoft.com/office/officeart/2005/8/layout/pyramid2"/>
    <dgm:cxn modelId="{CC448BFB-BB31-4D35-98F0-FD4A614A321D}" srcId="{E3836855-644B-4630-8E58-D1474375A45A}" destId="{CA794C10-98FA-416C-98CB-2B7F48431916}" srcOrd="1" destOrd="0" parTransId="{9E734A09-1542-4408-9919-C4C2FD9F640B}" sibTransId="{07978A04-7F3D-4E1A-8EFD-EEF516B32679}"/>
    <dgm:cxn modelId="{01438C7B-C8ED-4678-97A0-1356DB193860}" type="presParOf" srcId="{9AF03CEE-D481-47EB-9501-A6BD082524D0}" destId="{23BFD66E-A3A6-4200-86B0-CECA47BF64C6}" srcOrd="0" destOrd="0" presId="urn:microsoft.com/office/officeart/2005/8/layout/pyramid2"/>
    <dgm:cxn modelId="{F76FEFFE-B56F-4450-A131-FFDDE60119EA}" type="presParOf" srcId="{9AF03CEE-D481-47EB-9501-A6BD082524D0}" destId="{927234BE-67C5-4A48-9E31-A70E5676B406}" srcOrd="1" destOrd="0" presId="urn:microsoft.com/office/officeart/2005/8/layout/pyramid2"/>
    <dgm:cxn modelId="{E96E6E27-1FAA-49BB-829D-FD40B740F8CE}" type="presParOf" srcId="{927234BE-67C5-4A48-9E31-A70E5676B406}" destId="{CBCD6CD8-C395-49C0-991B-F12634D2501E}" srcOrd="0" destOrd="0" presId="urn:microsoft.com/office/officeart/2005/8/layout/pyramid2"/>
    <dgm:cxn modelId="{60E93C01-7DCB-4495-AD61-3CDE6055782D}" type="presParOf" srcId="{927234BE-67C5-4A48-9E31-A70E5676B406}" destId="{87374901-C27A-4189-93A8-C918DCA5EADA}" srcOrd="1" destOrd="0" presId="urn:microsoft.com/office/officeart/2005/8/layout/pyramid2"/>
    <dgm:cxn modelId="{507D2F21-8877-4D36-8AA0-70390D9CDDFC}" type="presParOf" srcId="{927234BE-67C5-4A48-9E31-A70E5676B406}" destId="{4E9D9CDF-B0A7-45EC-AEAE-62E70313868C}" srcOrd="2" destOrd="0" presId="urn:microsoft.com/office/officeart/2005/8/layout/pyramid2"/>
    <dgm:cxn modelId="{2D4261F5-4BB3-4DC2-A2CA-37979B587686}" type="presParOf" srcId="{927234BE-67C5-4A48-9E31-A70E5676B406}" destId="{22A1B997-8CC4-493C-B750-201734F69091}" srcOrd="3" destOrd="0" presId="urn:microsoft.com/office/officeart/2005/8/layout/pyramid2"/>
    <dgm:cxn modelId="{31A406D9-8020-4067-8F56-1DDA3E4FFD6A}" type="presParOf" srcId="{927234BE-67C5-4A48-9E31-A70E5676B406}" destId="{4AA040CC-72F0-47C2-88C2-0F1DC96F5691}" srcOrd="4" destOrd="0" presId="urn:microsoft.com/office/officeart/2005/8/layout/pyramid2"/>
    <dgm:cxn modelId="{C47523BC-64BF-4134-B0E0-A52A07A01D27}" type="presParOf" srcId="{927234BE-67C5-4A48-9E31-A70E5676B406}" destId="{8B65227A-1CF9-4044-A980-C1E3134F6B41}" srcOrd="5" destOrd="0" presId="urn:microsoft.com/office/officeart/2005/8/layout/pyramid2"/>
    <dgm:cxn modelId="{FC71E63F-C653-40D9-B930-407E2A314109}" type="presParOf" srcId="{927234BE-67C5-4A48-9E31-A70E5676B406}" destId="{C924A53A-82D2-4803-8FFD-B87B87A4D2B0}" srcOrd="6" destOrd="0" presId="urn:microsoft.com/office/officeart/2005/8/layout/pyramid2"/>
    <dgm:cxn modelId="{9AA88EF8-2862-4F9D-9263-41F193C83E1C}" type="presParOf" srcId="{927234BE-67C5-4A48-9E31-A70E5676B406}" destId="{00DA6CDA-3F62-4AD5-BEED-A61DE0672BCB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734952-D86A-4E61-9AEA-BFCBD59BC6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A5C7A77-8D69-4E6F-A3B8-610D431B0CF3}">
      <dgm:prSet/>
      <dgm:spPr/>
      <dgm:t>
        <a:bodyPr/>
        <a:lstStyle/>
        <a:p>
          <a:r>
            <a:rPr lang="en-US" b="1" i="0" baseline="0" dirty="0"/>
            <a:t>１．李さんは日本語</a:t>
          </a:r>
          <a:r>
            <a:rPr lang="en-US" b="1" i="0" baseline="0" dirty="0">
              <a:highlight>
                <a:srgbClr val="008080"/>
              </a:highlight>
            </a:rPr>
            <a:t>で</a:t>
          </a:r>
          <a:r>
            <a:rPr lang="ja-JP" b="1" i="0" baseline="0" dirty="0"/>
            <a:t>メール</a:t>
          </a:r>
          <a:r>
            <a:rPr lang="en-US" b="1" i="0" baseline="0" dirty="0" err="1"/>
            <a:t>を書きます</a:t>
          </a:r>
          <a:r>
            <a:rPr lang="en-US" b="1" i="0" baseline="0" dirty="0"/>
            <a:t>。</a:t>
          </a:r>
          <a:endParaRPr lang="zh-CN" dirty="0"/>
        </a:p>
      </dgm:t>
    </dgm:pt>
    <dgm:pt modelId="{D25B9005-D668-4426-9D4E-36F3D64C9CB4}" cxnId="{C36B2C88-9F2E-46EB-B879-3BAE5D18DF3E}" type="parTrans">
      <dgm:prSet/>
      <dgm:spPr/>
      <dgm:t>
        <a:bodyPr/>
        <a:lstStyle/>
        <a:p>
          <a:endParaRPr lang="zh-CN" altLang="en-US"/>
        </a:p>
      </dgm:t>
    </dgm:pt>
    <dgm:pt modelId="{74E68FA8-7468-4508-8DAE-45B6744BA636}" cxnId="{C36B2C88-9F2E-46EB-B879-3BAE5D18DF3E}" type="sibTrans">
      <dgm:prSet/>
      <dgm:spPr/>
      <dgm:t>
        <a:bodyPr/>
        <a:lstStyle/>
        <a:p>
          <a:endParaRPr lang="zh-CN" altLang="en-US"/>
        </a:p>
      </dgm:t>
    </dgm:pt>
    <dgm:pt modelId="{DE88B09D-08F6-4336-9993-4D03746E5924}">
      <dgm:prSet/>
      <dgm:spPr/>
      <dgm:t>
        <a:bodyPr/>
        <a:lstStyle/>
        <a:p>
          <a:r>
            <a:rPr lang="en-US" b="1" i="0" baseline="0" dirty="0"/>
            <a:t>２．わたしは小野さん</a:t>
          </a:r>
          <a:r>
            <a:rPr lang="en-US" b="1" i="0" baseline="0" dirty="0">
              <a:highlight>
                <a:srgbClr val="008080"/>
              </a:highlight>
            </a:rPr>
            <a:t>に</a:t>
          </a:r>
          <a:r>
            <a:rPr lang="en-US" b="1" i="0" baseline="0" dirty="0"/>
            <a:t>お土産を</a:t>
          </a:r>
          <a:r>
            <a:rPr lang="en-US" b="1" i="0" baseline="0" dirty="0">
              <a:solidFill>
                <a:srgbClr val="FFC000"/>
              </a:solidFill>
            </a:rPr>
            <a:t>あげます</a:t>
          </a:r>
          <a:r>
            <a:rPr lang="en-US" b="1" i="0" baseline="0" dirty="0"/>
            <a:t>。</a:t>
          </a:r>
          <a:endParaRPr lang="zh-CN" dirty="0"/>
        </a:p>
      </dgm:t>
    </dgm:pt>
    <dgm:pt modelId="{5F43CB95-C9D6-49E6-84FB-549F264864AE}" cxnId="{9DBBBACB-6F40-481F-97EF-E8FE12574DCD}" type="parTrans">
      <dgm:prSet/>
      <dgm:spPr/>
      <dgm:t>
        <a:bodyPr/>
        <a:lstStyle/>
        <a:p>
          <a:endParaRPr lang="zh-CN" altLang="en-US"/>
        </a:p>
      </dgm:t>
    </dgm:pt>
    <dgm:pt modelId="{1B68277E-3A94-4A7D-B9E7-734CBAC7155A}" cxnId="{9DBBBACB-6F40-481F-97EF-E8FE12574DCD}" type="sibTrans">
      <dgm:prSet/>
      <dgm:spPr/>
      <dgm:t>
        <a:bodyPr/>
        <a:lstStyle/>
        <a:p>
          <a:endParaRPr lang="zh-CN" altLang="en-US"/>
        </a:p>
      </dgm:t>
    </dgm:pt>
    <dgm:pt modelId="{3C65E971-EE62-4242-8605-A571CC662E4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baseline="0" dirty="0"/>
            <a:t>３．わたしは小野さん</a:t>
          </a:r>
          <a:r>
            <a:rPr lang="en-US" sz="3000" b="1" i="0" baseline="0" dirty="0">
              <a:highlight>
                <a:srgbClr val="008080"/>
              </a:highlight>
            </a:rPr>
            <a:t>に</a:t>
          </a:r>
          <a:r>
            <a:rPr lang="ja-JP" altLang="en-US" sz="1200" b="1" i="0" baseline="0" dirty="0">
              <a:highlight>
                <a:srgbClr val="008080"/>
              </a:highlight>
            </a:rPr>
            <a:t>＝</a:t>
          </a:r>
          <a:r>
            <a:rPr lang="ja-JP" altLang="en-US" sz="1400" b="1" i="0" baseline="0" dirty="0">
              <a:highlight>
                <a:srgbClr val="008080"/>
              </a:highlight>
            </a:rPr>
            <a:t>から</a:t>
          </a:r>
          <a:r>
            <a:rPr lang="en-US" sz="3000" b="1" i="0" baseline="0" dirty="0"/>
            <a:t>辞書を</a:t>
          </a:r>
          <a:r>
            <a:rPr lang="en-US" sz="3000" b="1" i="0" baseline="0" dirty="0">
              <a:solidFill>
                <a:srgbClr val="FFC000"/>
              </a:solidFill>
            </a:rPr>
            <a:t>もらいました</a:t>
          </a:r>
          <a:r>
            <a:rPr lang="en-US" sz="3000" b="1" i="0" baseline="0" dirty="0"/>
            <a:t>。</a:t>
          </a:r>
          <a:r>
            <a:rPr lang="zh-CN" sz="3000" dirty="0"/>
            <a:t/>
          </a:r>
          <a:endParaRPr lang="zh-CN" sz="3000" dirty="0"/>
        </a:p>
      </dgm:t>
    </dgm:pt>
    <dgm:pt modelId="{B6D10699-937D-43D3-8C6D-DD790E8E94AD}" cxnId="{58A9473D-5559-440E-899C-FC5F28D72D3D}" type="parTrans">
      <dgm:prSet/>
      <dgm:spPr/>
      <dgm:t>
        <a:bodyPr/>
        <a:lstStyle/>
        <a:p>
          <a:endParaRPr lang="zh-CN" altLang="en-US"/>
        </a:p>
      </dgm:t>
    </dgm:pt>
    <dgm:pt modelId="{D2D13E67-2CDD-40A3-A069-337F1F857357}" cxnId="{58A9473D-5559-440E-899C-FC5F28D72D3D}" type="sibTrans">
      <dgm:prSet/>
      <dgm:spPr/>
      <dgm:t>
        <a:bodyPr/>
        <a:lstStyle/>
        <a:p>
          <a:endParaRPr lang="zh-CN" altLang="en-US"/>
        </a:p>
      </dgm:t>
    </dgm:pt>
    <dgm:pt modelId="{FAF75505-59C3-4A78-8020-EB3B762A28B7}">
      <dgm:prSet/>
      <dgm:spPr/>
      <dgm:t>
        <a:bodyPr/>
        <a:lstStyle/>
        <a:p>
          <a:r>
            <a:rPr lang="en-US" b="1" i="0" baseline="0" dirty="0"/>
            <a:t>４．李さんは明日長島さん</a:t>
          </a:r>
          <a:r>
            <a:rPr lang="en-US" b="1" i="0" baseline="0" dirty="0">
              <a:highlight>
                <a:srgbClr val="008080"/>
              </a:highlight>
            </a:rPr>
            <a:t>に</a:t>
          </a:r>
          <a:r>
            <a:rPr lang="en-US" b="1" i="0" baseline="0" dirty="0">
              <a:solidFill>
                <a:srgbClr val="FFFF00"/>
              </a:solidFill>
            </a:rPr>
            <a:t>会います</a:t>
          </a:r>
          <a:r>
            <a:rPr lang="en-US" b="1" i="0" baseline="0" dirty="0"/>
            <a:t>。</a:t>
          </a:r>
          <a:endParaRPr lang="zh-CN" dirty="0"/>
        </a:p>
      </dgm:t>
    </dgm:pt>
    <dgm:pt modelId="{263A6CE7-1D6D-41F6-AB91-76BA46E061F7}" cxnId="{A646FDE1-5CEF-48AC-87E2-89F00946839C}" type="parTrans">
      <dgm:prSet/>
      <dgm:spPr/>
      <dgm:t>
        <a:bodyPr/>
        <a:lstStyle/>
        <a:p>
          <a:endParaRPr lang="zh-CN" altLang="en-US"/>
        </a:p>
      </dgm:t>
    </dgm:pt>
    <dgm:pt modelId="{E610935E-6460-4018-B152-1F717E136274}" cxnId="{A646FDE1-5CEF-48AC-87E2-89F00946839C}" type="sibTrans">
      <dgm:prSet/>
      <dgm:spPr/>
      <dgm:t>
        <a:bodyPr/>
        <a:lstStyle/>
        <a:p>
          <a:endParaRPr lang="zh-CN" altLang="en-US"/>
        </a:p>
      </dgm:t>
    </dgm:pt>
    <dgm:pt modelId="{D6682BEA-8044-4070-8E3F-9154FC452433}" type="pres">
      <dgm:prSet presAssocID="{79734952-D86A-4E61-9AEA-BFCBD59BC6A0}" presName="linear" presStyleCnt="0">
        <dgm:presLayoutVars>
          <dgm:animLvl val="lvl"/>
          <dgm:resizeHandles val="exact"/>
        </dgm:presLayoutVars>
      </dgm:prSet>
      <dgm:spPr/>
    </dgm:pt>
    <dgm:pt modelId="{015ACCF7-BAAA-4792-9BE2-47E95F7BC0F2}" type="pres">
      <dgm:prSet presAssocID="{6A5C7A77-8D69-4E6F-A3B8-610D431B0C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618B7E-E2DE-40D3-99F9-55F7DB3E75FE}" type="pres">
      <dgm:prSet presAssocID="{74E68FA8-7468-4508-8DAE-45B6744BA636}" presName="spacer" presStyleCnt="0"/>
      <dgm:spPr/>
    </dgm:pt>
    <dgm:pt modelId="{6B96F893-1320-48F2-9152-AD2BD2EB7746}" type="pres">
      <dgm:prSet presAssocID="{DE88B09D-08F6-4336-9993-4D03746E59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571300-927C-40FF-BD63-BA787ADA2DBD}" type="pres">
      <dgm:prSet presAssocID="{1B68277E-3A94-4A7D-B9E7-734CBAC7155A}" presName="spacer" presStyleCnt="0"/>
      <dgm:spPr/>
    </dgm:pt>
    <dgm:pt modelId="{35ED6E6E-47E3-474B-AE4C-EDDF6C3F808B}" type="pres">
      <dgm:prSet presAssocID="{3C65E971-EE62-4242-8605-A571CC662E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1CF1AA-60F6-4AC0-9844-382639C4AA38}" type="pres">
      <dgm:prSet presAssocID="{D2D13E67-2CDD-40A3-A069-337F1F857357}" presName="spacer" presStyleCnt="0"/>
      <dgm:spPr/>
    </dgm:pt>
    <dgm:pt modelId="{A924C883-316B-47D7-8AB4-12A9D09A0873}" type="pres">
      <dgm:prSet presAssocID="{FAF75505-59C3-4A78-8020-EB3B762A28B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36B2C88-9F2E-46EB-B879-3BAE5D18DF3E}" srcId="{79734952-D86A-4E61-9AEA-BFCBD59BC6A0}" destId="{6A5C7A77-8D69-4E6F-A3B8-610D431B0CF3}" srcOrd="0" destOrd="0" parTransId="{D25B9005-D668-4426-9D4E-36F3D64C9CB4}" sibTransId="{74E68FA8-7468-4508-8DAE-45B6744BA636}"/>
    <dgm:cxn modelId="{9DBBBACB-6F40-481F-97EF-E8FE12574DCD}" srcId="{79734952-D86A-4E61-9AEA-BFCBD59BC6A0}" destId="{DE88B09D-08F6-4336-9993-4D03746E5924}" srcOrd="1" destOrd="0" parTransId="{5F43CB95-C9D6-49E6-84FB-549F264864AE}" sibTransId="{1B68277E-3A94-4A7D-B9E7-734CBAC7155A}"/>
    <dgm:cxn modelId="{58A9473D-5559-440E-899C-FC5F28D72D3D}" srcId="{79734952-D86A-4E61-9AEA-BFCBD59BC6A0}" destId="{3C65E971-EE62-4242-8605-A571CC662E4D}" srcOrd="2" destOrd="0" parTransId="{B6D10699-937D-43D3-8C6D-DD790E8E94AD}" sibTransId="{D2D13E67-2CDD-40A3-A069-337F1F857357}"/>
    <dgm:cxn modelId="{A646FDE1-5CEF-48AC-87E2-89F00946839C}" srcId="{79734952-D86A-4E61-9AEA-BFCBD59BC6A0}" destId="{FAF75505-59C3-4A78-8020-EB3B762A28B7}" srcOrd="3" destOrd="0" parTransId="{263A6CE7-1D6D-41F6-AB91-76BA46E061F7}" sibTransId="{E610935E-6460-4018-B152-1F717E136274}"/>
    <dgm:cxn modelId="{DE34D961-468E-4921-8012-9895F56F172C}" type="presOf" srcId="{79734952-D86A-4E61-9AEA-BFCBD59BC6A0}" destId="{D6682BEA-8044-4070-8E3F-9154FC452433}" srcOrd="0" destOrd="0" presId="urn:microsoft.com/office/officeart/2005/8/layout/vList2"/>
    <dgm:cxn modelId="{D3FB90D4-C255-4727-87AA-7539DE34850E}" type="presParOf" srcId="{D6682BEA-8044-4070-8E3F-9154FC452433}" destId="{015ACCF7-BAAA-4792-9BE2-47E95F7BC0F2}" srcOrd="0" destOrd="0" presId="urn:microsoft.com/office/officeart/2005/8/layout/vList2"/>
    <dgm:cxn modelId="{1ADCF785-5E0F-49CE-9C1A-BE3C7FA5A08A}" type="presOf" srcId="{6A5C7A77-8D69-4E6F-A3B8-610D431B0CF3}" destId="{015ACCF7-BAAA-4792-9BE2-47E95F7BC0F2}" srcOrd="0" destOrd="0" presId="urn:microsoft.com/office/officeart/2005/8/layout/vList2"/>
    <dgm:cxn modelId="{F2467A8F-1447-48F5-98A2-3DB7406BD663}" type="presParOf" srcId="{D6682BEA-8044-4070-8E3F-9154FC452433}" destId="{3A618B7E-E2DE-40D3-99F9-55F7DB3E75FE}" srcOrd="1" destOrd="0" presId="urn:microsoft.com/office/officeart/2005/8/layout/vList2"/>
    <dgm:cxn modelId="{A88761B6-F7AA-4E0B-B599-6266A20EFB88}" type="presParOf" srcId="{D6682BEA-8044-4070-8E3F-9154FC452433}" destId="{6B96F893-1320-48F2-9152-AD2BD2EB7746}" srcOrd="2" destOrd="0" presId="urn:microsoft.com/office/officeart/2005/8/layout/vList2"/>
    <dgm:cxn modelId="{3F50D092-A7CA-467C-81F8-B1CDB90D2C1F}" type="presOf" srcId="{DE88B09D-08F6-4336-9993-4D03746E5924}" destId="{6B96F893-1320-48F2-9152-AD2BD2EB7746}" srcOrd="0" destOrd="0" presId="urn:microsoft.com/office/officeart/2005/8/layout/vList2"/>
    <dgm:cxn modelId="{56F0B6E0-2365-48DA-9E83-03A83FA723CE}" type="presParOf" srcId="{D6682BEA-8044-4070-8E3F-9154FC452433}" destId="{D9571300-927C-40FF-BD63-BA787ADA2DBD}" srcOrd="3" destOrd="0" presId="urn:microsoft.com/office/officeart/2005/8/layout/vList2"/>
    <dgm:cxn modelId="{60601E45-9A6E-4E44-8A45-3EBC99D889B5}" type="presParOf" srcId="{D6682BEA-8044-4070-8E3F-9154FC452433}" destId="{35ED6E6E-47E3-474B-AE4C-EDDF6C3F808B}" srcOrd="4" destOrd="0" presId="urn:microsoft.com/office/officeart/2005/8/layout/vList2"/>
    <dgm:cxn modelId="{C7B64D1A-F2B3-4885-8B18-2327564EC5EE}" type="presOf" srcId="{3C65E971-EE62-4242-8605-A571CC662E4D}" destId="{35ED6E6E-47E3-474B-AE4C-EDDF6C3F808B}" srcOrd="0" destOrd="0" presId="urn:microsoft.com/office/officeart/2005/8/layout/vList2"/>
    <dgm:cxn modelId="{62E06D1A-D91C-4924-A03C-978BD0553A51}" type="presParOf" srcId="{D6682BEA-8044-4070-8E3F-9154FC452433}" destId="{D91CF1AA-60F6-4AC0-9844-382639C4AA38}" srcOrd="5" destOrd="0" presId="urn:microsoft.com/office/officeart/2005/8/layout/vList2"/>
    <dgm:cxn modelId="{AF36686D-CE8A-4D51-B5CD-384A20E743FD}" type="presParOf" srcId="{D6682BEA-8044-4070-8E3F-9154FC452433}" destId="{A924C883-316B-47D7-8AB4-12A9D09A0873}" srcOrd="6" destOrd="0" presId="urn:microsoft.com/office/officeart/2005/8/layout/vList2"/>
    <dgm:cxn modelId="{F74CCD8F-0F0B-4230-9D7C-B9838544A330}" type="presOf" srcId="{FAF75505-59C3-4A78-8020-EB3B762A28B7}" destId="{A924C883-316B-47D7-8AB4-12A9D09A087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145872" cy="2509379"/>
        <a:chOff x="0" y="0"/>
        <a:chExt cx="4145872" cy="2509379"/>
      </a:xfrm>
    </dsp:grpSpPr>
    <dsp:sp modelId="{1FAC945A-7C1A-4DAE-9441-93CD56749634}">
      <dsp:nvSpPr>
        <dsp:cNvPr id="3" name="Pie 2"/>
        <dsp:cNvSpPr/>
      </dsp:nvSpPr>
      <dsp:spPr bwMode="white">
        <a:xfrm>
          <a:off x="0" y="21856"/>
          <a:ext cx="2487523" cy="2487523"/>
        </a:xfrm>
        <a:prstGeom prst="pie">
          <a:avLst>
            <a:gd name="adj1" fmla="val 5400000"/>
            <a:gd name="adj2" fmla="val 1620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1856"/>
        <a:ext cx="2487523" cy="2487523"/>
      </dsp:txXfrm>
    </dsp:sp>
    <dsp:sp modelId="{6216DAC1-2C4C-43CA-B4F0-43718CBCD223}">
      <dsp:nvSpPr>
        <dsp:cNvPr id="4" name="Rectangles 3"/>
        <dsp:cNvSpPr/>
      </dsp:nvSpPr>
      <dsp:spPr bwMode="white">
        <a:xfrm>
          <a:off x="1243762" y="20778"/>
          <a:ext cx="2902110" cy="2487523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600"/>
          </a:lvl1pPr>
          <a:lvl2pPr marL="285750" indent="-285750" algn="ctr">
            <a:defRPr sz="6500"/>
          </a:lvl2pPr>
          <a:lvl3pPr marL="571500" indent="-285750" algn="ctr">
            <a:defRPr sz="6500"/>
          </a:lvl3pPr>
          <a:lvl4pPr marL="857250" indent="-285750" algn="ctr">
            <a:defRPr sz="6500"/>
          </a:lvl4pPr>
          <a:lvl5pPr marL="1143000" indent="-285750" algn="ctr">
            <a:defRPr sz="6500"/>
          </a:lvl5pPr>
          <a:lvl6pPr marL="1428750" indent="-285750" algn="ctr">
            <a:defRPr sz="6500"/>
          </a:lvl6pPr>
          <a:lvl7pPr marL="1714500" indent="-285750" algn="ctr">
            <a:defRPr sz="6500"/>
          </a:lvl7pPr>
          <a:lvl8pPr marL="2000250" indent="-285750" algn="ctr">
            <a:defRPr sz="6500"/>
          </a:lvl8pPr>
          <a:lvl9pPr marL="2286000" indent="-285750" algn="ctr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 dirty="0">
              <a:solidFill>
                <a:schemeClr val="dk1"/>
              </a:solidFill>
            </a:rPr>
            <a:t>おじいさん　おばあさん</a:t>
          </a:r>
          <a:endParaRPr lang="zh-CN" dirty="0">
            <a:solidFill>
              <a:schemeClr val="dk1"/>
            </a:solidFill>
          </a:endParaRPr>
        </a:p>
      </dsp:txBody>
      <dsp:txXfrm>
        <a:off x="1243762" y="20778"/>
        <a:ext cx="2902110" cy="2487523"/>
      </dsp:txXfrm>
    </dsp:sp>
    <dsp:sp modelId="{F9F50B54-F9C2-458A-881A-1335F7875A3A}">
      <dsp:nvSpPr>
        <dsp:cNvPr id="6" name="Pie 5"/>
        <dsp:cNvSpPr/>
      </dsp:nvSpPr>
      <dsp:spPr bwMode="white">
        <a:xfrm>
          <a:off x="326487" y="539527"/>
          <a:ext cx="1834548" cy="1834548"/>
        </a:xfrm>
        <a:prstGeom prst="pie">
          <a:avLst>
            <a:gd name="adj1" fmla="val 5400000"/>
            <a:gd name="adj2" fmla="val 1620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26487" y="539527"/>
        <a:ext cx="1834548" cy="1834548"/>
      </dsp:txXfrm>
    </dsp:sp>
    <dsp:sp modelId="{2FFE3659-6A24-4318-8DDE-116520C93849}">
      <dsp:nvSpPr>
        <dsp:cNvPr id="7" name="Rectangles 6"/>
        <dsp:cNvSpPr/>
      </dsp:nvSpPr>
      <dsp:spPr bwMode="white">
        <a:xfrm>
          <a:off x="1243762" y="539527"/>
          <a:ext cx="2902110" cy="1834548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600"/>
          </a:lvl1pPr>
          <a:lvl2pPr marL="285750" indent="-285750" algn="ctr">
            <a:defRPr sz="6500"/>
          </a:lvl2pPr>
          <a:lvl3pPr marL="571500" indent="-285750" algn="ctr">
            <a:defRPr sz="6500"/>
          </a:lvl3pPr>
          <a:lvl4pPr marL="857250" indent="-285750" algn="ctr">
            <a:defRPr sz="6500"/>
          </a:lvl4pPr>
          <a:lvl5pPr marL="1143000" indent="-285750" algn="ctr">
            <a:defRPr sz="6500"/>
          </a:lvl5pPr>
          <a:lvl6pPr marL="1428750" indent="-285750" algn="ctr">
            <a:defRPr sz="6500"/>
          </a:lvl6pPr>
          <a:lvl7pPr marL="1714500" indent="-285750" algn="ctr">
            <a:defRPr sz="6500"/>
          </a:lvl7pPr>
          <a:lvl8pPr marL="2000250" indent="-285750" algn="ctr">
            <a:defRPr sz="6500"/>
          </a:lvl8pPr>
          <a:lvl9pPr marL="2286000" indent="-285750" algn="ctr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>
              <a:solidFill>
                <a:schemeClr val="dk1"/>
              </a:solidFill>
            </a:rPr>
            <a:t>父　母　おじさん　おばさん</a:t>
          </a:r>
          <a:endParaRPr lang="zh-CN">
            <a:solidFill>
              <a:schemeClr val="dk1"/>
            </a:solidFill>
          </a:endParaRPr>
        </a:p>
      </dsp:txBody>
      <dsp:txXfrm>
        <a:off x="1243762" y="539527"/>
        <a:ext cx="2902110" cy="1834548"/>
      </dsp:txXfrm>
    </dsp:sp>
    <dsp:sp modelId="{A7CFF688-9DAD-4426-87FD-1DD903D7677D}">
      <dsp:nvSpPr>
        <dsp:cNvPr id="9" name="Pie 8"/>
        <dsp:cNvSpPr/>
      </dsp:nvSpPr>
      <dsp:spPr bwMode="white">
        <a:xfrm>
          <a:off x="652975" y="1068125"/>
          <a:ext cx="1181574" cy="1181574"/>
        </a:xfrm>
        <a:prstGeom prst="pie">
          <a:avLst>
            <a:gd name="adj1" fmla="val 5400000"/>
            <a:gd name="adj2" fmla="val 1620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52975" y="1068125"/>
        <a:ext cx="1181574" cy="1181574"/>
      </dsp:txXfrm>
    </dsp:sp>
    <dsp:sp modelId="{1AF750E1-09E0-4AF7-B568-3B8B9E502EB1}">
      <dsp:nvSpPr>
        <dsp:cNvPr id="10" name="Rectangles 9"/>
        <dsp:cNvSpPr/>
      </dsp:nvSpPr>
      <dsp:spPr bwMode="white">
        <a:xfrm>
          <a:off x="1243762" y="1068125"/>
          <a:ext cx="2902110" cy="1181574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600"/>
          </a:lvl1pPr>
          <a:lvl2pPr marL="285750" indent="-285750" algn="ctr">
            <a:defRPr sz="6500"/>
          </a:lvl2pPr>
          <a:lvl3pPr marL="571500" indent="-285750" algn="ctr">
            <a:defRPr sz="6500"/>
          </a:lvl3pPr>
          <a:lvl4pPr marL="857250" indent="-285750" algn="ctr">
            <a:defRPr sz="6500"/>
          </a:lvl4pPr>
          <a:lvl5pPr marL="1143000" indent="-285750" algn="ctr">
            <a:defRPr sz="6500"/>
          </a:lvl5pPr>
          <a:lvl6pPr marL="1428750" indent="-285750" algn="ctr">
            <a:defRPr sz="6500"/>
          </a:lvl6pPr>
          <a:lvl7pPr marL="1714500" indent="-285750" algn="ctr">
            <a:defRPr sz="6500"/>
          </a:lvl7pPr>
          <a:lvl8pPr marL="2000250" indent="-285750" algn="ctr">
            <a:defRPr sz="6500"/>
          </a:lvl8pPr>
          <a:lvl9pPr marL="2286000" indent="-285750" algn="ctr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>
              <a:solidFill>
                <a:schemeClr val="dk1"/>
              </a:solidFill>
            </a:rPr>
            <a:t>兄　姉　</a:t>
          </a:r>
          <a:endParaRPr lang="zh-CN">
            <a:solidFill>
              <a:schemeClr val="dk1"/>
            </a:solidFill>
          </a:endParaRPr>
        </a:p>
      </dsp:txBody>
      <dsp:txXfrm>
        <a:off x="1243762" y="1068125"/>
        <a:ext cx="2902110" cy="1181574"/>
      </dsp:txXfrm>
    </dsp:sp>
    <dsp:sp modelId="{B43AAECD-900C-41F8-83A0-FD51DADBE955}">
      <dsp:nvSpPr>
        <dsp:cNvPr id="12" name="Pie 11"/>
        <dsp:cNvSpPr/>
      </dsp:nvSpPr>
      <dsp:spPr bwMode="white">
        <a:xfrm>
          <a:off x="979462" y="1596724"/>
          <a:ext cx="528599" cy="528599"/>
        </a:xfrm>
        <a:prstGeom prst="pie">
          <a:avLst>
            <a:gd name="adj1" fmla="val 5400000"/>
            <a:gd name="adj2" fmla="val 1620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79462" y="1596724"/>
        <a:ext cx="528599" cy="528599"/>
      </dsp:txXfrm>
    </dsp:sp>
    <dsp:sp modelId="{4702D7A5-F1B9-4E7D-8545-1B4D53F613BC}">
      <dsp:nvSpPr>
        <dsp:cNvPr id="13" name="Rectangles 12"/>
        <dsp:cNvSpPr/>
      </dsp:nvSpPr>
      <dsp:spPr bwMode="white">
        <a:xfrm>
          <a:off x="1243762" y="1596724"/>
          <a:ext cx="2902110" cy="528599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0960" tIns="60960" rIns="60960" bIns="60960" anchor="ctr"/>
        <a:lstStyle>
          <a:lvl1pPr algn="ctr">
            <a:defRPr sz="1600"/>
          </a:lvl1pPr>
          <a:lvl2pPr marL="285750" indent="-285750" algn="ctr">
            <a:defRPr sz="6500"/>
          </a:lvl2pPr>
          <a:lvl3pPr marL="571500" indent="-285750" algn="ctr">
            <a:defRPr sz="6500"/>
          </a:lvl3pPr>
          <a:lvl4pPr marL="857250" indent="-285750" algn="ctr">
            <a:defRPr sz="6500"/>
          </a:lvl4pPr>
          <a:lvl5pPr marL="1143000" indent="-285750" algn="ctr">
            <a:defRPr sz="6500"/>
          </a:lvl5pPr>
          <a:lvl6pPr marL="1428750" indent="-285750" algn="ctr">
            <a:defRPr sz="6500"/>
          </a:lvl6pPr>
          <a:lvl7pPr marL="1714500" indent="-285750" algn="ctr">
            <a:defRPr sz="6500"/>
          </a:lvl7pPr>
          <a:lvl8pPr marL="2000250" indent="-285750" algn="ctr">
            <a:defRPr sz="6500"/>
          </a:lvl8pPr>
          <a:lvl9pPr marL="2286000" indent="-285750" algn="ctr">
            <a:defRPr sz="6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>
              <a:solidFill>
                <a:schemeClr val="dk1"/>
              </a:solidFill>
            </a:rPr>
            <a:t>弟　妹</a:t>
          </a:r>
          <a:endParaRPr lang="zh-CN">
            <a:solidFill>
              <a:schemeClr val="dk1"/>
            </a:solidFill>
          </a:endParaRPr>
        </a:p>
      </dsp:txBody>
      <dsp:txXfrm>
        <a:off x="1243762" y="1596724"/>
        <a:ext cx="2902110" cy="528599"/>
      </dsp:txXfrm>
    </dsp:sp>
    <dsp:sp modelId="{342B6E60-F266-4050-8AAA-9C6EAD0D8CB0}">
      <dsp:nvSpPr>
        <dsp:cNvPr id="5" name="Rectangles 4" hidden="1"/>
        <dsp:cNvSpPr/>
      </dsp:nvSpPr>
      <dsp:spPr>
        <a:xfrm>
          <a:off x="0" y="2374075"/>
          <a:ext cx="4145872" cy="124376"/>
        </a:xfrm>
        <a:prstGeom prst="rect">
          <a:avLst/>
        </a:prstGeom>
      </dsp:spPr>
      <dsp:txXfrm>
        <a:off x="0" y="2374075"/>
        <a:ext cx="4145872" cy="124376"/>
      </dsp:txXfrm>
    </dsp:sp>
    <dsp:sp modelId="{C5E7D5D3-BE40-4E09-A676-EB8234D89B13}">
      <dsp:nvSpPr>
        <dsp:cNvPr id="8" name="Rectangles 7" hidden="1"/>
        <dsp:cNvSpPr/>
      </dsp:nvSpPr>
      <dsp:spPr>
        <a:xfrm>
          <a:off x="0" y="2249699"/>
          <a:ext cx="4145872" cy="124376"/>
        </a:xfrm>
        <a:prstGeom prst="rect">
          <a:avLst/>
        </a:prstGeom>
      </dsp:spPr>
      <dsp:txXfrm>
        <a:off x="0" y="2249699"/>
        <a:ext cx="4145872" cy="124376"/>
      </dsp:txXfrm>
    </dsp:sp>
    <dsp:sp modelId="{CC158CFC-4761-4A9C-902B-5F7AF14292BB}">
      <dsp:nvSpPr>
        <dsp:cNvPr id="11" name="Rectangles 10" hidden="1"/>
        <dsp:cNvSpPr/>
      </dsp:nvSpPr>
      <dsp:spPr>
        <a:xfrm>
          <a:off x="0" y="2125323"/>
          <a:ext cx="4145872" cy="124376"/>
        </a:xfrm>
        <a:prstGeom prst="rect">
          <a:avLst/>
        </a:prstGeom>
      </dsp:spPr>
      <dsp:txXfrm>
        <a:off x="0" y="2125323"/>
        <a:ext cx="4145872" cy="124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3293617" cy="3293617"/>
        <a:chOff x="0" y="0"/>
        <a:chExt cx="3293617" cy="3293617"/>
      </a:xfrm>
    </dsp:grpSpPr>
    <dsp:sp modelId="{44977F7A-CF6A-449D-89BD-FAA3FA610DBC}">
      <dsp:nvSpPr>
        <dsp:cNvPr id="3" name="Diamond 2"/>
        <dsp:cNvSpPr/>
      </dsp:nvSpPr>
      <dsp:spPr bwMode="white">
        <a:xfrm>
          <a:off x="394872" y="359158"/>
          <a:ext cx="2898745" cy="2957042"/>
        </a:xfrm>
        <a:prstGeom prst="diamond">
          <a:avLst/>
        </a:prstGeom>
        <a:sp3d z="-190500" extrusionH="12700" prstMaterial="plastic">
          <a:bevelT w="50800" h="50800"/>
        </a:sp3d>
      </dsp:spPr>
      <dsp:style>
        <a:lnRef idx="0">
          <a:schemeClr val="dk1"/>
        </a:lnRef>
        <a:fillRef idx="3">
          <a:schemeClr val="accent5">
            <a:tint val="40000"/>
          </a:schemeClr>
        </a:fillRef>
        <a:effectRef idx="0">
          <a:scrgbClr r="0" g="0" b="0"/>
        </a:effectRef>
        <a:fontRef idx="minor"/>
      </dsp:style>
      <dsp:txXfrm>
        <a:off x="394872" y="359158"/>
        <a:ext cx="2898745" cy="2957042"/>
      </dsp:txXfrm>
    </dsp:sp>
    <dsp:sp modelId="{C4A28CCA-CA73-4419-83B6-13F0B7B2898A}">
      <dsp:nvSpPr>
        <dsp:cNvPr id="4" name="Rounded Rectangle 3"/>
        <dsp:cNvSpPr/>
      </dsp:nvSpPr>
      <dsp:spPr bwMode="white">
        <a:xfrm>
          <a:off x="264814" y="358029"/>
          <a:ext cx="1284511" cy="1284511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5">
            <a:hueOff val="0"/>
            <a:satOff val="0"/>
            <a:lumOff val="0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91439" tIns="91439" rIns="91439" bIns="91439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dirty="0"/>
            <a:t>祖父</a:t>
          </a:r>
          <a:endParaRPr lang="en-US" altLang="ja-JP" sz="2400" dirty="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dirty="0"/>
            <a:t>祖母</a:t>
          </a:r>
          <a:endParaRPr lang="zh-CN" sz="2400" dirty="0"/>
        </a:p>
      </dsp:txBody>
      <dsp:txXfrm>
        <a:off x="264814" y="358029"/>
        <a:ext cx="1284511" cy="1284511"/>
      </dsp:txXfrm>
    </dsp:sp>
    <dsp:sp modelId="{346B5439-578D-4F7E-B509-B87B78B797CB}">
      <dsp:nvSpPr>
        <dsp:cNvPr id="5" name="Rounded Rectangle 4"/>
        <dsp:cNvSpPr/>
      </dsp:nvSpPr>
      <dsp:spPr bwMode="white">
        <a:xfrm>
          <a:off x="1696213" y="406109"/>
          <a:ext cx="1284511" cy="1284511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5">
            <a:hueOff val="-999999"/>
            <a:satOff val="5229"/>
            <a:lumOff val="3791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/>
            <a:t>父　母</a:t>
          </a:r>
          <a:endParaRPr lang="zh-CN"/>
        </a:p>
      </dsp:txBody>
      <dsp:txXfrm>
        <a:off x="1696213" y="406109"/>
        <a:ext cx="1284511" cy="1284511"/>
      </dsp:txXfrm>
    </dsp:sp>
    <dsp:sp modelId="{C9538E1A-4683-4EDD-9CCF-E7255D0CE0DF}">
      <dsp:nvSpPr>
        <dsp:cNvPr id="6" name="Rounded Rectangle 5"/>
        <dsp:cNvSpPr/>
      </dsp:nvSpPr>
      <dsp:spPr bwMode="white">
        <a:xfrm>
          <a:off x="312894" y="1789428"/>
          <a:ext cx="1284511" cy="1284511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5">
            <a:hueOff val="-1999999"/>
            <a:satOff val="10458"/>
            <a:lumOff val="7582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/>
            <a:t>兄　姉</a:t>
          </a:r>
          <a:endParaRPr lang="zh-CN"/>
        </a:p>
      </dsp:txBody>
      <dsp:txXfrm>
        <a:off x="312894" y="1789428"/>
        <a:ext cx="1284511" cy="1284511"/>
      </dsp:txXfrm>
    </dsp:sp>
    <dsp:sp modelId="{7823A7A8-27FC-4A7D-AF1F-E8E919551622}">
      <dsp:nvSpPr>
        <dsp:cNvPr id="7" name="Rounded Rectangle 6"/>
        <dsp:cNvSpPr/>
      </dsp:nvSpPr>
      <dsp:spPr bwMode="white">
        <a:xfrm>
          <a:off x="1696213" y="1789428"/>
          <a:ext cx="1284511" cy="1284511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5">
            <a:hueOff val="-3000000"/>
            <a:satOff val="15686"/>
            <a:lumOff val="11373"/>
            <a:alpha val="10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/>
            <a:t>弟　妹</a:t>
          </a:r>
          <a:endParaRPr lang="zh-CN"/>
        </a:p>
      </dsp:txBody>
      <dsp:txXfrm>
        <a:off x="1696213" y="1789428"/>
        <a:ext cx="1284511" cy="12845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2885243" cy="3781888"/>
        <a:chOff x="0" y="0"/>
        <a:chExt cx="2885243" cy="3781888"/>
      </a:xfrm>
    </dsp:grpSpPr>
    <dsp:sp modelId="{23BFD66E-A3A6-4200-86B0-CECA47BF64C6}">
      <dsp:nvSpPr>
        <dsp:cNvPr id="3" name="Isosceles Triangle 2"/>
        <dsp:cNvSpPr/>
      </dsp:nvSpPr>
      <dsp:spPr bwMode="white">
        <a:xfrm>
          <a:off x="0" y="0"/>
          <a:ext cx="2508907" cy="3781888"/>
        </a:xfrm>
        <a:prstGeom prst="triangl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2508907" cy="3781888"/>
      </dsp:txXfrm>
    </dsp:sp>
    <dsp:sp modelId="{CBCD6CD8-C395-49C0-991B-F12634D2501E}">
      <dsp:nvSpPr>
        <dsp:cNvPr id="4" name="Rounded Rectangle 3"/>
        <dsp:cNvSpPr/>
      </dsp:nvSpPr>
      <dsp:spPr bwMode="white">
        <a:xfrm>
          <a:off x="1254453" y="378189"/>
          <a:ext cx="1630790" cy="672336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>
              <a:solidFill>
                <a:schemeClr val="dk1"/>
              </a:solidFill>
            </a:rPr>
            <a:t>祖父　祖母</a:t>
          </a:r>
          <a:endParaRPr lang="zh-CN">
            <a:solidFill>
              <a:schemeClr val="dk1"/>
            </a:solidFill>
          </a:endParaRPr>
        </a:p>
      </dsp:txBody>
      <dsp:txXfrm>
        <a:off x="1254453" y="378189"/>
        <a:ext cx="1630790" cy="672336"/>
      </dsp:txXfrm>
    </dsp:sp>
    <dsp:sp modelId="{4E9D9CDF-B0A7-45EC-AEAE-62E70313868C}">
      <dsp:nvSpPr>
        <dsp:cNvPr id="5" name="Rounded Rectangle 4"/>
        <dsp:cNvSpPr/>
      </dsp:nvSpPr>
      <dsp:spPr bwMode="white">
        <a:xfrm>
          <a:off x="1254453" y="1134566"/>
          <a:ext cx="1630790" cy="672336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>
              <a:solidFill>
                <a:schemeClr val="dk1"/>
              </a:solidFill>
            </a:rPr>
            <a:t>父　母</a:t>
          </a:r>
          <a:endParaRPr lang="zh-CN">
            <a:solidFill>
              <a:schemeClr val="dk1"/>
            </a:solidFill>
          </a:endParaRPr>
        </a:p>
      </dsp:txBody>
      <dsp:txXfrm>
        <a:off x="1254453" y="1134566"/>
        <a:ext cx="1630790" cy="672336"/>
      </dsp:txXfrm>
    </dsp:sp>
    <dsp:sp modelId="{4AA040CC-72F0-47C2-88C2-0F1DC96F5691}">
      <dsp:nvSpPr>
        <dsp:cNvPr id="6" name="Rounded Rectangle 5"/>
        <dsp:cNvSpPr/>
      </dsp:nvSpPr>
      <dsp:spPr bwMode="white">
        <a:xfrm>
          <a:off x="1254453" y="1890944"/>
          <a:ext cx="1630790" cy="672336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>
              <a:solidFill>
                <a:schemeClr val="dk1"/>
              </a:solidFill>
            </a:rPr>
            <a:t>兄　姉</a:t>
          </a:r>
          <a:endParaRPr lang="zh-CN">
            <a:solidFill>
              <a:schemeClr val="dk1"/>
            </a:solidFill>
          </a:endParaRPr>
        </a:p>
      </dsp:txBody>
      <dsp:txXfrm>
        <a:off x="1254453" y="1890944"/>
        <a:ext cx="1630790" cy="672336"/>
      </dsp:txXfrm>
    </dsp:sp>
    <dsp:sp modelId="{C924A53A-82D2-4803-8FFD-B87B87A4D2B0}">
      <dsp:nvSpPr>
        <dsp:cNvPr id="7" name="Rounded Rectangle 6"/>
        <dsp:cNvSpPr/>
      </dsp:nvSpPr>
      <dsp:spPr bwMode="white">
        <a:xfrm>
          <a:off x="1254453" y="2647322"/>
          <a:ext cx="1630790" cy="672336"/>
        </a:xfrm>
        <a:prstGeom prst="round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83820" tIns="83820" rIns="83820" bIns="8382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ja-JP">
              <a:solidFill>
                <a:schemeClr val="dk1"/>
              </a:solidFill>
            </a:rPr>
            <a:t>弟　妹　</a:t>
          </a:r>
          <a:endParaRPr lang="zh-CN">
            <a:solidFill>
              <a:schemeClr val="dk1"/>
            </a:solidFill>
          </a:endParaRPr>
        </a:p>
      </dsp:txBody>
      <dsp:txXfrm>
        <a:off x="1254453" y="2647322"/>
        <a:ext cx="1630790" cy="6723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178506" cy="3914533"/>
        <a:chOff x="0" y="0"/>
        <a:chExt cx="9178506" cy="3914533"/>
      </a:xfrm>
    </dsp:grpSpPr>
    <dsp:sp modelId="{015ACCF7-BAAA-4792-9BE2-47E95F7BC0F2}">
      <dsp:nvSpPr>
        <dsp:cNvPr id="3" name="Rounded Rectangle 2"/>
        <dsp:cNvSpPr/>
      </dsp:nvSpPr>
      <dsp:spPr bwMode="white">
        <a:xfrm>
          <a:off x="0" y="1396"/>
          <a:ext cx="9178506" cy="90233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1pPr algn="l">
            <a:defRPr sz="35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baseline="0" dirty="0"/>
            <a:t>１．李さんは日本語</a:t>
          </a:r>
          <a:r>
            <a:rPr lang="en-US" b="1" i="0" baseline="0" dirty="0">
              <a:highlight>
                <a:srgbClr val="008080"/>
              </a:highlight>
            </a:rPr>
            <a:t>で</a:t>
          </a:r>
          <a:r>
            <a:rPr lang="ja-JP" b="1" i="0" baseline="0" dirty="0"/>
            <a:t>メール</a:t>
          </a:r>
          <a:r>
            <a:rPr lang="en-US" b="1" i="0" baseline="0" dirty="0" err="1"/>
            <a:t>を書きます</a:t>
          </a:r>
          <a:r>
            <a:rPr lang="en-US" b="1" i="0" baseline="0" dirty="0"/>
            <a:t>。</a:t>
          </a:r>
          <a:endParaRPr lang="zh-CN" dirty="0"/>
        </a:p>
      </dsp:txBody>
      <dsp:txXfrm>
        <a:off x="0" y="1396"/>
        <a:ext cx="9178506" cy="902335"/>
      </dsp:txXfrm>
    </dsp:sp>
    <dsp:sp modelId="{6B96F893-1320-48F2-9152-AD2BD2EB7746}">
      <dsp:nvSpPr>
        <dsp:cNvPr id="4" name="Rounded Rectangle 3"/>
        <dsp:cNvSpPr/>
      </dsp:nvSpPr>
      <dsp:spPr bwMode="white">
        <a:xfrm>
          <a:off x="0" y="1004531"/>
          <a:ext cx="9178506" cy="90233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1pPr algn="l">
            <a:defRPr sz="35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baseline="0" dirty="0"/>
            <a:t>２．わたしは小野さん</a:t>
          </a:r>
          <a:r>
            <a:rPr lang="en-US" b="1" i="0" baseline="0" dirty="0">
              <a:highlight>
                <a:srgbClr val="008080"/>
              </a:highlight>
            </a:rPr>
            <a:t>に</a:t>
          </a:r>
          <a:r>
            <a:rPr lang="en-US" b="1" i="0" baseline="0" dirty="0"/>
            <a:t>お土産を</a:t>
          </a:r>
          <a:r>
            <a:rPr lang="en-US" b="1" i="0" baseline="0" dirty="0">
              <a:solidFill>
                <a:srgbClr val="FFC000"/>
              </a:solidFill>
            </a:rPr>
            <a:t>あげます</a:t>
          </a:r>
          <a:r>
            <a:rPr lang="en-US" b="1" i="0" baseline="0" dirty="0"/>
            <a:t>。</a:t>
          </a:r>
          <a:endParaRPr lang="zh-CN" dirty="0"/>
        </a:p>
      </dsp:txBody>
      <dsp:txXfrm>
        <a:off x="0" y="1004531"/>
        <a:ext cx="9178506" cy="902335"/>
      </dsp:txXfrm>
    </dsp:sp>
    <dsp:sp modelId="{35ED6E6E-47E3-474B-AE4C-EDDF6C3F808B}">
      <dsp:nvSpPr>
        <dsp:cNvPr id="5" name="Rounded Rectangle 4"/>
        <dsp:cNvSpPr/>
      </dsp:nvSpPr>
      <dsp:spPr bwMode="white">
        <a:xfrm>
          <a:off x="0" y="2007666"/>
          <a:ext cx="9178506" cy="90233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l">
            <a:defRPr sz="35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i="0" baseline="0" dirty="0"/>
            <a:t>３．わたしは小野さん</a:t>
          </a:r>
          <a:r>
            <a:rPr lang="en-US" sz="3000" b="1" i="0" baseline="0" dirty="0">
              <a:highlight>
                <a:srgbClr val="008080"/>
              </a:highlight>
            </a:rPr>
            <a:t>に</a:t>
          </a:r>
          <a:r>
            <a:rPr lang="ja-JP" altLang="en-US" sz="1200" b="1" i="0" baseline="0" dirty="0">
              <a:highlight>
                <a:srgbClr val="008080"/>
              </a:highlight>
            </a:rPr>
            <a:t>＝</a:t>
          </a:r>
          <a:r>
            <a:rPr lang="ja-JP" altLang="en-US" sz="1400" b="1" i="0" baseline="0" dirty="0">
              <a:highlight>
                <a:srgbClr val="008080"/>
              </a:highlight>
            </a:rPr>
            <a:t>から</a:t>
          </a:r>
          <a:r>
            <a:rPr lang="en-US" sz="3000" b="1" i="0" baseline="0" dirty="0"/>
            <a:t>辞書を</a:t>
          </a:r>
          <a:r>
            <a:rPr lang="en-US" sz="3000" b="1" i="0" baseline="0" dirty="0">
              <a:solidFill>
                <a:srgbClr val="FFC000"/>
              </a:solidFill>
            </a:rPr>
            <a:t>もらいました</a:t>
          </a:r>
          <a:r>
            <a:rPr lang="en-US" sz="3000" b="1" i="0" baseline="0" dirty="0"/>
            <a:t>。</a:t>
          </a:r>
          <a:endParaRPr lang="zh-CN" sz="3000" dirty="0"/>
        </a:p>
      </dsp:txBody>
      <dsp:txXfrm>
        <a:off x="0" y="2007666"/>
        <a:ext cx="9178506" cy="902335"/>
      </dsp:txXfrm>
    </dsp:sp>
    <dsp:sp modelId="{A924C883-316B-47D7-8AB4-12A9D09A0873}">
      <dsp:nvSpPr>
        <dsp:cNvPr id="6" name="Rounded Rectangle 5"/>
        <dsp:cNvSpPr/>
      </dsp:nvSpPr>
      <dsp:spPr bwMode="white">
        <a:xfrm>
          <a:off x="0" y="3010801"/>
          <a:ext cx="9178506" cy="90233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33350" tIns="133350" rIns="133350" bIns="133350" anchor="ctr"/>
        <a:lstStyle>
          <a:lvl1pPr algn="l">
            <a:defRPr sz="35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baseline="0" dirty="0"/>
            <a:t>４．李さんは明日長島さん</a:t>
          </a:r>
          <a:r>
            <a:rPr lang="en-US" b="1" i="0" baseline="0" dirty="0">
              <a:highlight>
                <a:srgbClr val="008080"/>
              </a:highlight>
            </a:rPr>
            <a:t>に</a:t>
          </a:r>
          <a:r>
            <a:rPr lang="en-US" b="1" i="0" baseline="0" dirty="0">
              <a:solidFill>
                <a:srgbClr val="FFFF00"/>
              </a:solidFill>
            </a:rPr>
            <a:t>会います</a:t>
          </a:r>
          <a:r>
            <a:rPr lang="en-US" b="1" i="0" baseline="0" dirty="0"/>
            <a:t>。</a:t>
          </a:r>
          <a:endParaRPr lang="zh-CN" dirty="0"/>
        </a:p>
      </dsp:txBody>
      <dsp:txXfrm>
        <a:off x="0" y="3010801"/>
        <a:ext cx="9178506" cy="902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>
            <a:lvl1pPr>
              <a:defRPr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>
                <a:cs typeface="微软雅黑" panose="020B0503020204020204" charset="-122"/>
              </a:defRPr>
            </a:lvl1pPr>
            <a:lvl2pPr>
              <a:defRPr sz="2000">
                <a:cs typeface="微软雅黑" panose="020B0503020204020204" charset="-122"/>
              </a:defRPr>
            </a:lvl2pPr>
            <a:lvl3pPr>
              <a:defRPr sz="1800">
                <a:cs typeface="微软雅黑" panose="020B0503020204020204" charset="-122"/>
              </a:defRPr>
            </a:lvl3pPr>
            <a:lvl4pPr>
              <a:defRPr sz="1800">
                <a:cs typeface="微软雅黑" panose="020B0503020204020204" charset="-122"/>
              </a:defRPr>
            </a:lvl4pPr>
            <a:lvl5pPr>
              <a:defRPr sz="1800"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352675" y="1908631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6629400" y="3727906"/>
            <a:ext cx="3448050" cy="2162175"/>
          </a:xfrm>
          <a:custGeom>
            <a:avLst/>
            <a:gdLst>
              <a:gd name="connsiteX0" fmla="*/ 0 w 3448050"/>
              <a:gd name="connsiteY0" fmla="*/ 0 h 2162175"/>
              <a:gd name="connsiteX1" fmla="*/ 3448050 w 3448050"/>
              <a:gd name="connsiteY1" fmla="*/ 0 h 2162175"/>
              <a:gd name="connsiteX2" fmla="*/ 3448050 w 3448050"/>
              <a:gd name="connsiteY2" fmla="*/ 2162175 h 2162175"/>
              <a:gd name="connsiteX3" fmla="*/ 0 w 3448050"/>
              <a:gd name="connsiteY3" fmla="*/ 2162175 h 216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2162175">
                <a:moveTo>
                  <a:pt x="0" y="0"/>
                </a:moveTo>
                <a:lnTo>
                  <a:pt x="3448050" y="0"/>
                </a:lnTo>
                <a:lnTo>
                  <a:pt x="3448050" y="2162175"/>
                </a:lnTo>
                <a:lnTo>
                  <a:pt x="0" y="2162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F:\高清图\简单背景-小清新\botanical-cactus-plant-cactuses-1445419.jpgbotanical-cactus-plant-cactuses-144541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6697345" y="3175"/>
            <a:ext cx="5489575" cy="685419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21417" y="2902857"/>
            <a:ext cx="5081097" cy="833485"/>
          </a:xfrm>
        </p:spPr>
        <p:txBody>
          <a:bodyPr lIns="36000" tIns="46800" rIns="90000" bIns="0" anchor="b" anchorCtr="0">
            <a:normAutofit/>
          </a:bodyPr>
          <a:lstStyle>
            <a:lvl1pPr>
              <a:defRPr sz="4000" b="0" u="none" strike="noStrike" kern="1200" cap="none" spc="300" normalizeH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521417" y="3809489"/>
            <a:ext cx="5081097" cy="1077985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5000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D69B6FBA-93C9-489C-B97A-A1464B06CA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0FC10CF4-85E5-4A21-A25F-47720A09AD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split orient="vert"/>
      </p:transition>
    </mc:Choice>
    <mc:Fallback>
      <p:transition spd="slow" advClick="0" advTm="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1"/>
            <a:ext cx="2844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D39127F-6635-499E-867A-C68E6CFBA9A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itchFamily="2" charset="-122"/>
                <a:cs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itchFamily="2" charset="-122"/>
              <a:cs typeface="微软雅黑" panose="020B0503020204020204" charset="-122"/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1"/>
            <a:ext cx="3860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1"/>
            <a:ext cx="2844800" cy="3661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0D4AF0A-2064-42D4-8961-EA46D070B136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宋体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宋体" pitchFamily="2" charset="-122"/>
              <a:cs typeface="+mn-ea"/>
            </a:endParaRPr>
          </a:p>
        </p:txBody>
      </p:sp>
    </p:spTree>
  </p:cSld>
  <p:clrMapOvr>
    <a:masterClrMapping/>
  </p:clrMapOvr>
  <p:transition spd="slow" advTm="15000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 advTm="15000">
    <p:cover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6.png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4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A-文本框 53"/>
          <p:cNvSpPr txBox="1"/>
          <p:nvPr>
            <p:custDataLst>
              <p:tags r:id="rId1"/>
            </p:custDataLst>
          </p:nvPr>
        </p:nvSpPr>
        <p:spPr>
          <a:xfrm>
            <a:off x="4500880" y="1593850"/>
            <a:ext cx="31623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  <a:effectLst/>
                <a:uLnTx/>
                <a:uFillTx/>
                <a:latin typeface="字魂35号-经典雅黑" panose="00000500000000000000" pitchFamily="2" charset="-122"/>
                <a:ea typeface="字魂35号-经典雅黑" panose="00000500000000000000" pitchFamily="2" charset="-122"/>
                <a:cs typeface="微软雅黑" panose="020B0503020204020204" charset="-122"/>
              </a:rPr>
              <a:t>第八课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effectLst/>
              <a:uLnTx/>
              <a:uFillTx/>
              <a:latin typeface="字魂35号-经典雅黑" panose="00000500000000000000" pitchFamily="2" charset="-122"/>
              <a:ea typeface="字魂35号-经典雅黑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55" name="PA-文本框 7"/>
          <p:cNvSpPr txBox="1"/>
          <p:nvPr>
            <p:custDataLst>
              <p:tags r:id="rId2"/>
            </p:custDataLst>
          </p:nvPr>
        </p:nvSpPr>
        <p:spPr>
          <a:xfrm>
            <a:off x="1197610" y="3132455"/>
            <a:ext cx="9555480" cy="7835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45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李さんは日本語で手紙を書きます</a:t>
            </a:r>
            <a:r>
              <a:rPr kumimoji="0" lang="zh-CN" altLang="en-US" sz="45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kumimoji="0" lang="zh-CN" altLang="en-US" sz="45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310640" y="985520"/>
            <a:ext cx="3098800" cy="792480"/>
          </a:xfrm>
          <a:prstGeom prst="roundRect">
            <a:avLst/>
          </a:prstGeom>
          <a:solidFill>
            <a:srgbClr val="CB4B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誕生日のプレゼント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280160" y="2160800"/>
            <a:ext cx="9591040" cy="367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400" dirty="0">
                <a:solidFill>
                  <a:srgbClr val="002060"/>
                </a:solidFill>
                <a:highlight>
                  <a:srgbClr val="FFFF00"/>
                </a:highlight>
              </a:rPr>
              <a:t>チケット</a:t>
            </a:r>
            <a:r>
              <a:rPr lang="ja-JP" altLang="en-US" sz="2400" dirty="0">
                <a:solidFill>
                  <a:srgbClr val="002060"/>
                </a:solidFill>
              </a:rPr>
              <a:t>　</a:t>
            </a:r>
            <a:r>
              <a:rPr lang="zh-CN" altLang="en-US" sz="2400" dirty="0">
                <a:solidFill>
                  <a:srgbClr val="0070C0"/>
                </a:solidFill>
              </a:rPr>
              <a:t>票</a:t>
            </a:r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zh-CN" altLang="en-US" sz="2400" dirty="0">
                <a:solidFill>
                  <a:srgbClr val="002060"/>
                </a:solidFill>
              </a:rPr>
              <a:t>（ 含：</a:t>
            </a:r>
            <a:r>
              <a:rPr lang="ja-JP" altLang="en-US" sz="2400" dirty="0">
                <a:solidFill>
                  <a:srgbClr val="002060"/>
                </a:solidFill>
              </a:rPr>
              <a:t>切符　乗車券　入場券　食券など　）</a:t>
            </a:r>
            <a:r>
              <a:rPr lang="en-US" altLang="zh-CN" sz="2400" dirty="0">
                <a:solidFill>
                  <a:srgbClr val="002060"/>
                </a:solidFill>
              </a:rPr>
              <a:t>  </a:t>
            </a:r>
            <a:r>
              <a:rPr lang="ja-JP" altLang="en-US" sz="2400" dirty="0">
                <a:solidFill>
                  <a:srgbClr val="002060"/>
                </a:solidFill>
              </a:rPr>
              <a:t>　　　　　　　　 　　　　　　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400" dirty="0">
                <a:solidFill>
                  <a:srgbClr val="002060"/>
                </a:solidFill>
              </a:rPr>
              <a:t>写真集（しゃしんしゅう）　         チョコレート  </a:t>
            </a:r>
            <a:r>
              <a:rPr lang="zh-CN" altLang="en-US" sz="2400" dirty="0">
                <a:solidFill>
                  <a:srgbClr val="0070C0"/>
                </a:solidFill>
              </a:rPr>
              <a:t>巧克力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400" dirty="0">
                <a:solidFill>
                  <a:srgbClr val="002060"/>
                </a:solidFill>
              </a:rPr>
              <a:t>アイスクリーム　</a:t>
            </a:r>
            <a:r>
              <a:rPr lang="zh-CN" altLang="en-US" sz="2400" dirty="0">
                <a:solidFill>
                  <a:srgbClr val="0070C0"/>
                </a:solidFill>
              </a:rPr>
              <a:t>冰激凌</a:t>
            </a:r>
            <a:r>
              <a:rPr lang="zh-CN" altLang="en-US" sz="2400" dirty="0">
                <a:solidFill>
                  <a:srgbClr val="002060"/>
                </a:solidFill>
              </a:rPr>
              <a:t>  </a:t>
            </a:r>
            <a:r>
              <a:rPr lang="ja-JP" altLang="en-US" sz="2400" dirty="0">
                <a:solidFill>
                  <a:srgbClr val="002060"/>
                </a:solidFill>
              </a:rPr>
              <a:t>　　　　ボールペン  </a:t>
            </a:r>
            <a:r>
              <a:rPr lang="zh-CN" altLang="en-US" sz="2400" dirty="0">
                <a:solidFill>
                  <a:srgbClr val="0070C0"/>
                </a:solidFill>
              </a:rPr>
              <a:t>圆珠笔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400" dirty="0">
                <a:solidFill>
                  <a:srgbClr val="002060"/>
                </a:solidFill>
              </a:rPr>
              <a:t>花（はな）　　　　                      プレゼント　 </a:t>
            </a:r>
            <a:r>
              <a:rPr lang="zh-CN" altLang="en-US" sz="2400" dirty="0">
                <a:solidFill>
                  <a:srgbClr val="0070C0"/>
                </a:solidFill>
              </a:rPr>
              <a:t>礼物</a:t>
            </a:r>
            <a:r>
              <a:rPr lang="ja-JP" altLang="en-US" sz="2400" dirty="0">
                <a:solidFill>
                  <a:srgbClr val="002060"/>
                </a:solidFill>
              </a:rPr>
              <a:t>　　　　　         </a:t>
            </a:r>
            <a:r>
              <a:rPr lang="ja-JP" altLang="en-US" sz="2400" dirty="0">
                <a:solidFill>
                  <a:srgbClr val="0070C0"/>
                </a:solidFill>
              </a:rPr>
              <a:t>　　　　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ja-JP" altLang="en-US" sz="2400" dirty="0">
                <a:solidFill>
                  <a:srgbClr val="002060"/>
                </a:solidFill>
              </a:rPr>
              <a:t>お金（おかね）　</a:t>
            </a:r>
            <a:r>
              <a:rPr lang="zh-CN" altLang="en-US" sz="2400" dirty="0">
                <a:solidFill>
                  <a:srgbClr val="0070C0"/>
                </a:solidFill>
              </a:rPr>
              <a:t>钱</a:t>
            </a:r>
            <a:r>
              <a:rPr lang="ja-JP" altLang="en-US" sz="2400" dirty="0">
                <a:solidFill>
                  <a:srgbClr val="002060"/>
                </a:solidFill>
              </a:rPr>
              <a:t>　　　　　　</a:t>
            </a:r>
            <a:r>
              <a:rPr lang="ja-JP" altLang="en-US" dirty="0">
                <a:solidFill>
                  <a:srgbClr val="0070C0"/>
                </a:solidFill>
              </a:rPr>
              <a:t>　 </a:t>
            </a:r>
            <a:endParaRPr lang="zh-CN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 advTm="15000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3"/>
          </a:xfrm>
        </p:spPr>
        <p:txBody>
          <a:bodyPr/>
          <a:lstStyle/>
          <a:p>
            <a:r>
              <a:rPr lang="ja-JP" altLang="en-US" sz="3200" dirty="0">
                <a:solidFill>
                  <a:srgbClr val="C00000"/>
                </a:solidFill>
              </a:rPr>
              <a:t>語彙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82800"/>
            <a:ext cx="10515600" cy="409416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ja-JP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パンフレット　</a:t>
            </a:r>
            <a:r>
              <a:rPr lang="zh-CN" altLang="en-US" sz="2800" dirty="0">
                <a:solidFill>
                  <a:srgbClr val="0070C0"/>
                </a:solidFill>
              </a:rPr>
              <a:t>宣传册</a:t>
            </a:r>
            <a:r>
              <a:rPr lang="ja-JP" altLang="en-US" sz="2800" dirty="0">
                <a:solidFill>
                  <a:srgbClr val="002060"/>
                </a:solidFill>
              </a:rPr>
              <a:t>　　　　　　スケジュール  </a:t>
            </a:r>
            <a:r>
              <a:rPr lang="zh-CN" altLang="en-US" sz="2800" dirty="0">
                <a:solidFill>
                  <a:srgbClr val="0070C0"/>
                </a:solidFill>
              </a:rPr>
              <a:t>日程</a:t>
            </a:r>
            <a:endParaRPr lang="en-US" altLang="ja-JP" sz="2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ファックス　</a:t>
            </a:r>
            <a:r>
              <a:rPr lang="zh-CN" altLang="en-US" sz="2800" dirty="0">
                <a:solidFill>
                  <a:srgbClr val="0070C0"/>
                </a:solidFill>
              </a:rPr>
              <a:t>传真</a:t>
            </a:r>
            <a:r>
              <a:rPr lang="ja-JP" altLang="en-US" sz="2800" dirty="0">
                <a:solidFill>
                  <a:srgbClr val="002060"/>
                </a:solidFill>
              </a:rPr>
              <a:t>　　　　　　　  　メール      </a:t>
            </a:r>
            <a:r>
              <a:rPr lang="zh-CN" altLang="en-US" sz="2800" dirty="0">
                <a:solidFill>
                  <a:srgbClr val="0070C0"/>
                </a:solidFill>
              </a:rPr>
              <a:t>邮件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002060"/>
                </a:solidFill>
              </a:rPr>
              <a:t>夕方（ゆうがた） </a:t>
            </a:r>
            <a:r>
              <a:rPr lang="zh-CN" altLang="en-US" sz="2800" dirty="0">
                <a:solidFill>
                  <a:srgbClr val="0070C0"/>
                </a:solidFill>
              </a:rPr>
              <a:t>傍晚 </a:t>
            </a:r>
            <a:r>
              <a:rPr lang="ja-JP" altLang="en-US" sz="2800" dirty="0">
                <a:solidFill>
                  <a:srgbClr val="0070C0"/>
                </a:solidFill>
              </a:rPr>
              <a:t>　　</a:t>
            </a:r>
            <a:endParaRPr lang="en-US" altLang="ja-JP" sz="2800" dirty="0">
              <a:solidFill>
                <a:srgbClr val="0070C0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46480" y="1412240"/>
            <a:ext cx="2743200" cy="721360"/>
          </a:xfrm>
          <a:prstGeom prst="roundRect">
            <a:avLst/>
          </a:prstGeom>
          <a:solidFill>
            <a:srgbClr val="9E5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chemeClr val="bg1"/>
                </a:solidFill>
              </a:rPr>
              <a:t>仕事　頑張って！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15000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83336" y="489585"/>
            <a:ext cx="18593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ポイント</a:t>
            </a:r>
            <a:endParaRPr kumimoji="0" lang="en-US" altLang="zh-CN" sz="2800" b="0" i="0" u="none" strike="noStrike" kern="120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526960" y="1447060"/>
          <a:ext cx="9178506" cy="3914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PA-矩形 15"/>
          <p:cNvSpPr/>
          <p:nvPr>
            <p:custDataLst>
              <p:tags r:id="rId7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473693" y="262255"/>
            <a:ext cx="11629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358282" y="861134"/>
            <a:ext cx="9424017" cy="5638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昨日、母に誕生日のプレゼントを送りました。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乙：何で送りましたか。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甲：航空便で送りました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甲：その映画のチケットを誰にあげますか。 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乙：李さんにあげます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473693" y="262255"/>
            <a:ext cx="1162975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本文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346200" y="1231265"/>
            <a:ext cx="9436100" cy="40932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</a:t>
            </a:r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誰にそのパンフレットをもらいましたか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lang="ja-JP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乙：長島さんにもらいました。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甲：すみません、李さんはいますか。</a:t>
            </a: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乙：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B52F9E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もう</a:t>
            </a:r>
            <a:r>
              <a:rPr kumimoji="0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B52F9E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＝</a:t>
            </a:r>
            <a:r>
              <a:rPr kumimoji="0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B52F9E"/>
                </a:solidFill>
                <a:effectLst/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already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帰りましたよ。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3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840230" y="489585"/>
            <a:ext cx="149479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文法</a:t>
            </a:r>
            <a:endParaRPr kumimoji="0" lang="ja-JP" altLang="en-US" sz="2800" b="0" i="0" u="none" strike="noStrike" kern="1200" cap="none" spc="0" normalizeH="0" baseline="0" noProof="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2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5545" y="1501140"/>
            <a:ext cx="9920605" cy="48926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　助詞：で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【名詞】＋で＋【動詞】：　１、手段、方法　　２、使用材料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？</a:t>
            </a:r>
            <a:r>
              <a:rPr lang="en-US" altLang="ja-JP" sz="2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made from</a:t>
            </a:r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＝から、</a:t>
            </a:r>
            <a:r>
              <a:rPr lang="en-US" altLang="ja-JP" sz="2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made of</a:t>
            </a:r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＝で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？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fontAlgn="auto">
              <a:lnSpc>
                <a:spcPct val="150000"/>
              </a:lnSpc>
            </a:pP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rgbClr val="0070C0"/>
                </a:solidFill>
              </a:rPr>
              <a:t>　１、航空便</a:t>
            </a: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で</a:t>
            </a:r>
            <a:r>
              <a:rPr lang="ja-JP" altLang="zh-CN" sz="2400" dirty="0">
                <a:solidFill>
                  <a:schemeClr val="tx1"/>
                </a:solidFill>
              </a:rPr>
              <a:t>母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に</a:t>
            </a:r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</a:rPr>
              <a:t>洋服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を送りました。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　２、</a:t>
            </a:r>
            <a:r>
              <a:rPr lang="ja-JP" altLang="zh-CN" sz="2400" dirty="0">
                <a:solidFill>
                  <a:srgbClr val="0070C0"/>
                </a:solidFill>
              </a:rPr>
              <a:t>新聞紙</a:t>
            </a:r>
            <a:r>
              <a:rPr lang="ja-JP" altLang="zh-CN" sz="1400" dirty="0">
                <a:solidFill>
                  <a:srgbClr val="0070C0"/>
                </a:solidFill>
              </a:rPr>
              <a:t>し</a:t>
            </a:r>
            <a:r>
              <a:rPr lang="ja-JP" altLang="zh-CN" sz="2400" dirty="0">
                <a:solidFill>
                  <a:schemeClr val="accent6">
                    <a:lumMod val="75000"/>
                  </a:schemeClr>
                </a:solidFill>
              </a:rPr>
              <a:t>で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紙</a:t>
            </a:r>
            <a:r>
              <a:rPr lang="ja-JP" altLang="zh-CN" sz="1400" dirty="0">
                <a:solidFill>
                  <a:schemeClr val="tx2">
                    <a:lumMod val="75000"/>
                  </a:schemeClr>
                </a:solidFill>
              </a:rPr>
              <a:t>かみ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飛行機を作りました。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　３、</a:t>
            </a:r>
            <a:r>
              <a:rPr lang="ja-JP" altLang="zh-CN" sz="2400" dirty="0">
                <a:solidFill>
                  <a:srgbClr val="0070C0"/>
                </a:solidFill>
              </a:rPr>
              <a:t>日本語</a:t>
            </a:r>
            <a:r>
              <a:rPr lang="ja-JP" altLang="zh-CN" sz="2400" dirty="0">
                <a:solidFill>
                  <a:schemeClr val="accent6">
                    <a:lumMod val="75000"/>
                  </a:schemeClr>
                </a:solidFill>
              </a:rPr>
              <a:t>で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メールを書きました。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　４、</a:t>
            </a:r>
            <a:r>
              <a:rPr lang="ja-JP" altLang="zh-CN" sz="2400" dirty="0">
                <a:solidFill>
                  <a:srgbClr val="0070C0"/>
                </a:solidFill>
              </a:rPr>
              <a:t>何</a:t>
            </a:r>
            <a:r>
              <a:rPr lang="ja-JP" altLang="zh-CN" sz="2400" dirty="0">
                <a:solidFill>
                  <a:schemeClr val="accent6">
                    <a:lumMod val="75000"/>
                  </a:schemeClr>
                </a:solidFill>
              </a:rPr>
              <a:t>で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うどんを作りますか。</a:t>
            </a:r>
            <a:r>
              <a:rPr lang="en-US" altLang="ja-JP" sz="2400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</a:rPr>
              <a:t>小麦粉（こむぎこ）で作ります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　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88983" y="285398"/>
            <a:ext cx="45908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文法</a:t>
            </a:r>
            <a:endParaRPr kumimoji="0" lang="ja-JP" altLang="en-US" sz="2800" b="0" i="0" u="none" strike="noStrike" kern="1200" cap="none" spc="0" normalizeH="0" baseline="0" noProof="0" dirty="0"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2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602" y="539480"/>
            <a:ext cx="10768613" cy="48926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　助詞：に　</a:t>
            </a:r>
            <a:endParaRPr lang="en-US" altLang="ja-JP" sz="2400" dirty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rgbClr val="0070C0"/>
                </a:solidFill>
              </a:rPr>
              <a:t>　</a:t>
            </a:r>
            <a:r>
              <a:rPr lang="ja-JP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１、母に誕生日のプレゼントを送りました。</a:t>
            </a:r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１、</a:t>
            </a:r>
            <a:r>
              <a:rPr lang="zh-CN" altLang="ja-JP" sz="24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动作的方向和接受者</a:t>
            </a:r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）</a:t>
            </a: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　 </a:t>
            </a:r>
            <a:endParaRPr lang="ja-JP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２、弟に紙飛行機を作りました。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３、友（とも）だちにお金を貸します。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４、先生にメールを送ります。</a:t>
            </a:r>
            <a:endParaRPr lang="ja-JP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５</a:t>
            </a:r>
            <a:r>
              <a:rPr lang="ja-JP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、黄さんに電話します。</a:t>
            </a:r>
            <a:endParaRPr lang="ja-JP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６</a:t>
            </a:r>
            <a:r>
              <a:rPr lang="ja-JP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、駅で田中さんに会いました。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（</a:t>
            </a: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２、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见到某人，表示见到的对象</a:t>
            </a:r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）　</a:t>
            </a:r>
            <a:endParaRPr lang="ja-JP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７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ja-JP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家に帰ります。　　</a:t>
            </a:r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　</a:t>
            </a:r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（３、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动作的方向</a:t>
            </a: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＝へ</a:t>
            </a:r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）</a:t>
            </a:r>
            <a:endParaRPr lang="ja-JP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564005" y="489585"/>
            <a:ext cx="1586865" cy="52197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文法</a:t>
            </a:r>
            <a:endParaRPr kumimoji="0" lang="ja-JP" altLang="en-US" sz="2800" b="0" i="0" u="none" strike="noStrike" kern="1200" cap="none" spc="0" normalizeH="0" baseline="0" noProof="0" dirty="0"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2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0630" y="1258570"/>
            <a:ext cx="9875520" cy="4338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　</a:t>
            </a:r>
            <a:r>
              <a:rPr lang="ja-JP" altLang="zh-CN" sz="2400" dirty="0">
                <a:solidFill>
                  <a:srgbClr val="0070C0"/>
                </a:solidFill>
              </a:rPr>
              <a:t>終助詞：よ　</a:t>
            </a: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　　</a:t>
            </a:r>
            <a:endParaRPr lang="ja-JP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用在句尾，根据场景的不同表示：告知、提醒 、轻微警告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rgbClr val="0070C0"/>
                </a:solidFill>
              </a:rPr>
              <a:t>　１、</a:t>
            </a:r>
            <a:r>
              <a:rPr lang="ja-JP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黄さんに電話しましたか。ーーしましたよ。</a:t>
            </a:r>
            <a:endParaRPr lang="ja-JP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　２、</a:t>
            </a:r>
            <a:r>
              <a:rPr lang="ja-JP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田中さん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  <a:sym typeface="+mn-ea"/>
              </a:rPr>
              <a:t>に会いましたか。ーー会いましたよ。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　３、わたしは毎日アイスクリームを食べます。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　　　ーー太ります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よ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。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    ４、ご飯の後、散歩する？</a:t>
            </a:r>
            <a:r>
              <a:rPr lang="en-US" altLang="ja-JP" sz="2400" dirty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</a:rPr>
              <a:t>　いいよ。いいわよ。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　　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459230" y="489585"/>
            <a:ext cx="1553210" cy="52197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文型</a:t>
            </a:r>
            <a:endParaRPr kumimoji="0" lang="ja-JP" altLang="en-US" sz="2800" b="0" i="0" u="none" strike="noStrike" kern="1200" cap="none" spc="0" normalizeH="0" baseline="0" noProof="0" dirty="0"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2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0630" y="1258570"/>
            <a:ext cx="9875520" cy="489364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ja-JP" altLang="zh-CN" sz="2400" dirty="0">
                <a:solidFill>
                  <a:srgbClr val="0070C0"/>
                </a:solidFill>
              </a:rPr>
              <a:t>一、</a:t>
            </a:r>
            <a:r>
              <a:rPr lang="en-US" altLang="ja-JP" sz="2400" dirty="0">
                <a:solidFill>
                  <a:srgbClr val="0070C0"/>
                </a:solidFill>
              </a:rPr>
              <a:t>A</a:t>
            </a:r>
            <a:r>
              <a:rPr lang="ja-JP" altLang="en-US" sz="2400" dirty="0">
                <a:solidFill>
                  <a:srgbClr val="0070C0"/>
                </a:solidFill>
              </a:rPr>
              <a:t>【人】は</a:t>
            </a:r>
            <a:r>
              <a:rPr lang="en-US" altLang="ja-JP" sz="2400" dirty="0">
                <a:solidFill>
                  <a:srgbClr val="0070C0"/>
                </a:solidFill>
              </a:rPr>
              <a:t>B</a:t>
            </a:r>
            <a:r>
              <a:rPr lang="ja-JP" altLang="en-US" sz="2400" dirty="0">
                <a:solidFill>
                  <a:srgbClr val="0070C0"/>
                </a:solidFill>
              </a:rPr>
              <a:t>【人】に～をあげます</a:t>
            </a:r>
            <a:r>
              <a:rPr lang="ja-JP" altLang="zh-CN" sz="2400" dirty="0">
                <a:solidFill>
                  <a:srgbClr val="0070C0"/>
                </a:solidFill>
              </a:rPr>
              <a:t>　　　　</a:t>
            </a:r>
            <a:endParaRPr lang="ja-JP" altLang="zh-CN" sz="2400" dirty="0">
              <a:solidFill>
                <a:srgbClr val="0070C0"/>
              </a:solidFill>
            </a:endParaRPr>
          </a:p>
          <a:p>
            <a:pPr fontAlgn="auto">
              <a:lnSpc>
                <a:spcPct val="200000"/>
              </a:lnSpc>
            </a:pP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    　あげます、</a:t>
            </a:r>
            <a:r>
              <a:rPr lang="zh-CN" altLang="zh-CN" sz="2400" dirty="0">
                <a:solidFill>
                  <a:schemeClr val="accent6">
                    <a:lumMod val="50000"/>
                  </a:schemeClr>
                </a:solidFill>
              </a:rPr>
              <a:t>中文意思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给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”     A</a:t>
            </a:r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给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B~  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200000"/>
              </a:lnSpc>
            </a:pP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１、小野さんは森さんにチョコレートをあげました。</a:t>
            </a:r>
            <a:endParaRPr lang="ja-JP" altLang="zh-CN" sz="24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fontAlgn="auto">
              <a:lnSpc>
                <a:spcPct val="200000"/>
              </a:lnSpc>
            </a:pP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　２、王さんは課長に花をあげました。</a:t>
            </a:r>
            <a:endParaRPr lang="ja-JP" altLang="zh-CN" sz="24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fontAlgn="auto">
              <a:lnSpc>
                <a:spcPct val="200000"/>
              </a:lnSpc>
            </a:pP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　３、李さんは吉田さんにスワトウのハンカチをあげました。</a:t>
            </a:r>
            <a:endParaRPr lang="ja-JP" altLang="zh-CN" sz="24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fontAlgn="auto">
              <a:lnSpc>
                <a:spcPct val="200000"/>
              </a:lnSpc>
            </a:pP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　友達は母のプレゼントをあげました</a:t>
            </a:r>
            <a:r>
              <a:rPr lang="ja-JP" altLang="zh-CN" sz="2400" dirty="0">
                <a:solidFill>
                  <a:srgbClr val="0070C0"/>
                </a:solidFill>
              </a:rPr>
              <a:t>　</a:t>
            </a: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    　　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491448" y="328474"/>
            <a:ext cx="1520991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en-US" sz="2800" b="0" i="0" u="none" strike="noStrike" kern="1200" cap="none" spc="0" normalizeH="0" baseline="0" noProof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文型</a:t>
            </a:r>
            <a:endParaRPr kumimoji="0" lang="ja-JP" altLang="en-US" sz="2800" b="0" i="0" u="none" strike="noStrike" kern="1200" cap="none" spc="0" normalizeH="0" baseline="0" noProof="0" dirty="0"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2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9709" y="958789"/>
            <a:ext cx="9916542" cy="552087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　</a:t>
            </a:r>
            <a:r>
              <a:rPr lang="ja-JP" altLang="en-US" sz="2400" dirty="0">
                <a:solidFill>
                  <a:srgbClr val="0070C0"/>
                </a:solidFill>
              </a:rPr>
              <a:t>二、</a:t>
            </a:r>
            <a:r>
              <a:rPr lang="en-US" altLang="ja-JP" sz="2400" dirty="0">
                <a:solidFill>
                  <a:srgbClr val="0070C0"/>
                </a:solidFill>
              </a:rPr>
              <a:t>A</a:t>
            </a:r>
            <a:r>
              <a:rPr lang="ja-JP" altLang="en-US" sz="2400" dirty="0">
                <a:solidFill>
                  <a:srgbClr val="0070C0"/>
                </a:solidFill>
              </a:rPr>
              <a:t>【人】は</a:t>
            </a:r>
            <a:r>
              <a:rPr lang="en-US" altLang="ja-JP" sz="2400" dirty="0">
                <a:solidFill>
                  <a:srgbClr val="0070C0"/>
                </a:solidFill>
              </a:rPr>
              <a:t>B</a:t>
            </a:r>
            <a:r>
              <a:rPr lang="ja-JP" altLang="en-US" sz="2400" dirty="0">
                <a:solidFill>
                  <a:srgbClr val="0070C0"/>
                </a:solidFill>
              </a:rPr>
              <a:t>【人】に</a:t>
            </a:r>
            <a:r>
              <a:rPr lang="en-US" altLang="ja-JP" sz="2400" dirty="0">
                <a:solidFill>
                  <a:srgbClr val="0070C0"/>
                </a:solidFill>
              </a:rPr>
              <a:t>/</a:t>
            </a:r>
            <a:r>
              <a:rPr lang="ja-JP" altLang="en-US" sz="2400" dirty="0">
                <a:solidFill>
                  <a:srgbClr val="0070C0"/>
                </a:solidFill>
              </a:rPr>
              <a:t>から～をもらいます</a:t>
            </a:r>
            <a:r>
              <a:rPr lang="ja-JP" altLang="zh-CN" sz="2400" dirty="0">
                <a:solidFill>
                  <a:srgbClr val="0070C0"/>
                </a:solidFill>
              </a:rPr>
              <a:t>　</a:t>
            </a: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　　　</a:t>
            </a:r>
            <a:endParaRPr lang="ja-JP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ja-JP" altLang="zh-CN" sz="2400" dirty="0">
                <a:solidFill>
                  <a:schemeClr val="accent6">
                    <a:lumMod val="50000"/>
                  </a:schemeClr>
                </a:solidFill>
              </a:rPr>
              <a:t>    　</a:t>
            </a:r>
            <a:r>
              <a:rPr lang="ja-JP" altLang="zh-CN" sz="2000" dirty="0">
                <a:solidFill>
                  <a:schemeClr val="accent6">
                    <a:lumMod val="50000"/>
                  </a:schemeClr>
                </a:solidFill>
              </a:rPr>
              <a:t>もらいます、</a:t>
            </a:r>
            <a:r>
              <a:rPr lang="zh-CN" altLang="zh-CN" sz="2000" dirty="0">
                <a:solidFill>
                  <a:schemeClr val="accent6">
                    <a:lumMod val="50000"/>
                  </a:schemeClr>
                </a:solidFill>
              </a:rPr>
              <a:t>中文意思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”</a:t>
            </a:r>
            <a:r>
              <a:rPr lang="zh-CN" altLang="zh-CN" sz="2000" dirty="0">
                <a:solidFill>
                  <a:schemeClr val="accent6">
                    <a:lumMod val="50000"/>
                  </a:schemeClr>
                </a:solidFill>
              </a:rPr>
              <a:t>得到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“ </a:t>
            </a:r>
            <a:endParaRPr lang="en-US" altLang="zh-CN" sz="2000" dirty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这个句型的意思是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从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那得到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~</a:t>
            </a:r>
            <a:r>
              <a:rPr lang="en-US" altLang="zh-C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zh-CN" dirty="0">
                <a:solidFill>
                  <a:srgbClr val="B52F9E"/>
                </a:solidFill>
                <a:highlight>
                  <a:srgbClr val="FFFF00"/>
                </a:highlight>
              </a:rPr>
              <a:t>如果给予的一方是公司、学校等团体或组织时，则用</a:t>
            </a:r>
            <a:r>
              <a:rPr lang="ja-JP" altLang="zh-CN" dirty="0">
                <a:solidFill>
                  <a:srgbClr val="B52F9E"/>
                </a:solidFill>
                <a:highlight>
                  <a:srgbClr val="FFFF00"/>
                </a:highlight>
              </a:rPr>
              <a:t>「から」</a:t>
            </a:r>
            <a:r>
              <a:rPr lang="ja-JP" altLang="zh-CN" dirty="0">
                <a:solidFill>
                  <a:schemeClr val="accent6">
                    <a:lumMod val="50000"/>
                  </a:schemeClr>
                </a:solidFill>
              </a:rPr>
              <a:t>。</a:t>
            </a:r>
            <a:endParaRPr lang="en-US" altLang="zh-CN" sz="2400" dirty="0">
              <a:solidFill>
                <a:schemeClr val="accent6">
                  <a:lumMod val="50000"/>
                </a:schemeClr>
              </a:solidFill>
            </a:endParaRPr>
          </a:p>
          <a:p>
            <a:pPr fontAlgn="auto">
              <a:lnSpc>
                <a:spcPct val="200000"/>
              </a:lnSpc>
            </a:pPr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　</a:t>
            </a: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１、周さんは</a:t>
            </a:r>
            <a:r>
              <a:rPr lang="ja-JP" altLang="zh-CN" sz="2400" dirty="0">
                <a:solidFill>
                  <a:srgbClr val="CC00FF"/>
                </a:solidFill>
              </a:rPr>
              <a:t>林さん</a:t>
            </a: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highlight>
                  <a:srgbClr val="00FF00"/>
                </a:highlight>
              </a:rPr>
              <a:t>に</a:t>
            </a:r>
            <a:r>
              <a:rPr lang="en-US" altLang="ja-JP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highlight>
                  <a:srgbClr val="00FFFF"/>
                </a:highlight>
              </a:rPr>
              <a:t>（から）</a:t>
            </a: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チョコレートをもらいました。</a:t>
            </a:r>
            <a:endParaRPr lang="ja-JP" altLang="zh-CN" sz="24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fontAlgn="auto">
              <a:lnSpc>
                <a:spcPct val="200000"/>
              </a:lnSpc>
            </a:pP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　２、王さんは</a:t>
            </a:r>
            <a:r>
              <a:rPr lang="ja-JP" altLang="zh-CN" sz="2400" dirty="0">
                <a:solidFill>
                  <a:srgbClr val="CC00FF"/>
                </a:solidFill>
              </a:rPr>
              <a:t>課長</a:t>
            </a: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highlight>
                  <a:srgbClr val="00FF00"/>
                </a:highlight>
              </a:rPr>
              <a:t>に</a:t>
            </a:r>
            <a:r>
              <a:rPr lang="en-US" altLang="ja-JP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/</a:t>
            </a:r>
            <a:r>
              <a:rPr lang="ja-JP" altLang="en-US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highlight>
                  <a:srgbClr val="00FFFF"/>
                </a:highlight>
              </a:rPr>
              <a:t>（から）</a:t>
            </a: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花をもらいました。</a:t>
            </a:r>
            <a:endParaRPr lang="ja-JP" altLang="zh-CN" sz="24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 fontAlgn="auto">
              <a:lnSpc>
                <a:spcPct val="200000"/>
              </a:lnSpc>
            </a:pP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　３、吉田さんは</a:t>
            </a:r>
            <a:r>
              <a:rPr lang="ja-JP" altLang="zh-CN" sz="2400" dirty="0">
                <a:solidFill>
                  <a:srgbClr val="CC00FF"/>
                </a:solidFill>
              </a:rPr>
              <a:t>李秀麗さん</a:t>
            </a: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highlight>
                  <a:srgbClr val="00FF00"/>
                </a:highlight>
              </a:rPr>
              <a:t>に</a:t>
            </a: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／</a:t>
            </a: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highlight>
                  <a:srgbClr val="00FFFF"/>
                </a:highlight>
              </a:rPr>
              <a:t>（から）</a:t>
            </a:r>
            <a:r>
              <a:rPr lang="ja-JP" altLang="en-US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中国のお茶</a:t>
            </a:r>
            <a:r>
              <a:rPr lang="ja-JP" altLang="zh-CN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をもらいました。</a:t>
            </a:r>
            <a:endParaRPr lang="en-US" altLang="ja-JP" sz="240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</a:endParaRPr>
          </a:p>
          <a:p>
            <a:pPr>
              <a:lnSpc>
                <a:spcPct val="200000"/>
              </a:lnSpc>
            </a:pPr>
            <a:r>
              <a:rPr lang="ja-JP" altLang="en-US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　</a:t>
            </a:r>
            <a:r>
              <a:rPr lang="en-US" altLang="ja-JP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4</a:t>
            </a:r>
            <a:r>
              <a:rPr lang="ja-JP" altLang="en-US" sz="24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rPr>
              <a:t>今学期も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大学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highlight>
                  <a:srgbClr val="00FFFF"/>
                </a:highlight>
                <a:uLnTx/>
                <a:uFillTx/>
                <a:latin typeface="微软雅黑"/>
                <a:ea typeface="微软雅黑"/>
                <a:cs typeface="+mn-cs"/>
              </a:rPr>
              <a:t>から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rPr>
              <a:t>奨学金をもらいました。</a:t>
            </a:r>
            <a:endParaRPr kumimoji="0" lang="ja-JP" altLang="zh-CN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>
              <a:lnSpc>
                <a:spcPct val="200000"/>
              </a:lnSpc>
            </a:pPr>
            <a:r>
              <a:rPr lang="ja-JP" altLang="zh-CN" sz="2400" dirty="0">
                <a:solidFill>
                  <a:schemeClr val="tx2">
                    <a:lumMod val="75000"/>
                  </a:schemeClr>
                </a:solidFill>
              </a:rPr>
              <a:t>　</a:t>
            </a:r>
            <a:r>
              <a:rPr lang="en-US" altLang="ja-JP" sz="24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ja-JP" altLang="en-US" sz="2400" dirty="0">
                <a:solidFill>
                  <a:schemeClr val="tx2">
                    <a:lumMod val="75000"/>
                  </a:schemeClr>
                </a:solidFill>
              </a:rPr>
              <a:t>、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会社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FFFF"/>
                </a:highlight>
                <a:uLnTx/>
                <a:uFillTx/>
                <a:latin typeface="微软雅黑"/>
                <a:ea typeface="微软雅黑"/>
                <a:cs typeface="+mn-cs"/>
              </a:rPr>
              <a:t>から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rPr>
              <a:t>10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微软雅黑"/>
                <a:ea typeface="微软雅黑"/>
                <a:cs typeface="+mn-cs"/>
              </a:rPr>
              <a:t>周年記念品をもらいました。</a:t>
            </a:r>
            <a:endParaRPr lang="ja-JP" altLang="zh-CN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C00000"/>
                </a:solidFill>
              </a:rPr>
              <a:t>時間の言い方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51247"/>
            <a:ext cx="10515600" cy="45257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C00000"/>
                </a:solidFill>
              </a:rPr>
              <a:t>日　</a:t>
            </a:r>
            <a:r>
              <a:rPr lang="ja-JP" altLang="en-US" dirty="0"/>
              <a:t>　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　一日（ついたち）　　二日（ふつか）　　三日（みっか）　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　四日（よっか）　　　五日（いつか）　　六日（むいか）　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　七日（なのか）　　　八日（ようか）　　九日（ここのか）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　十日（とおか）　　　二十日（はつか）　　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　十四日（しゅうよっか）　　二十四日（にじゅうよっか）</a:t>
            </a:r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6917"/>
            <a:ext cx="10515600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、（为了鼓励弟弟），老师送了</a:t>
            </a:r>
            <a:r>
              <a:rPr lang="ja-JP" altLang="en-US" dirty="0"/>
              <a:t>弟弟</a:t>
            </a:r>
            <a:r>
              <a:rPr lang="zh-CN" altLang="en-US" dirty="0"/>
              <a:t>一朵小红花。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</a:t>
            </a:r>
            <a:r>
              <a:rPr lang="ja-JP" altLang="en-US" dirty="0">
                <a:solidFill>
                  <a:srgbClr val="0070C0"/>
                </a:solidFill>
              </a:rPr>
              <a:t>弟は先生から赤花をもらいました。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、弟弟得到老师送的小红花。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　</a:t>
            </a:r>
            <a:r>
              <a:rPr lang="ja-JP" altLang="en-US" dirty="0">
                <a:solidFill>
                  <a:srgbClr val="0070C0"/>
                </a:solidFill>
              </a:rPr>
              <a:t>弟は先生から赤花をもらいました。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355600" y="132080"/>
            <a:ext cx="1767840" cy="721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練　習</a:t>
            </a:r>
            <a:endParaRPr lang="zh-CN" altLang="en-US" sz="2400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901" y="995423"/>
            <a:ext cx="11118447" cy="54285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sz="2000" dirty="0"/>
              <a:t>姐姐把圆珠笔给爸爸了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0070C0"/>
                </a:solidFill>
              </a:rPr>
              <a:t>姉はボールペンを父にあげました。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sz="2000" dirty="0"/>
              <a:t>爸爸把圆珠笔给姐姐了。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ja-JP" altLang="en-US" dirty="0">
                <a:solidFill>
                  <a:srgbClr val="0070C0"/>
                </a:solidFill>
              </a:rPr>
              <a:t>姉は父にボールペンをもらいました。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sz="2000" dirty="0"/>
              <a:t>今年的情人节，小张送我哥哥一盒巧克力。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0070C0"/>
                </a:solidFill>
              </a:rPr>
              <a:t>今年のバレンタインデーに、</a:t>
            </a:r>
            <a:r>
              <a:rPr lang="zh-CN" altLang="en-US" dirty="0">
                <a:solidFill>
                  <a:srgbClr val="0070C0"/>
                </a:solidFill>
              </a:rPr>
              <a:t>兄</a:t>
            </a:r>
            <a:r>
              <a:rPr lang="ja-JP" altLang="en-US" dirty="0">
                <a:solidFill>
                  <a:srgbClr val="0070C0"/>
                </a:solidFill>
              </a:rPr>
              <a:t>は張さんにチョコレートをもらいました。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en-US" sz="2000" dirty="0"/>
              <a:t>今年的情人节，我妹妹送她男朋友一盒巧克力。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ja-JP" altLang="en-US" dirty="0"/>
              <a:t>　</a:t>
            </a:r>
            <a:r>
              <a:rPr lang="ja-JP" altLang="en-US" dirty="0">
                <a:solidFill>
                  <a:srgbClr val="0070C0"/>
                </a:solidFill>
              </a:rPr>
              <a:t>今年のホワイトデーに妹はボーイフレンドにチョコレイトをもらいました。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462985" y="277793"/>
            <a:ext cx="1655181" cy="578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練習</a:t>
            </a:r>
            <a:endParaRPr lang="zh-CN" altLang="en-US" sz="2400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056005" y="262255"/>
            <a:ext cx="1493520" cy="52197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注意点</a:t>
            </a:r>
            <a:endParaRPr kumimoji="0" lang="ja-JP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PA-矩形 15"/>
          <p:cNvSpPr/>
          <p:nvPr>
            <p:custDataLst>
              <p:tags r:id="rId2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35" y="1395095"/>
            <a:ext cx="10417810" cy="4577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450340" y="262255"/>
            <a:ext cx="453009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応用会話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スケジュール表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宋体" pitchFamily="2" charset="-122"/>
                <a:cs typeface="+mn-cs"/>
                <a:sym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278384" y="723920"/>
            <a:ext cx="9485502" cy="5909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さっき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長島さんに電話をもらいました。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スケジュール表</a:t>
            </a:r>
            <a:r>
              <a:rPr kumimoji="0" altLang="ja-JP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ひょう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の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件</a:t>
            </a:r>
            <a:r>
              <a:rPr kumimoji="0" altLang="ja-JP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けん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すか</a:t>
            </a: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 </a:t>
            </a:r>
            <a:r>
              <a:rPr kumimoji="0" lang="ja-JP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xx </a:t>
            </a:r>
            <a:r>
              <a:rPr kumimoji="0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について　</a:t>
            </a:r>
            <a:r>
              <a:rPr kumimoji="0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related to xx</a:t>
            </a:r>
            <a:endParaRPr kumimoji="0" 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小野：はい。</a:t>
            </a: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　　　　　　　　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李：もう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ファックス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で送りましたよ。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小野：いつですか。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李：昨日の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夕方</a:t>
            </a:r>
            <a:r>
              <a:rPr kumimoji="0" altLang="ja-JP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ゆうがた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です。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も</a:t>
            </a: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う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一度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送りますか。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小野：ええ、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お願いします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。わたしはメールで送ります。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李：わかりました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1247775" y="262255"/>
            <a:ext cx="4732655" cy="52197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应用课文（</a:t>
            </a:r>
            <a:r>
              <a:rPr kumimoji="0" altLang="ja-JP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スケジュール表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宋体" pitchFamily="2" charset="-122"/>
                <a:cs typeface="+mn-cs"/>
                <a:sym typeface="+mn-ea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uLnTx/>
              <a:uFillTx/>
              <a:latin typeface="MS Gothic" panose="020B0609070205080204" pitchFamily="49" charset="-128"/>
              <a:ea typeface="宋体" pitchFamily="2" charset="-122"/>
              <a:cs typeface="+mn-cs"/>
              <a:sym typeface="+mn-ea"/>
            </a:endParaRPr>
          </a:p>
        </p:txBody>
      </p:sp>
      <p:sp>
        <p:nvSpPr>
          <p:cNvPr id="33" name="PA-文本框 53"/>
          <p:cNvSpPr txBox="1"/>
          <p:nvPr>
            <p:custDataLst>
              <p:tags r:id="rId2"/>
            </p:custDataLst>
          </p:nvPr>
        </p:nvSpPr>
        <p:spPr>
          <a:xfrm>
            <a:off x="1358283" y="1109709"/>
            <a:ext cx="9781522" cy="5170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2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ja-JP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小野：李さん、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たった今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長島さんにメールをもらいました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李：ファックスは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届</a:t>
            </a:r>
            <a:r>
              <a:rPr altLang="ja-JP" sz="1600" b="1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とど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きました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か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小野：ええ、ファックス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も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メール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も</a:t>
            </a:r>
            <a:r>
              <a:rPr altLang="ja-JP" sz="2400" b="1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届</a:t>
            </a:r>
            <a:r>
              <a:rPr altLang="ja-JP" sz="1000" b="1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sym typeface="+mn-ea"/>
              </a:rPr>
              <a:t>と</a:t>
            </a:r>
            <a:r>
              <a:rPr kumimoji="0" altLang="ja-JP" sz="1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ど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きました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よ。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李：そうですか。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FFFF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よかったです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小野：李さん、これ、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どうぞ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。箱根の写真集です。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ighlight>
                  <a:srgbClr val="00FF00"/>
                </a:highlight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前に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長島さんに　</a:t>
            </a: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endParaRPr kumimoji="0" 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　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もらいました。</a:t>
            </a: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　　　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　</a:t>
            </a:r>
            <a:r>
              <a:rPr kumimoji="0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李：ありがとうございます</a:t>
            </a:r>
            <a:r>
              <a:rPr kumimoji="0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  <a:sym typeface="+mn-ea"/>
              </a:rPr>
              <a:t>。</a:t>
            </a:r>
            <a:endParaRPr kumimoji="0" altLang="ja-JP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  <a:sym typeface="+mn-ea"/>
            </a:endParaRPr>
          </a:p>
        </p:txBody>
      </p:sp>
      <p:sp>
        <p:nvSpPr>
          <p:cNvPr id="2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第七课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李さんは毎日コーヒーを飲みます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-组合 7"/>
          <p:cNvGrpSpPr/>
          <p:nvPr>
            <p:custDataLst>
              <p:tags r:id="rId1"/>
            </p:custDataLst>
          </p:nvPr>
        </p:nvGrpSpPr>
        <p:grpSpPr>
          <a:xfrm rot="18900000">
            <a:off x="481009" y="227497"/>
            <a:ext cx="558104" cy="576798"/>
            <a:chOff x="1516284" y="0"/>
            <a:chExt cx="1036718" cy="1071442"/>
          </a:xfrm>
        </p:grpSpPr>
        <p:sp>
          <p:nvSpPr>
            <p:cNvPr id="5" name="PA-矩形 4"/>
            <p:cNvSpPr/>
            <p:nvPr>
              <p:custDataLst>
                <p:tags r:id="rId2"/>
              </p:custDataLst>
            </p:nvPr>
          </p:nvSpPr>
          <p:spPr>
            <a:xfrm>
              <a:off x="1777500" y="295938"/>
              <a:ext cx="775502" cy="775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94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" name="PA-矩形 3"/>
            <p:cNvSpPr/>
            <p:nvPr>
              <p:custDataLst>
                <p:tags r:id="rId3"/>
              </p:custDataLst>
            </p:nvPr>
          </p:nvSpPr>
          <p:spPr>
            <a:xfrm>
              <a:off x="1516284" y="0"/>
              <a:ext cx="775504" cy="775504"/>
            </a:xfrm>
            <a:prstGeom prst="rect">
              <a:avLst/>
            </a:prstGeom>
            <a:solidFill>
              <a:srgbClr val="009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9" name="PA-文本框 8"/>
          <p:cNvSpPr txBox="1"/>
          <p:nvPr>
            <p:custDataLst>
              <p:tags r:id="rId4"/>
            </p:custDataLst>
          </p:nvPr>
        </p:nvSpPr>
        <p:spPr>
          <a:xfrm>
            <a:off x="1247775" y="262255"/>
            <a:ext cx="2087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补充语法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1248033" y="138664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PA-矩形 15"/>
          <p:cNvSpPr/>
          <p:nvPr>
            <p:custDataLst>
              <p:tags r:id="rId6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rgbClr val="009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5205" y="902970"/>
            <a:ext cx="7178040" cy="50520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122930" y="1156970"/>
            <a:ext cx="3175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900"/>
              <a:t>あ</a:t>
            </a:r>
            <a:endParaRPr lang="ja-JP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118586" y="839515"/>
          <a:ext cx="9997411" cy="515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834"/>
                <a:gridCol w="2194560"/>
                <a:gridCol w="3726180"/>
                <a:gridCol w="3358837"/>
              </a:tblGrid>
              <a:tr h="59866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　　基本形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ます　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　　　　　　　て　　形</a:t>
                      </a:r>
                      <a:endParaRPr lang="zh-CN" altLang="en-US" dirty="0"/>
                    </a:p>
                  </a:txBody>
                  <a:tcPr/>
                </a:tc>
              </a:tr>
              <a:tr h="4922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  書く（かく）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書きます　（かきます）　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書いて　　（かいて）</a:t>
                      </a:r>
                      <a:endParaRPr lang="zh-CN" altLang="en-US" dirty="0"/>
                    </a:p>
                  </a:txBody>
                  <a:tcPr/>
                </a:tc>
              </a:tr>
              <a:tr h="4665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  急ぐ（いそぐ）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急ぎます　（いそぎます）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急いで　　（いそいで）</a:t>
                      </a:r>
                      <a:endParaRPr lang="zh-CN" altLang="en-US" dirty="0"/>
                    </a:p>
                  </a:txBody>
                  <a:tcPr/>
                </a:tc>
              </a:tr>
              <a:tr h="503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dirty="0"/>
                        <a:t>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飲む（のむ）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飲みます　（のみます）　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飲んで　　（のんで）</a:t>
                      </a:r>
                      <a:endParaRPr lang="zh-CN" altLang="en-US" dirty="0"/>
                    </a:p>
                  </a:txBody>
                  <a:tcPr/>
                </a:tc>
              </a:tr>
              <a:tr h="412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dirty="0"/>
                        <a:t>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呼ぶ（よぶ）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呼びます　（よびます）　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呼んで　　（よんで）</a:t>
                      </a:r>
                      <a:endParaRPr lang="zh-CN" altLang="en-US" dirty="0"/>
                    </a:p>
                  </a:txBody>
                  <a:tcPr/>
                </a:tc>
              </a:tr>
              <a:tr h="475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dirty="0"/>
                        <a:t>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撮る（かえる）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撮ります　（とります）　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撮って　　（とって）</a:t>
                      </a:r>
                      <a:endParaRPr lang="zh-CN" altLang="en-US" dirty="0"/>
                    </a:p>
                  </a:txBody>
                  <a:tcPr/>
                </a:tc>
              </a:tr>
              <a:tr h="4460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dirty="0"/>
                        <a:t>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買う（かう）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買います　（かいます）　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買って　　（かって）</a:t>
                      </a:r>
                      <a:endParaRPr lang="zh-CN" alt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待つ（まつ）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待ちます　（まちます）　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待って　　（まって）</a:t>
                      </a:r>
                      <a:endParaRPr lang="zh-CN" altLang="en-US" dirty="0"/>
                    </a:p>
                  </a:txBody>
                  <a:tcPr/>
                </a:tc>
              </a:tr>
              <a:tr h="44787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貸す（かす）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貸します　（かします）　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貸して　　（かして）</a:t>
                      </a:r>
                      <a:endParaRPr lang="zh-CN" altLang="en-US" dirty="0"/>
                    </a:p>
                  </a:txBody>
                  <a:tcPr/>
                </a:tc>
              </a:tr>
              <a:tr h="5369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altLang="ja-JP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4438650" y="6200140"/>
            <a:ext cx="2366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同段的前一个</a:t>
            </a:r>
            <a:r>
              <a:rPr lang="zh-CN" altLang="en-US"/>
              <a:t>假名</a:t>
            </a:r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295400" y="961053"/>
          <a:ext cx="9761220" cy="4357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/>
                <a:gridCol w="2019300"/>
                <a:gridCol w="3720271"/>
                <a:gridCol w="2817689"/>
              </a:tblGrid>
              <a:tr h="506984"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基本形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　　　　ます　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　　　　て　形</a:t>
                      </a:r>
                      <a:endParaRPr lang="zh-CN" altLang="en-US" dirty="0"/>
                    </a:p>
                  </a:txBody>
                  <a:tcPr/>
                </a:tc>
              </a:tr>
              <a:tr h="691079"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行く（いく）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行きます　（いきます）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/>
                        <a:t>　行って　（いって）</a:t>
                      </a:r>
                      <a:endParaRPr lang="zh-CN" altLang="en-US" dirty="0"/>
                    </a:p>
                  </a:txBody>
                  <a:tcPr/>
                </a:tc>
              </a:tr>
              <a:tr h="691079"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/>
                        <a:t>　帰る（かえる）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帰ります　（かえります）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/>
                        <a:t>　帰って　（かえって）</a:t>
                      </a:r>
                      <a:endParaRPr lang="zh-CN" altLang="en-US" dirty="0"/>
                    </a:p>
                  </a:txBody>
                  <a:tcPr/>
                </a:tc>
              </a:tr>
              <a:tr h="691079"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/>
                        <a:t>　滑る（すべる）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滑ります　（すべります）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/>
                        <a:t>　滑って　（すべって）</a:t>
                      </a:r>
                      <a:endParaRPr lang="zh-CN" altLang="en-US" dirty="0"/>
                    </a:p>
                  </a:txBody>
                  <a:tcPr/>
                </a:tc>
              </a:tr>
              <a:tr h="691079"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/>
                        <a:t>　切る（きる）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切ります　（きります）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/>
                        <a:t>　切って　（きって）</a:t>
                      </a:r>
                      <a:endParaRPr lang="zh-CN" altLang="en-US" dirty="0"/>
                    </a:p>
                  </a:txBody>
                  <a:tcPr/>
                </a:tc>
              </a:tr>
              <a:tr h="691079"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/>
                        <a:t>　入る（はいる）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入ります　（はいります）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/>
                        <a:t>　入って　（はいって）</a:t>
                      </a:r>
                      <a:endParaRPr lang="zh-CN" altLang="en-US" dirty="0"/>
                    </a:p>
                  </a:txBody>
                  <a:tcPr/>
                </a:tc>
              </a:tr>
              <a:tr h="395017">
                <a:tc>
                  <a:txBody>
                    <a:bodyPr/>
                    <a:lstStyle/>
                    <a:p>
                      <a:pPr algn="ctr"/>
                      <a:r>
                        <a:rPr lang="ja-JP" altLang="en-US" dirty="0"/>
                        <a:t>詞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　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15000"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181100" y="1060113"/>
          <a:ext cx="10050780" cy="451101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3480"/>
                <a:gridCol w="2842260"/>
                <a:gridCol w="3103051"/>
                <a:gridCol w="2931989"/>
              </a:tblGrid>
              <a:tr h="506984"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基本形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　　　　ます　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　　　　て　形</a:t>
                      </a:r>
                      <a:endParaRPr lang="zh-CN" altLang="en-US" dirty="0"/>
                    </a:p>
                  </a:txBody>
                  <a:tcPr/>
                </a:tc>
              </a:tr>
              <a:tr h="6910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　イ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食べる（たべる）</a:t>
                      </a:r>
                      <a:endParaRPr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たべます（食べます）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　　食べて</a:t>
                      </a:r>
                      <a:endParaRPr lang="zh-CN" altLang="en-US" sz="2000" dirty="0"/>
                    </a:p>
                  </a:txBody>
                  <a:tcPr/>
                </a:tc>
              </a:tr>
              <a:tr h="6910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　段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寝る　（ねる）</a:t>
                      </a:r>
                      <a:endParaRPr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ねます（寝ます）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　　寝て</a:t>
                      </a:r>
                      <a:endParaRPr lang="zh-CN" altLang="en-US" sz="2000" dirty="0"/>
                    </a:p>
                  </a:txBody>
                  <a:tcPr/>
                </a:tc>
              </a:tr>
              <a:tr h="6910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　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起きる（おきる）</a:t>
                      </a:r>
                      <a:endParaRPr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おきます（起きます）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　　起きて</a:t>
                      </a:r>
                      <a:endParaRPr lang="zh-CN" altLang="en-US" sz="2000" dirty="0"/>
                    </a:p>
                  </a:txBody>
                  <a:tcPr/>
                </a:tc>
              </a:tr>
              <a:tr h="6910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　詞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借りる（かりる）</a:t>
                      </a:r>
                      <a:endParaRPr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かります（借ります）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　　借りて</a:t>
                      </a:r>
                      <a:endParaRPr lang="zh-CN" altLang="en-US" sz="2000" dirty="0"/>
                    </a:p>
                  </a:txBody>
                  <a:tcPr/>
                </a:tc>
              </a:tr>
              <a:tr h="6910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見る　（みる）</a:t>
                      </a:r>
                      <a:endParaRPr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みます（見ます）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　　見て</a:t>
                      </a:r>
                      <a:endParaRPr lang="zh-CN" altLang="en-US" sz="2000" dirty="0"/>
                    </a:p>
                  </a:txBody>
                  <a:tcPr/>
                </a:tc>
              </a:tr>
              <a:tr h="39501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いる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います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2000" dirty="0"/>
                        <a:t>　　　いて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15000"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285265" y="829445"/>
          <a:ext cx="9519919" cy="22244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7962"/>
                <a:gridCol w="1926078"/>
                <a:gridCol w="4236720"/>
                <a:gridCol w="2169159"/>
              </a:tblGrid>
              <a:tr h="58414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　　基本形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　　　　ます　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dirty="0"/>
                        <a:t>　　　　て　形</a:t>
                      </a:r>
                      <a:endParaRPr lang="zh-CN" altLang="en-US" dirty="0"/>
                    </a:p>
                  </a:txBody>
                  <a:tcPr/>
                </a:tc>
              </a:tr>
              <a:tr h="5621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　サ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　する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　　　　します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　　　して</a:t>
                      </a:r>
                      <a:endParaRPr lang="zh-CN" altLang="en-US" sz="1800" dirty="0"/>
                    </a:p>
                  </a:txBody>
                  <a:tcPr/>
                </a:tc>
              </a:tr>
              <a:tr h="5093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　変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　散歩する　</a:t>
                      </a:r>
                      <a:endParaRPr lang="en-US" altLang="ja-JP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さんぽうします（散歩します）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　　散歩して</a:t>
                      </a:r>
                      <a:endParaRPr lang="zh-CN" altLang="en-US" sz="1800" dirty="0"/>
                    </a:p>
                  </a:txBody>
                  <a:tcPr/>
                </a:tc>
              </a:tr>
              <a:tr h="5688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　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　勉強する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べんきょうします（勉強します）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ja-JP" altLang="en-US" sz="1800" dirty="0"/>
                        <a:t>勉強して　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315615" y="3864334"/>
          <a:ext cx="9664147" cy="15615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6776"/>
                <a:gridCol w="2652711"/>
                <a:gridCol w="3209731"/>
                <a:gridCol w="2404929"/>
              </a:tblGrid>
              <a:tr h="3194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原形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　　ます　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　　　て　形</a:t>
                      </a:r>
                      <a:endParaRPr lang="zh-CN" altLang="en-US" dirty="0"/>
                    </a:p>
                  </a:txBody>
                  <a:tcPr/>
                </a:tc>
              </a:tr>
              <a:tr h="464294">
                <a:tc>
                  <a:txBody>
                    <a:bodyPr/>
                    <a:lstStyle/>
                    <a:p>
                      <a:r>
                        <a:rPr lang="ja-JP" altLang="en-US" dirty="0"/>
                        <a:t>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来る（くる）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きます（来ます）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来て（きて）</a:t>
                      </a:r>
                      <a:endParaRPr lang="zh-CN" altLang="en-US" dirty="0"/>
                    </a:p>
                  </a:txBody>
                  <a:tcPr/>
                </a:tc>
              </a:tr>
              <a:tr h="319472">
                <a:tc>
                  <a:txBody>
                    <a:bodyPr/>
                    <a:lstStyle/>
                    <a:p>
                      <a:r>
                        <a:rPr lang="ja-JP" altLang="en-US" dirty="0"/>
                        <a:t>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1947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 advTm="15000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6400"/>
            <a:ext cx="10835640" cy="61366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C00000"/>
                </a:solidFill>
              </a:rPr>
              <a:t>曜日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日曜日（にちようび）　　月曜日（げつようび）　　火曜日（かようび）　　　　水曜日（すいようび）　　木曜日（もくようび）　　金曜日（きんようび）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土曜日（どようび）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sz="2800" dirty="0">
                <a:solidFill>
                  <a:srgbClr val="C00000"/>
                </a:solidFill>
              </a:rPr>
              <a:t>月（つき）</a:t>
            </a:r>
            <a:endParaRPr lang="en-US" altLang="ja-JP" sz="2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dirty="0"/>
              <a:t>一月（いちがつ）　二月（にがつ）　三月（さんがつ）　四月（しがつ）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五月（ごがつ）　六月（ろくがつ）　七月（しちがつ）　八月（はちがつ）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九月（くがつ）　十月（じゅうがつ）　十一月（じゅういちがつ）　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十二月（じゅうにがつ）</a:t>
            </a:r>
            <a:endParaRPr lang="en-US" altLang="zh-CN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4640"/>
            <a:ext cx="10515600" cy="850579"/>
          </a:xfrm>
        </p:spPr>
        <p:txBody>
          <a:bodyPr/>
          <a:lstStyle/>
          <a:p>
            <a:r>
              <a:rPr lang="ja-JP" altLang="en-US" sz="2800" dirty="0">
                <a:solidFill>
                  <a:srgbClr val="C00000"/>
                </a:solidFill>
              </a:rPr>
              <a:t>挨拶言葉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6321"/>
            <a:ext cx="10515600" cy="5140644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</a:t>
            </a:r>
            <a:r>
              <a:rPr lang="en-US" altLang="ja-JP" sz="2800" dirty="0"/>
              <a:t>20</a:t>
            </a:r>
            <a:r>
              <a:rPr lang="ja-JP" altLang="en-US" sz="2800" dirty="0"/>
              <a:t>、いらっしゃいませ　　　　　　</a:t>
            </a:r>
            <a:r>
              <a:rPr lang="zh-CN" altLang="en-US" sz="2800" dirty="0"/>
              <a:t>欢迎光临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</a:t>
            </a:r>
            <a:r>
              <a:rPr lang="en-US" altLang="ja-JP" sz="2800" dirty="0"/>
              <a:t>21</a:t>
            </a:r>
            <a:r>
              <a:rPr lang="ja-JP" altLang="en-US" sz="2800" dirty="0"/>
              <a:t>、かしこまりました                    </a:t>
            </a:r>
            <a:r>
              <a:rPr lang="zh-CN" altLang="en-US" sz="2800" dirty="0"/>
              <a:t>知道了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</a:t>
            </a:r>
            <a:r>
              <a:rPr lang="en-US" altLang="ja-JP" sz="2800" dirty="0"/>
              <a:t>22</a:t>
            </a:r>
            <a:r>
              <a:rPr lang="ja-JP" altLang="en-US" sz="2800" dirty="0"/>
              <a:t>、失礼します                              </a:t>
            </a:r>
            <a:r>
              <a:rPr lang="zh-CN" altLang="en-US" sz="2800" dirty="0"/>
              <a:t>告辞</a:t>
            </a:r>
            <a:endParaRPr lang="en-US" altLang="ja-JP" sz="2800" dirty="0"/>
          </a:p>
          <a:p>
            <a:pPr>
              <a:lnSpc>
                <a:spcPct val="150000"/>
              </a:lnSpc>
            </a:pPr>
            <a:r>
              <a:rPr lang="ja-JP" altLang="en-US" sz="2800" dirty="0"/>
              <a:t>　</a:t>
            </a:r>
            <a:r>
              <a:rPr lang="en-US" altLang="ja-JP" sz="2800" dirty="0"/>
              <a:t>23</a:t>
            </a:r>
            <a:r>
              <a:rPr lang="ja-JP" altLang="en-US" sz="2800" dirty="0"/>
              <a:t>、失礼しました                           </a:t>
            </a:r>
            <a:r>
              <a:rPr lang="zh-CN" altLang="en-US" sz="2800" dirty="0"/>
              <a:t>打搅了，失礼了</a:t>
            </a:r>
            <a:endParaRPr lang="en-US" altLang="ja-JP" sz="28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solidFill>
                  <a:srgbClr val="C00000"/>
                </a:solidFill>
              </a:rPr>
              <a:t>挨拶言葉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24</a:t>
            </a:r>
            <a:r>
              <a:rPr lang="ja-JP" altLang="en-US" dirty="0"/>
              <a:t>、行ってきます　　　　　　　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25</a:t>
            </a:r>
            <a:r>
              <a:rPr lang="ja-JP" altLang="en-US" dirty="0"/>
              <a:t>、いってらっしゃい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26</a:t>
            </a:r>
            <a:r>
              <a:rPr lang="ja-JP" altLang="en-US" dirty="0"/>
              <a:t>、ただいま                                 </a:t>
            </a:r>
            <a:r>
              <a:rPr lang="zh-CN" altLang="en-US" dirty="0"/>
              <a:t>我回来了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27</a:t>
            </a:r>
            <a:r>
              <a:rPr lang="ja-JP" altLang="en-US" dirty="0"/>
              <a:t>、お帰りなさい                          </a:t>
            </a:r>
            <a:r>
              <a:rPr lang="zh-CN" altLang="en-US" dirty="0"/>
              <a:t>你回来了</a:t>
            </a:r>
            <a:endParaRPr lang="en-US" altLang="ja-JP" dirty="0"/>
          </a:p>
          <a:p>
            <a:endParaRPr lang="zh-CN" altLang="en-US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/>
          <a:lstStyle/>
          <a:p>
            <a:r>
              <a:rPr lang="ja-JP" altLang="en-US" sz="1600" dirty="0">
                <a:solidFill>
                  <a:srgbClr val="C00000"/>
                </a:solidFill>
              </a:rPr>
              <a:t>第</a:t>
            </a:r>
            <a:r>
              <a:rPr lang="en-US" altLang="ja-JP" sz="1600" dirty="0">
                <a:solidFill>
                  <a:srgbClr val="C00000"/>
                </a:solidFill>
              </a:rPr>
              <a:t>8</a:t>
            </a:r>
            <a:r>
              <a:rPr lang="ja-JP" altLang="en-US" sz="1600" dirty="0">
                <a:solidFill>
                  <a:srgbClr val="C00000"/>
                </a:solidFill>
              </a:rPr>
              <a:t>課　宿題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78889"/>
            <a:ext cx="10515600" cy="52980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sz="1200" b="1" dirty="0"/>
              <a:t>一、次の中国語を日本語に訳しなさい。　</a:t>
            </a:r>
            <a:r>
              <a:rPr lang="en-US" altLang="ja-JP" sz="1200" b="1" dirty="0"/>
              <a:t>5</a:t>
            </a:r>
            <a:r>
              <a:rPr lang="ja-JP" altLang="en-US" sz="1200" b="1" dirty="0"/>
              <a:t>点　</a:t>
            </a:r>
            <a:endParaRPr lang="en-US" altLang="ja-JP" sz="1200" b="1" dirty="0"/>
          </a:p>
          <a:p>
            <a:pPr>
              <a:lnSpc>
                <a:spcPct val="100000"/>
              </a:lnSpc>
            </a:pPr>
            <a:r>
              <a:rPr lang="ja-JP" altLang="en-US" sz="1200" dirty="0"/>
              <a:t>　</a:t>
            </a:r>
            <a:r>
              <a:rPr lang="en-US" altLang="zh-CN" sz="1200" dirty="0"/>
              <a:t>1  </a:t>
            </a:r>
            <a:r>
              <a:rPr lang="zh-CN" altLang="en-US" sz="1200" dirty="0"/>
              <a:t>巧克力                              </a:t>
            </a:r>
            <a:r>
              <a:rPr lang="en-US" altLang="zh-CN" sz="1200" dirty="0"/>
              <a:t>2 </a:t>
            </a:r>
            <a:r>
              <a:rPr lang="zh-CN" altLang="en-US" sz="1200" dirty="0"/>
              <a:t> 礼物                           </a:t>
            </a:r>
            <a:r>
              <a:rPr lang="en-US" altLang="zh-CN" sz="1200" dirty="0"/>
              <a:t>3</a:t>
            </a:r>
            <a:r>
              <a:rPr lang="zh-CN" altLang="en-US" sz="1200" dirty="0"/>
              <a:t>  邮件                            </a:t>
            </a:r>
            <a:r>
              <a:rPr lang="en-US" altLang="zh-CN" sz="1200" dirty="0"/>
              <a:t>4   </a:t>
            </a:r>
            <a:r>
              <a:rPr lang="zh-CN" altLang="en-US" sz="1200" dirty="0"/>
              <a:t>电影票                        </a:t>
            </a:r>
            <a:endParaRPr lang="en-US" altLang="zh-CN" sz="1200" dirty="0"/>
          </a:p>
          <a:p>
            <a:pPr>
              <a:lnSpc>
                <a:spcPct val="100000"/>
              </a:lnSpc>
            </a:pPr>
            <a:r>
              <a:rPr lang="en-US" altLang="zh-CN" sz="1200" dirty="0"/>
              <a:t>   5   </a:t>
            </a:r>
            <a:r>
              <a:rPr lang="zh-CN" altLang="en-US" sz="1200" dirty="0"/>
              <a:t>宣传册                              </a:t>
            </a:r>
            <a:r>
              <a:rPr lang="en-US" altLang="zh-CN" sz="1200" dirty="0"/>
              <a:t>6  </a:t>
            </a:r>
            <a:r>
              <a:rPr lang="zh-CN" altLang="en-US" sz="1200" dirty="0"/>
              <a:t>冰激淋                       </a:t>
            </a:r>
            <a:r>
              <a:rPr lang="en-US" altLang="zh-CN" sz="1200" dirty="0"/>
              <a:t>7  </a:t>
            </a:r>
            <a:r>
              <a:rPr lang="zh-CN" altLang="en-US" sz="1200" dirty="0"/>
              <a:t> 日程表                       </a:t>
            </a:r>
            <a:r>
              <a:rPr lang="en-US" altLang="zh-CN" sz="1200" dirty="0"/>
              <a:t>8   </a:t>
            </a:r>
            <a:r>
              <a:rPr lang="zh-CN" altLang="en-US" sz="1200" dirty="0"/>
              <a:t>圆珠笔</a:t>
            </a:r>
            <a:endParaRPr lang="en-US" altLang="zh-CN" sz="1200" dirty="0"/>
          </a:p>
          <a:p>
            <a:pPr>
              <a:lnSpc>
                <a:spcPct val="100000"/>
              </a:lnSpc>
            </a:pPr>
            <a:r>
              <a:rPr lang="en-US" altLang="zh-CN" sz="1200" dirty="0"/>
              <a:t>   9   </a:t>
            </a:r>
            <a:r>
              <a:rPr lang="zh-CN" altLang="en-US" sz="1200" dirty="0"/>
              <a:t>自动铅笔                         </a:t>
            </a:r>
            <a:r>
              <a:rPr lang="en-US" altLang="zh-CN" sz="1200" dirty="0"/>
              <a:t>10  </a:t>
            </a:r>
            <a:r>
              <a:rPr lang="zh-CN" altLang="en-US" sz="1200" dirty="0"/>
              <a:t>钱                             </a:t>
            </a:r>
            <a:r>
              <a:rPr lang="en-US" altLang="zh-CN" sz="1200" dirty="0"/>
              <a:t>11  </a:t>
            </a:r>
            <a:r>
              <a:rPr lang="zh-CN" altLang="en-US" sz="1200" dirty="0"/>
              <a:t>送达   邮寄到                                   </a:t>
            </a:r>
            <a:r>
              <a:rPr lang="en-US" altLang="zh-CN" sz="1200" dirty="0"/>
              <a:t>12  </a:t>
            </a:r>
            <a:r>
              <a:rPr lang="zh-CN" altLang="en-US" sz="1200" dirty="0"/>
              <a:t>可乐</a:t>
            </a:r>
            <a:endParaRPr lang="en-US" altLang="zh-CN" sz="1200" dirty="0"/>
          </a:p>
          <a:p>
            <a:pPr>
              <a:lnSpc>
                <a:spcPct val="100000"/>
              </a:lnSpc>
            </a:pPr>
            <a:r>
              <a:rPr lang="en-US" altLang="zh-CN" sz="1200" dirty="0"/>
              <a:t> 13 </a:t>
            </a:r>
            <a:r>
              <a:rPr lang="zh-CN" altLang="en-US" sz="1200" dirty="0"/>
              <a:t>比萨                                  </a:t>
            </a:r>
            <a:r>
              <a:rPr lang="en-US" altLang="zh-CN" sz="1200" dirty="0"/>
              <a:t>14  </a:t>
            </a:r>
            <a:r>
              <a:rPr lang="zh-CN" altLang="en-US" sz="1200" dirty="0"/>
              <a:t>面包                          </a:t>
            </a:r>
            <a:r>
              <a:rPr lang="en-US" altLang="zh-CN" sz="1200" dirty="0"/>
              <a:t>15  </a:t>
            </a:r>
            <a:r>
              <a:rPr lang="zh-CN" altLang="en-US" sz="1200" dirty="0"/>
              <a:t>色拉</a:t>
            </a:r>
            <a:endParaRPr lang="en-US" altLang="zh-CN" sz="1200" dirty="0"/>
          </a:p>
          <a:p>
            <a:pPr>
              <a:lnSpc>
                <a:spcPct val="100000"/>
              </a:lnSpc>
            </a:pPr>
            <a:r>
              <a:rPr lang="ja-JP" altLang="en-US" sz="1200" b="1" dirty="0"/>
              <a:t>二、（　　　）に適当な助詞を書き入れなさい。　</a:t>
            </a:r>
            <a:r>
              <a:rPr lang="en-US" altLang="ja-JP" sz="1200" b="1" dirty="0"/>
              <a:t>10</a:t>
            </a:r>
            <a:r>
              <a:rPr lang="ja-JP" altLang="en-US" sz="1200" b="1" dirty="0"/>
              <a:t>点</a:t>
            </a:r>
            <a:endParaRPr lang="en-US" altLang="ja-JP" sz="1200" b="1" dirty="0"/>
          </a:p>
          <a:p>
            <a:pPr>
              <a:lnSpc>
                <a:spcPct val="100000"/>
              </a:lnSpc>
            </a:pPr>
            <a:r>
              <a:rPr lang="ja-JP" altLang="en-US" sz="1200" dirty="0"/>
              <a:t>　１、ワインはぶどう（　　　）作ります。</a:t>
            </a:r>
            <a:endParaRPr lang="en-US" altLang="ja-JP" sz="1200" dirty="0"/>
          </a:p>
          <a:p>
            <a:pPr>
              <a:lnSpc>
                <a:spcPct val="100000"/>
              </a:lnSpc>
            </a:pPr>
            <a:r>
              <a:rPr lang="ja-JP" altLang="en-US" sz="1200" dirty="0"/>
              <a:t>　２、心（　　　）歓迎します。</a:t>
            </a:r>
            <a:endParaRPr lang="en-US" altLang="ja-JP" sz="1200" dirty="0"/>
          </a:p>
          <a:p>
            <a:pPr>
              <a:lnSpc>
                <a:spcPct val="100000"/>
              </a:lnSpc>
            </a:pPr>
            <a:r>
              <a:rPr lang="ja-JP" altLang="en-US" sz="1200" dirty="0"/>
              <a:t>　３、小麦粉（　　　　）餃子の皮を作ります。</a:t>
            </a:r>
            <a:endParaRPr lang="en-US" altLang="ja-JP" sz="1200" dirty="0"/>
          </a:p>
          <a:p>
            <a:pPr>
              <a:lnSpc>
                <a:spcPct val="100000"/>
              </a:lnSpc>
            </a:pPr>
            <a:r>
              <a:rPr lang="ja-JP" altLang="en-US" sz="1200" dirty="0"/>
              <a:t>　４、一度フェリー（　　　　）ヨロッパへ行きました。</a:t>
            </a:r>
            <a:endParaRPr lang="en-US" altLang="ja-JP" sz="1200" dirty="0"/>
          </a:p>
          <a:p>
            <a:pPr>
              <a:lnSpc>
                <a:spcPct val="100000"/>
              </a:lnSpc>
            </a:pPr>
            <a:r>
              <a:rPr lang="ja-JP" altLang="en-US" sz="1200" dirty="0"/>
              <a:t>　５、休みの日、海（　　　）釣りをしました。</a:t>
            </a:r>
            <a:endParaRPr lang="en-US" altLang="ja-JP" sz="1200" dirty="0"/>
          </a:p>
          <a:p>
            <a:pPr>
              <a:lnSpc>
                <a:spcPct val="100000"/>
              </a:lnSpc>
            </a:pPr>
            <a:r>
              <a:rPr lang="ja-JP" altLang="en-US" sz="1200" dirty="0"/>
              <a:t>　６、今晩部長（　　　）お酒を飲みます。</a:t>
            </a:r>
            <a:endParaRPr lang="en-US" altLang="ja-JP" sz="1200" dirty="0"/>
          </a:p>
          <a:p>
            <a:pPr>
              <a:lnSpc>
                <a:spcPct val="100000"/>
              </a:lnSpc>
            </a:pPr>
            <a:r>
              <a:rPr lang="ja-JP" altLang="en-US" sz="1200" dirty="0"/>
              <a:t>　７、弟は小野さん（　　　）コンサートのチケットをもらいました。</a:t>
            </a:r>
            <a:endParaRPr lang="en-US" altLang="ja-JP" sz="1200" dirty="0"/>
          </a:p>
          <a:p>
            <a:pPr>
              <a:lnSpc>
                <a:spcPct val="100000"/>
              </a:lnSpc>
            </a:pPr>
            <a:r>
              <a:rPr lang="ja-JP" altLang="en-US" sz="1200" dirty="0"/>
              <a:t>　８、今日はバスで村上さん（　　　　）会いました。</a:t>
            </a:r>
            <a:endParaRPr lang="en-US" altLang="ja-JP" sz="1200" dirty="0"/>
          </a:p>
          <a:p>
            <a:pPr>
              <a:lnSpc>
                <a:spcPct val="100000"/>
              </a:lnSpc>
            </a:pPr>
            <a:r>
              <a:rPr lang="ja-JP" altLang="en-US" sz="1200" dirty="0"/>
              <a:t>　９、この花は誰（　　　　）あげますか。</a:t>
            </a:r>
            <a:endParaRPr lang="en-US" altLang="ja-JP" sz="1200" dirty="0"/>
          </a:p>
          <a:p>
            <a:pPr>
              <a:lnSpc>
                <a:spcPct val="100000"/>
              </a:lnSpc>
            </a:pPr>
            <a:r>
              <a:rPr lang="ja-JP" altLang="en-US" sz="1200" dirty="0"/>
              <a:t>　１０、日曜日は海（　　　　）釣りに行きました。 　</a:t>
            </a:r>
            <a:endParaRPr lang="ja-JP" altLang="zh-CN" sz="12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ransition spd="slow" advTm="15000">
    <p:cover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-任意多边形 1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764798" y="152126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PA-矩形 15"/>
          <p:cNvSpPr/>
          <p:nvPr>
            <p:custDataLst>
              <p:tags r:id="rId2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30532" y="553289"/>
            <a:ext cx="10220325" cy="608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ja-JP" altLang="en-US" sz="1200" b="1" dirty="0"/>
              <a:t>三</a:t>
            </a:r>
            <a:r>
              <a:rPr lang="ja-JP" altLang="zh-CN" sz="1200" b="1" dirty="0"/>
              <a:t>、次の質問に答えなさい：</a:t>
            </a:r>
            <a:r>
              <a:rPr lang="ja-JP" altLang="en-US" sz="1200" b="1" dirty="0"/>
              <a:t>　　　</a:t>
            </a:r>
            <a:r>
              <a:rPr lang="en-US" altLang="ja-JP" sz="1200" b="1" dirty="0"/>
              <a:t>5</a:t>
            </a:r>
            <a:r>
              <a:rPr lang="ja-JP" altLang="en-US" sz="1200" b="1" dirty="0"/>
              <a:t>点</a:t>
            </a:r>
            <a:endParaRPr lang="ja-JP" altLang="zh-CN" sz="1200" b="1" dirty="0"/>
          </a:p>
          <a:p>
            <a:pPr fontAlgn="auto">
              <a:lnSpc>
                <a:spcPct val="150000"/>
              </a:lnSpc>
            </a:pPr>
            <a:r>
              <a:rPr lang="ja-JP" altLang="zh-CN" sz="1200" dirty="0"/>
              <a:t>　例：お母さんの誕生日に何をあげましたか。（花）</a:t>
            </a:r>
            <a:endParaRPr lang="ja-JP" altLang="zh-CN" sz="1200" dirty="0"/>
          </a:p>
          <a:p>
            <a:pPr fontAlgn="auto">
              <a:lnSpc>
                <a:spcPct val="150000"/>
              </a:lnSpc>
            </a:pPr>
            <a:r>
              <a:rPr lang="ja-JP" altLang="zh-CN" sz="1200" dirty="0"/>
              <a:t>　　　花をあげました。</a:t>
            </a:r>
            <a:endParaRPr lang="ja-JP" altLang="zh-CN" sz="1200" dirty="0"/>
          </a:p>
          <a:p>
            <a:pPr fontAlgn="auto">
              <a:lnSpc>
                <a:spcPct val="150000"/>
              </a:lnSpc>
            </a:pPr>
            <a:r>
              <a:rPr lang="ja-JP" altLang="zh-CN" sz="1200" dirty="0"/>
              <a:t>　１、去年の誕生日にお父さんから何をもらいましたか。（コンサートのチケット）</a:t>
            </a:r>
            <a:endParaRPr lang="ja-JP" altLang="zh-CN" sz="1200" dirty="0"/>
          </a:p>
          <a:p>
            <a:pPr fontAlgn="auto">
              <a:lnSpc>
                <a:spcPct val="150000"/>
              </a:lnSpc>
            </a:pPr>
            <a:endParaRPr lang="ja-JP" altLang="zh-CN" sz="1200" dirty="0"/>
          </a:p>
          <a:p>
            <a:pPr fontAlgn="auto">
              <a:lnSpc>
                <a:spcPct val="150000"/>
              </a:lnSpc>
            </a:pPr>
            <a:r>
              <a:rPr lang="ja-JP" altLang="zh-CN" sz="1200" dirty="0"/>
              <a:t>　２、去年のホワイトデーに何をもらいましたか。（なにも）</a:t>
            </a:r>
            <a:endParaRPr lang="ja-JP" altLang="zh-CN" sz="1200" dirty="0"/>
          </a:p>
          <a:p>
            <a:pPr fontAlgn="auto">
              <a:lnSpc>
                <a:spcPct val="150000"/>
              </a:lnSpc>
            </a:pPr>
            <a:endParaRPr lang="ja-JP" altLang="zh-CN" sz="1200" dirty="0"/>
          </a:p>
          <a:p>
            <a:pPr fontAlgn="auto">
              <a:lnSpc>
                <a:spcPct val="150000"/>
              </a:lnSpc>
            </a:pPr>
            <a:r>
              <a:rPr lang="ja-JP" altLang="zh-CN" sz="1200" dirty="0"/>
              <a:t>　３、誰に自転車を借りましたか。（クラスメート）</a:t>
            </a:r>
            <a:endParaRPr lang="ja-JP" altLang="zh-CN" sz="1200" dirty="0"/>
          </a:p>
          <a:p>
            <a:pPr fontAlgn="auto">
              <a:lnSpc>
                <a:spcPct val="150000"/>
              </a:lnSpc>
            </a:pPr>
            <a:endParaRPr lang="ja-JP" altLang="zh-CN" sz="1200" dirty="0"/>
          </a:p>
          <a:p>
            <a:pPr fontAlgn="auto">
              <a:lnSpc>
                <a:spcPct val="150000"/>
              </a:lnSpc>
            </a:pPr>
            <a:r>
              <a:rPr lang="ja-JP" altLang="zh-CN" sz="1200" dirty="0"/>
              <a:t>　４、誰にファッションの雑誌をもらいましたか（姉）</a:t>
            </a:r>
            <a:endParaRPr lang="en-US" altLang="ja-JP" sz="1200" dirty="0"/>
          </a:p>
          <a:p>
            <a:pPr fontAlgn="auto">
              <a:lnSpc>
                <a:spcPct val="150000"/>
              </a:lnSpc>
            </a:pPr>
            <a:endParaRPr lang="en-US" altLang="ja-JP" sz="1200" dirty="0"/>
          </a:p>
          <a:p>
            <a:pPr fontAlgn="auto">
              <a:lnSpc>
                <a:spcPct val="150000"/>
              </a:lnSpc>
            </a:pPr>
            <a:r>
              <a:rPr lang="ja-JP" altLang="en-US" sz="1200" dirty="0"/>
              <a:t>　５、いつ会社から表彰状をもらいますか。　（来週）</a:t>
            </a:r>
            <a:endParaRPr lang="en-US" altLang="ja-JP" sz="1200" dirty="0"/>
          </a:p>
          <a:p>
            <a:pPr marR="0" lvl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defRPr/>
            </a:pPr>
            <a:r>
              <a:rPr kumimoji="0" lang="ja-JP" altLang="en-US" sz="12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四</a:t>
            </a:r>
            <a:r>
              <a:rPr kumimoji="0" lang="ja-JP" altLang="zh-CN" sz="12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、（　　　）の中の言葉を選んで、＿＿＿＿＿</a:t>
            </a:r>
            <a:r>
              <a:rPr kumimoji="0" lang="ja-JP" altLang="en-US" sz="12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に書き入れなさい：　</a:t>
            </a:r>
            <a:r>
              <a:rPr kumimoji="0" lang="en-US" altLang="ja-JP" sz="12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4</a:t>
            </a:r>
            <a:r>
              <a:rPr kumimoji="0" lang="ja-JP" altLang="en-US" sz="1200" b="1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点</a:t>
            </a:r>
            <a:endParaRPr kumimoji="0" lang="ja-JP" altLang="en-US" sz="1200" b="1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R="0" lvl="0" indent="0" algn="just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　　（あげます　　貸します　　教えます　　もらいます）</a:t>
            </a:r>
            <a:endParaRPr kumimoji="0" lang="en-US" altLang="ja-JP" sz="12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R="0" lvl="0" indent="0" algn="just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　例：李さんは小野さんにお茶をあげました。</a:t>
            </a:r>
            <a:endParaRPr kumimoji="0" lang="ja-JP" altLang="en-US" sz="12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R="0" lvl="0" indent="0" algn="just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　　</a:t>
            </a: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→小野さんは李さんにお茶を</a:t>
            </a:r>
            <a:r>
              <a:rPr kumimoji="0" lang="ja-JP" altLang="en-US" sz="1200" b="0" i="0" u="sng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もらいました</a:t>
            </a: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。</a:t>
            </a:r>
            <a:endParaRPr kumimoji="0" lang="ja-JP" altLang="en-US" sz="12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R="0" lvl="0" indent="0" algn="just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　１、わたしはキムさんに韓国語を習います。</a:t>
            </a:r>
            <a:endParaRPr kumimoji="0" lang="ja-JP" altLang="en-US" sz="12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lt"/>
              <a:cs typeface="+mn-lt"/>
            </a:endParaRPr>
          </a:p>
          <a:p>
            <a:pPr marR="0" lvl="0" indent="0" algn="just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lt"/>
                <a:cs typeface="+mn-lt"/>
              </a:rPr>
              <a:t>　　　</a:t>
            </a: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→キムさんはわたしに韓国語を（　　　　　　　　）。</a:t>
            </a:r>
            <a:endParaRPr kumimoji="0" lang="ja-JP" altLang="en-US" sz="12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ea typeface="+mn-lt"/>
              <a:cs typeface="Arial" panose="020B0604020202020204" pitchFamily="34" charset="0"/>
            </a:endParaRPr>
          </a:p>
          <a:p>
            <a:pPr marR="0" lvl="0" indent="0" algn="just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　２、小野さんは李さんに美術館のチケットをもらいました。</a:t>
            </a:r>
            <a:endParaRPr kumimoji="0" lang="ja-JP" altLang="en-US" sz="12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ea typeface="+mn-lt"/>
              <a:cs typeface="Arial" panose="020B0604020202020204" pitchFamily="34" charset="0"/>
            </a:endParaRPr>
          </a:p>
          <a:p>
            <a:pPr marR="0" lvl="0" indent="0" algn="just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　　　→李さんは小野さんに美術館のチケットを（　　　　　　　）。</a:t>
            </a:r>
            <a:endParaRPr kumimoji="0" lang="ja-JP" altLang="en-US" sz="12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ea typeface="+mn-lt"/>
              <a:cs typeface="Arial" panose="020B0604020202020204" pitchFamily="34" charset="0"/>
            </a:endParaRPr>
          </a:p>
          <a:p>
            <a:pPr marR="0" lvl="0" indent="0" algn="just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　</a:t>
            </a:r>
            <a:endParaRPr lang="ja-JP" altLang="zh-CN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0185" y="1049655"/>
            <a:ext cx="9676765" cy="4673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　３、田中さんは森さんに辞書を借りました。</a:t>
            </a:r>
            <a:endParaRPr kumimoji="0" lang="ja-JP" altLang="en-US" sz="1200" b="0" i="0" spc="50" baseline="0" noProof="0" dirty="0">
              <a:ln w="3175">
                <a:noFill/>
                <a:prstDash val="dash"/>
              </a:ln>
              <a:solidFill>
                <a:schemeClr val="tx1"/>
              </a:solidFill>
              <a:effectLst/>
              <a:uLnTx/>
              <a:uFillTx/>
              <a:ea typeface="+mn-lt"/>
              <a:cs typeface="Arial" panose="020B0604020202020204" pitchFamily="34" charset="0"/>
            </a:endParaRPr>
          </a:p>
          <a:p>
            <a:pPr marR="0" lvl="0" indent="0" algn="just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ja-JP" altLang="en-US" sz="1200" b="0" i="0" spc="50" baseline="0" noProof="0" dirty="0">
                <a:ln w="3175">
                  <a:noFill/>
                  <a:prstDash val="dash"/>
                </a:ln>
                <a:solidFill>
                  <a:schemeClr val="tx1"/>
                </a:solidFill>
                <a:effectLst/>
                <a:uLnTx/>
                <a:uFillTx/>
                <a:ea typeface="+mn-lt"/>
                <a:cs typeface="Arial" panose="020B0604020202020204" pitchFamily="34" charset="0"/>
              </a:rPr>
              <a:t>　　　→森さんは田中さんに辞書を（　　　　　　　）。</a:t>
            </a:r>
            <a:endParaRPr lang="ja-JP" altLang="zh-CN" sz="1200" dirty="0"/>
          </a:p>
          <a:p>
            <a:pPr>
              <a:lnSpc>
                <a:spcPct val="200000"/>
              </a:lnSpc>
            </a:pPr>
            <a:r>
              <a:rPr lang="ja-JP" altLang="en-US" sz="1200" b="1" dirty="0"/>
              <a:t>　五</a:t>
            </a:r>
            <a:r>
              <a:rPr lang="ja-JP" altLang="zh-CN" sz="1200" b="1" dirty="0"/>
              <a:t>、次の中国語を日本語に訳しなさい：</a:t>
            </a:r>
            <a:r>
              <a:rPr lang="ja-JP" altLang="en-US" sz="1200" b="1" dirty="0"/>
              <a:t>　　　７点</a:t>
            </a:r>
            <a:endParaRPr lang="ja-JP" altLang="zh-CN" sz="1200" dirty="0"/>
          </a:p>
          <a:p>
            <a:pPr>
              <a:lnSpc>
                <a:spcPct val="150000"/>
              </a:lnSpc>
            </a:pPr>
            <a:r>
              <a:rPr lang="ja-JP" altLang="zh-CN" sz="1200" dirty="0"/>
              <a:t>　１、</a:t>
            </a:r>
            <a:r>
              <a:rPr lang="zh-CN" altLang="en-US" sz="1200" dirty="0"/>
              <a:t>我把行李用船运寄往美国。</a:t>
            </a:r>
            <a:endParaRPr lang="zh-CN" altLang="zh-CN" sz="1200" dirty="0"/>
          </a:p>
          <a:p>
            <a:pPr>
              <a:lnSpc>
                <a:spcPct val="150000"/>
              </a:lnSpc>
            </a:pPr>
            <a:endParaRPr lang="zh-CN" altLang="zh-CN" sz="1200" dirty="0"/>
          </a:p>
          <a:p>
            <a:pPr>
              <a:lnSpc>
                <a:spcPct val="150000"/>
              </a:lnSpc>
            </a:pPr>
            <a:r>
              <a:rPr lang="zh-CN" altLang="zh-CN" sz="1200" dirty="0"/>
              <a:t>    </a:t>
            </a:r>
            <a:r>
              <a:rPr lang="en-US" altLang="zh-CN" sz="1200" dirty="0"/>
              <a:t>2</a:t>
            </a:r>
            <a:r>
              <a:rPr lang="zh-CN" altLang="en-US" sz="1200" dirty="0"/>
              <a:t>、从摄影师（</a:t>
            </a:r>
            <a:r>
              <a:rPr lang="ja-JP" altLang="zh-CN" sz="1200" dirty="0"/>
              <a:t>カメラマン）</a:t>
            </a:r>
            <a:r>
              <a:rPr lang="zh-CN" altLang="zh-CN" sz="1200" dirty="0"/>
              <a:t>那儿拿到了照片。</a:t>
            </a:r>
            <a:endParaRPr lang="zh-CN" altLang="zh-CN" sz="1200" dirty="0"/>
          </a:p>
          <a:p>
            <a:pPr>
              <a:lnSpc>
                <a:spcPct val="150000"/>
              </a:lnSpc>
            </a:pPr>
            <a:endParaRPr lang="zh-CN" altLang="zh-CN" sz="1200" dirty="0"/>
          </a:p>
          <a:p>
            <a:pPr>
              <a:lnSpc>
                <a:spcPct val="150000"/>
              </a:lnSpc>
            </a:pPr>
            <a:r>
              <a:rPr lang="zh-CN" altLang="zh-CN" sz="1200" dirty="0"/>
              <a:t>    </a:t>
            </a:r>
            <a:r>
              <a:rPr lang="en-US" altLang="zh-CN" sz="1200" dirty="0"/>
              <a:t>3</a:t>
            </a:r>
            <a:r>
              <a:rPr lang="zh-CN" altLang="en-US" sz="1200" dirty="0"/>
              <a:t>、我在电影院见到了大学同学。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    </a:t>
            </a:r>
            <a:r>
              <a:rPr lang="en-US" altLang="zh-CN" sz="1200" dirty="0"/>
              <a:t>4</a:t>
            </a:r>
            <a:r>
              <a:rPr lang="zh-CN" altLang="en-US" sz="1200" dirty="0"/>
              <a:t>、我把名片给那个人了。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ja-JP" altLang="zh-CN" sz="1200" dirty="0"/>
              <a:t>　</a:t>
            </a:r>
            <a:endParaRPr lang="ja-JP" altLang="zh-CN" sz="1200" dirty="0"/>
          </a:p>
          <a:p>
            <a:pPr>
              <a:lnSpc>
                <a:spcPct val="150000"/>
              </a:lnSpc>
            </a:pPr>
            <a:r>
              <a:rPr lang="ja-JP" altLang="zh-CN" sz="1200" dirty="0"/>
              <a:t>　</a:t>
            </a:r>
            <a:r>
              <a:rPr lang="en-US" altLang="ja-JP" sz="1200" dirty="0"/>
              <a:t>5</a:t>
            </a:r>
            <a:r>
              <a:rPr lang="zh-CN" altLang="en-US" sz="1200" dirty="0"/>
              <a:t>、朋友送了我弟弟音乐会的票。</a:t>
            </a:r>
            <a:r>
              <a:rPr lang="ja-JP" altLang="zh-CN" sz="1200" dirty="0"/>
              <a:t>　　　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   </a:t>
            </a:r>
            <a:r>
              <a:rPr lang="en-US" altLang="zh-CN" sz="1200" dirty="0"/>
              <a:t>6</a:t>
            </a:r>
            <a:r>
              <a:rPr lang="zh-CN" altLang="en-US" sz="1200" dirty="0"/>
              <a:t>、科长给我下周的计划表了。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200000"/>
              </a:lnSpc>
            </a:pPr>
            <a:r>
              <a:rPr lang="ja-JP" altLang="en-US" sz="1200" dirty="0"/>
              <a:t>　</a:t>
            </a:r>
            <a:r>
              <a:rPr lang="en-US" altLang="ja-JP" sz="1200" dirty="0"/>
              <a:t>7</a:t>
            </a:r>
            <a:r>
              <a:rPr lang="ja-JP" altLang="en-US" sz="1200" dirty="0"/>
              <a:t>、</a:t>
            </a:r>
            <a:r>
              <a:rPr lang="zh-CN" altLang="en-US" sz="1200" dirty="0"/>
              <a:t>明天公司将发我奖状。  （奖状：</a:t>
            </a:r>
            <a:r>
              <a:rPr lang="ja-JP" altLang="en-US" sz="1200" dirty="0"/>
              <a:t>表彰状）</a:t>
            </a:r>
            <a:endParaRPr lang="zh-CN" altLang="en-US" sz="1200" dirty="0"/>
          </a:p>
        </p:txBody>
      </p:sp>
    </p:spTree>
    <p:custDataLst>
      <p:tags r:id="rId1"/>
    </p:custDataLst>
  </p:cSld>
  <p:clrMapOvr>
    <a:masterClrMapping/>
  </p:clrMapOvr>
  <p:transition spd="slow" advTm="15000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46" y="781050"/>
            <a:ext cx="7984307" cy="539591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24" y="0"/>
            <a:ext cx="10147751" cy="6858000"/>
          </a:xfrm>
          <a:prstGeom prst="rect">
            <a:avLst/>
          </a:prstGeom>
        </p:spPr>
      </p:pic>
    </p:spTree>
  </p:cSld>
  <p:clrMapOvr>
    <a:masterClrMapping/>
  </p:clrMapOvr>
  <p:transition spd="slow" advTm="15000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7360" y="314960"/>
            <a:ext cx="2214880" cy="762000"/>
          </a:xfrm>
          <a:prstGeom prst="rect">
            <a:avLst/>
          </a:prstGeom>
          <a:solidFill>
            <a:schemeClr val="accent6">
              <a:lumMod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キーワード</a:t>
            </a:r>
            <a:endParaRPr lang="zh-CN" altLang="en-US" sz="2800" dirty="0"/>
          </a:p>
        </p:txBody>
      </p:sp>
      <p:sp>
        <p:nvSpPr>
          <p:cNvPr id="6" name="矩形: 圆角 5"/>
          <p:cNvSpPr/>
          <p:nvPr/>
        </p:nvSpPr>
        <p:spPr>
          <a:xfrm>
            <a:off x="2580640" y="1524000"/>
            <a:ext cx="1869440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あげる　</a:t>
            </a:r>
            <a:r>
              <a:rPr lang="zh-CN" altLang="ja-JP" dirty="0"/>
              <a:t>送出去</a:t>
            </a:r>
            <a:endParaRPr lang="zh-CN" altLang="ja-JP" dirty="0"/>
          </a:p>
        </p:txBody>
      </p:sp>
      <p:sp>
        <p:nvSpPr>
          <p:cNvPr id="7" name="矩形: 圆角 6"/>
          <p:cNvSpPr/>
          <p:nvPr/>
        </p:nvSpPr>
        <p:spPr>
          <a:xfrm>
            <a:off x="7528560" y="1483360"/>
            <a:ext cx="1684655" cy="914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bg1"/>
                </a:solidFill>
              </a:rPr>
              <a:t>もらう</a:t>
            </a:r>
            <a:endParaRPr lang="ja-JP" altLang="en-US" sz="2800" dirty="0">
              <a:solidFill>
                <a:schemeClr val="bg1"/>
              </a:solidFill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收到</a:t>
            </a:r>
            <a:r>
              <a:rPr lang="zh-CN" altLang="en-US" dirty="0">
                <a:solidFill>
                  <a:schemeClr val="bg1"/>
                </a:solidFill>
              </a:rPr>
              <a:t>别人送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326640" y="3149600"/>
            <a:ext cx="2113280" cy="91440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送（おく）る</a:t>
            </a:r>
            <a:endParaRPr lang="ja-JP" altLang="en-US" sz="2400" dirty="0"/>
          </a:p>
          <a:p>
            <a:pPr algn="ctr"/>
            <a:r>
              <a:rPr lang="zh-CN" altLang="en-US" sz="2400" dirty="0"/>
              <a:t>邮寄</a:t>
            </a:r>
            <a:r>
              <a:rPr lang="zh-CN" altLang="en-US" sz="2400" dirty="0"/>
              <a:t>出去</a:t>
            </a:r>
            <a:endParaRPr lang="zh-CN" altLang="en-US" sz="2400" dirty="0"/>
          </a:p>
        </p:txBody>
      </p:sp>
      <p:sp>
        <p:nvSpPr>
          <p:cNvPr id="9" name="矩形: 圆角 8"/>
          <p:cNvSpPr/>
          <p:nvPr/>
        </p:nvSpPr>
        <p:spPr>
          <a:xfrm>
            <a:off x="7315200" y="3149600"/>
            <a:ext cx="2225040" cy="985520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届（とど）く</a:t>
            </a:r>
            <a:endParaRPr lang="ja-JP" altLang="en-US" sz="2400" dirty="0"/>
          </a:p>
          <a:p>
            <a:pPr algn="ctr"/>
            <a:r>
              <a:rPr lang="zh-CN" altLang="en-US" sz="2400" dirty="0"/>
              <a:t>送达</a:t>
            </a:r>
            <a:r>
              <a:rPr lang="zh-CN" altLang="en-US" sz="2400" dirty="0"/>
              <a:t>邮寄</a:t>
            </a:r>
            <a:endParaRPr lang="zh-CN" altLang="en-US" sz="2400" dirty="0"/>
          </a:p>
        </p:txBody>
      </p:sp>
      <p:sp>
        <p:nvSpPr>
          <p:cNvPr id="12" name="矩形: 圆角 11"/>
          <p:cNvSpPr/>
          <p:nvPr/>
        </p:nvSpPr>
        <p:spPr>
          <a:xfrm>
            <a:off x="8737600" y="4765040"/>
            <a:ext cx="199136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会（あ）う</a:t>
            </a:r>
            <a:endParaRPr lang="zh-CN" altLang="en-US" sz="2400" dirty="0"/>
          </a:p>
        </p:txBody>
      </p:sp>
      <p:sp>
        <p:nvSpPr>
          <p:cNvPr id="13" name="箭头: 右 12"/>
          <p:cNvSpPr/>
          <p:nvPr/>
        </p:nvSpPr>
        <p:spPr>
          <a:xfrm>
            <a:off x="6136640" y="1747520"/>
            <a:ext cx="1069848" cy="4267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 rot="10800000">
            <a:off x="5019040" y="1767840"/>
            <a:ext cx="1097280" cy="41656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/>
          <p:cNvSpPr/>
          <p:nvPr/>
        </p:nvSpPr>
        <p:spPr>
          <a:xfrm rot="10800000">
            <a:off x="4988560" y="3362960"/>
            <a:ext cx="1097280" cy="41656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/>
          <p:cNvSpPr/>
          <p:nvPr/>
        </p:nvSpPr>
        <p:spPr>
          <a:xfrm>
            <a:off x="6106160" y="3342640"/>
            <a:ext cx="1069848" cy="44704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559040" y="4826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rgbClr val="FFFF00"/>
                </a:solidFill>
              </a:rPr>
              <a:t>に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416560" y="4805680"/>
            <a:ext cx="281432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航空便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（こうくうびん）</a:t>
            </a:r>
            <a:endParaRPr lang="zh-CN" altLang="en-US" sz="2400" dirty="0"/>
          </a:p>
        </p:txBody>
      </p:sp>
      <p:sp>
        <p:nvSpPr>
          <p:cNvPr id="19" name="矩形: 圆角 18"/>
          <p:cNvSpPr/>
          <p:nvPr/>
        </p:nvSpPr>
        <p:spPr>
          <a:xfrm>
            <a:off x="3749040" y="4836160"/>
            <a:ext cx="23876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船便</a:t>
            </a:r>
            <a:endParaRPr lang="en-US" altLang="ja-JP" sz="2400" dirty="0"/>
          </a:p>
          <a:p>
            <a:pPr algn="ctr"/>
            <a:r>
              <a:rPr lang="ja-JP" altLang="en-US" sz="2400" dirty="0"/>
              <a:t>（ぶなびん）</a:t>
            </a:r>
            <a:endParaRPr lang="zh-CN" altLang="en-US" sz="2400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3308858" y="3400298"/>
            <a:ext cx="433324" cy="21945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 advTm="15000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381740" y="2805344"/>
            <a:ext cx="1775534" cy="159798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rgbClr val="FFFF00"/>
                </a:solidFill>
              </a:rPr>
              <a:t>身内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8291743" y="4802821"/>
            <a:ext cx="1979721" cy="123399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rgbClr val="FFFF00"/>
                </a:solidFill>
              </a:rPr>
              <a:t>外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cxnSp>
        <p:nvCxnSpPr>
          <p:cNvPr id="10" name="连接符: 肘形 9"/>
          <p:cNvCxnSpPr/>
          <p:nvPr/>
        </p:nvCxnSpPr>
        <p:spPr>
          <a:xfrm flipV="1">
            <a:off x="2166151" y="2698812"/>
            <a:ext cx="941033" cy="346229"/>
          </a:xfrm>
          <a:prstGeom prst="bentConnector3">
            <a:avLst>
              <a:gd name="adj1" fmla="val 386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/>
          <p:cNvCxnSpPr/>
          <p:nvPr/>
        </p:nvCxnSpPr>
        <p:spPr>
          <a:xfrm flipV="1">
            <a:off x="2041865" y="3773008"/>
            <a:ext cx="1091953" cy="3373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8006" y="2379214"/>
            <a:ext cx="20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家族</a:t>
            </a:r>
            <a:endParaRPr lang="zh-CN" altLang="en-US" sz="2400" dirty="0"/>
          </a:p>
        </p:txBody>
      </p:sp>
      <p:graphicFrame>
        <p:nvGraphicFramePr>
          <p:cNvPr id="37" name="图示 36"/>
          <p:cNvGraphicFramePr/>
          <p:nvPr/>
        </p:nvGraphicFramePr>
        <p:xfrm>
          <a:off x="4341179" y="1029809"/>
          <a:ext cx="4145872" cy="2509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7" name="矩形: 圆角 26"/>
          <p:cNvSpPr/>
          <p:nvPr/>
        </p:nvSpPr>
        <p:spPr>
          <a:xfrm>
            <a:off x="204187" y="0"/>
            <a:ext cx="279646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rgbClr val="FFFF00"/>
                </a:solidFill>
              </a:rPr>
              <a:t>あげる　もらう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82897" y="3622090"/>
            <a:ext cx="1038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会社</a:t>
            </a:r>
            <a:endParaRPr lang="zh-CN" altLang="en-US" sz="2400" dirty="0"/>
          </a:p>
        </p:txBody>
      </p:sp>
      <p:sp>
        <p:nvSpPr>
          <p:cNvPr id="33" name="箭头: 右 32"/>
          <p:cNvSpPr/>
          <p:nvPr/>
        </p:nvSpPr>
        <p:spPr>
          <a:xfrm rot="1010330">
            <a:off x="3972277" y="4480204"/>
            <a:ext cx="3869028" cy="18490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078027" y="3746376"/>
            <a:ext cx="183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あげる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箭头: 右 34"/>
          <p:cNvSpPr/>
          <p:nvPr/>
        </p:nvSpPr>
        <p:spPr>
          <a:xfrm rot="11829462">
            <a:off x="2258546" y="4952172"/>
            <a:ext cx="5555349" cy="208093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595457" y="5477522"/>
            <a:ext cx="183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もらう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 advTm="15000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07868" y="550416"/>
            <a:ext cx="2485748" cy="6924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FFFF00"/>
                </a:solidFill>
              </a:rPr>
              <a:t>あげる　もらう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8989" y="2237173"/>
            <a:ext cx="1482571" cy="139379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rgbClr val="FFFF00"/>
                </a:solidFill>
              </a:rPr>
              <a:t>内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41360" y="2610035"/>
            <a:ext cx="8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</a:rPr>
              <a:t>家族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graphicFrame>
        <p:nvGraphicFramePr>
          <p:cNvPr id="12" name="图示 11"/>
          <p:cNvGraphicFramePr/>
          <p:nvPr/>
        </p:nvGraphicFramePr>
        <p:xfrm>
          <a:off x="3284736" y="1233995"/>
          <a:ext cx="3293617" cy="3480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矩形: 圆角 12"/>
          <p:cNvSpPr/>
          <p:nvPr/>
        </p:nvSpPr>
        <p:spPr>
          <a:xfrm>
            <a:off x="9623394" y="2334827"/>
            <a:ext cx="1464815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rgbClr val="C00000"/>
                </a:solidFill>
              </a:rPr>
              <a:t>外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605638" y="1083076"/>
            <a:ext cx="168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会社の人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9845337" y="4181381"/>
            <a:ext cx="141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他の人</a:t>
            </a:r>
            <a:endParaRPr lang="zh-CN" altLang="en-US" sz="2400" dirty="0"/>
          </a:p>
        </p:txBody>
      </p:sp>
      <p:sp>
        <p:nvSpPr>
          <p:cNvPr id="16" name="箭头: 右 15"/>
          <p:cNvSpPr/>
          <p:nvPr/>
        </p:nvSpPr>
        <p:spPr>
          <a:xfrm>
            <a:off x="6791416" y="2379215"/>
            <a:ext cx="2086254" cy="284086"/>
          </a:xfrm>
          <a:prstGeom prst="rightArrow">
            <a:avLst>
              <a:gd name="adj1" fmla="val 31250"/>
              <a:gd name="adj2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803471" y="1899822"/>
            <a:ext cx="124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C00000"/>
                </a:solidFill>
              </a:rPr>
              <a:t>あげる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8" name="箭头: 右 17"/>
          <p:cNvSpPr/>
          <p:nvPr/>
        </p:nvSpPr>
        <p:spPr>
          <a:xfrm rot="10800000">
            <a:off x="7235300" y="3080550"/>
            <a:ext cx="2157269" cy="204188"/>
          </a:xfrm>
          <a:prstGeom prst="right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723572" y="3338003"/>
            <a:ext cx="1447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C00000"/>
                </a:solidFill>
              </a:rPr>
              <a:t>もらう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箭头: 下 1"/>
          <p:cNvSpPr/>
          <p:nvPr/>
        </p:nvSpPr>
        <p:spPr>
          <a:xfrm>
            <a:off x="10253709" y="3382392"/>
            <a:ext cx="221942" cy="7190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/>
          <p:cNvSpPr/>
          <p:nvPr/>
        </p:nvSpPr>
        <p:spPr>
          <a:xfrm rot="10800000">
            <a:off x="10244829" y="1677878"/>
            <a:ext cx="266331" cy="603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15000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305016" y="656948"/>
            <a:ext cx="258340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rgbClr val="FFFF00"/>
                </a:solidFill>
              </a:rPr>
              <a:t>あげる　もらう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0260" y="932155"/>
            <a:ext cx="346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家族内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3879540" y="2024108"/>
          <a:ext cx="2885243" cy="378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箭头: 右 7"/>
          <p:cNvSpPr/>
          <p:nvPr/>
        </p:nvSpPr>
        <p:spPr>
          <a:xfrm rot="16200000">
            <a:off x="6328937" y="3843185"/>
            <a:ext cx="2601157" cy="241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50175" y="3364865"/>
            <a:ext cx="551815" cy="24409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あげる</a:t>
            </a:r>
            <a:endParaRPr lang="ja-JP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箭头: 右 9"/>
          <p:cNvSpPr/>
          <p:nvPr/>
        </p:nvSpPr>
        <p:spPr>
          <a:xfrm rot="5400000">
            <a:off x="7932198" y="3875103"/>
            <a:ext cx="2679370" cy="223629"/>
          </a:xfrm>
          <a:prstGeom prst="rightArrow">
            <a:avLst>
              <a:gd name="adj1" fmla="val 5000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717442" y="3364638"/>
            <a:ext cx="1015663" cy="16068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もらう</a:t>
            </a:r>
            <a:endParaRPr lang="en-US" altLang="ja-JP" sz="2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0070C0"/>
                </a:solidFill>
              </a:rPr>
              <a:t>やる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 advTm="15000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-文本框 8"/>
          <p:cNvSpPr txBox="1"/>
          <p:nvPr>
            <p:custDataLst>
              <p:tags r:id="rId1"/>
            </p:custDataLst>
          </p:nvPr>
        </p:nvSpPr>
        <p:spPr>
          <a:xfrm>
            <a:off x="486410" y="893445"/>
            <a:ext cx="69418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ja-JP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B52F9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「もらいます」句と「あげます」句</a:t>
            </a:r>
            <a:r>
              <a:rPr kumimoji="0" lang="zh-CN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B52F9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互换</a:t>
            </a:r>
            <a:endParaRPr kumimoji="0" lang="zh-CN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B52F9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B52F9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PA-任意多边形 1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1248033" y="1386649"/>
            <a:ext cx="394456" cy="516162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PA-矩形 15"/>
          <p:cNvSpPr/>
          <p:nvPr>
            <p:custDataLst>
              <p:tags r:id="rId3"/>
            </p:custDataLst>
          </p:nvPr>
        </p:nvSpPr>
        <p:spPr>
          <a:xfrm>
            <a:off x="7766685" y="60960"/>
            <a:ext cx="4222750" cy="4978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第八课</a:t>
            </a:r>
            <a:r>
              <a:rPr kumimoji="0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李さんは日本語で手紙を書きます</a:t>
            </a:r>
            <a:endParaRPr kumimoji="0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100" y="2026747"/>
            <a:ext cx="7962900" cy="27266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conveyor dir="l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PA" val="v5.2.8"/>
</p:tagLst>
</file>

<file path=ppt/tags/tag11.xml><?xml version="1.0" encoding="utf-8"?>
<p:tagLst xmlns:p="http://schemas.openxmlformats.org/presentationml/2006/main">
  <p:tag name="PA" val="v5.2.8"/>
</p:tagLst>
</file>

<file path=ppt/tags/tag12.xml><?xml version="1.0" encoding="utf-8"?>
<p:tagLst xmlns:p="http://schemas.openxmlformats.org/presentationml/2006/main">
  <p:tag name="PA" val="v5.2.8"/>
</p:tagLst>
</file>

<file path=ppt/tags/tag13.xml><?xml version="1.0" encoding="utf-8"?>
<p:tagLst xmlns:p="http://schemas.openxmlformats.org/presentationml/2006/main">
  <p:tag name="PA" val="v5.2.8"/>
</p:tagLst>
</file>

<file path=ppt/tags/tag14.xml><?xml version="1.0" encoding="utf-8"?>
<p:tagLst xmlns:p="http://schemas.openxmlformats.org/presentationml/2006/main">
  <p:tag name="PA" val="v5.2.8"/>
</p:tagLst>
</file>

<file path=ppt/tags/tag15.xml><?xml version="1.0" encoding="utf-8"?>
<p:tagLst xmlns:p="http://schemas.openxmlformats.org/presentationml/2006/main">
  <p:tag name="PA" val="v5.2.8"/>
</p:tagLst>
</file>

<file path=ppt/tags/tag16.xml><?xml version="1.0" encoding="utf-8"?>
<p:tagLst xmlns:p="http://schemas.openxmlformats.org/presentationml/2006/main">
  <p:tag name="PA" val="v5.2.8"/>
</p:tagLst>
</file>

<file path=ppt/tags/tag17.xml><?xml version="1.0" encoding="utf-8"?>
<p:tagLst xmlns:p="http://schemas.openxmlformats.org/presentationml/2006/main">
  <p:tag name="PA" val="v5.2.8"/>
</p:tagLst>
</file>

<file path=ppt/tags/tag18.xml><?xml version="1.0" encoding="utf-8"?>
<p:tagLst xmlns:p="http://schemas.openxmlformats.org/presentationml/2006/main">
  <p:tag name="PA" val="v5.2.8"/>
</p:tagLst>
</file>

<file path=ppt/tags/tag19.xml><?xml version="1.0" encoding="utf-8"?>
<p:tagLst xmlns:p="http://schemas.openxmlformats.org/presentationml/2006/main">
  <p:tag name="PA" val="v5.2.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PA" val="v5.2.8"/>
</p:tagLst>
</file>

<file path=ppt/tags/tag21.xml><?xml version="1.0" encoding="utf-8"?>
<p:tagLst xmlns:p="http://schemas.openxmlformats.org/presentationml/2006/main">
  <p:tag name="PA" val="v5.2.8"/>
</p:tagLst>
</file>

<file path=ppt/tags/tag22.xml><?xml version="1.0" encoding="utf-8"?>
<p:tagLst xmlns:p="http://schemas.openxmlformats.org/presentationml/2006/main">
  <p:tag name="PA" val="v5.2.8"/>
</p:tagLst>
</file>

<file path=ppt/tags/tag23.xml><?xml version="1.0" encoding="utf-8"?>
<p:tagLst xmlns:p="http://schemas.openxmlformats.org/presentationml/2006/main">
  <p:tag name="PA" val="v5.2.8"/>
</p:tagLst>
</file>

<file path=ppt/tags/tag24.xml><?xml version="1.0" encoding="utf-8"?>
<p:tagLst xmlns:p="http://schemas.openxmlformats.org/presentationml/2006/main">
  <p:tag name="PA" val="v5.2.8"/>
</p:tagLst>
</file>

<file path=ppt/tags/tag25.xml><?xml version="1.0" encoding="utf-8"?>
<p:tagLst xmlns:p="http://schemas.openxmlformats.org/presentationml/2006/main">
  <p:tag name="PA" val="v5.2.8"/>
</p:tagLst>
</file>

<file path=ppt/tags/tag26.xml><?xml version="1.0" encoding="utf-8"?>
<p:tagLst xmlns:p="http://schemas.openxmlformats.org/presentationml/2006/main">
  <p:tag name="PA" val="v5.2.8"/>
</p:tagLst>
</file>

<file path=ppt/tags/tag27.xml><?xml version="1.0" encoding="utf-8"?>
<p:tagLst xmlns:p="http://schemas.openxmlformats.org/presentationml/2006/main">
  <p:tag name="PA" val="v5.2.8"/>
</p:tagLst>
</file>

<file path=ppt/tags/tag28.xml><?xml version="1.0" encoding="utf-8"?>
<p:tagLst xmlns:p="http://schemas.openxmlformats.org/presentationml/2006/main">
  <p:tag name="PA" val="v5.2.8"/>
</p:tagLst>
</file>

<file path=ppt/tags/tag29.xml><?xml version="1.0" encoding="utf-8"?>
<p:tagLst xmlns:p="http://schemas.openxmlformats.org/presentationml/2006/main">
  <p:tag name="PA" val="v5.2.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PA" val="v5.2.8"/>
</p:tagLst>
</file>

<file path=ppt/tags/tag31.xml><?xml version="1.0" encoding="utf-8"?>
<p:tagLst xmlns:p="http://schemas.openxmlformats.org/presentationml/2006/main">
  <p:tag name="PA" val="v5.2.8"/>
</p:tagLst>
</file>

<file path=ppt/tags/tag32.xml><?xml version="1.0" encoding="utf-8"?>
<p:tagLst xmlns:p="http://schemas.openxmlformats.org/presentationml/2006/main">
  <p:tag name="PA" val="v5.2.8"/>
</p:tagLst>
</file>

<file path=ppt/tags/tag33.xml><?xml version="1.0" encoding="utf-8"?>
<p:tagLst xmlns:p="http://schemas.openxmlformats.org/presentationml/2006/main">
  <p:tag name="PA" val="v5.2.8"/>
</p:tagLst>
</file>

<file path=ppt/tags/tag34.xml><?xml version="1.0" encoding="utf-8"?>
<p:tagLst xmlns:p="http://schemas.openxmlformats.org/presentationml/2006/main">
  <p:tag name="PA" val="v5.2.8"/>
</p:tagLst>
</file>

<file path=ppt/tags/tag35.xml><?xml version="1.0" encoding="utf-8"?>
<p:tagLst xmlns:p="http://schemas.openxmlformats.org/presentationml/2006/main">
  <p:tag name="PA" val="v5.2.8"/>
</p:tagLst>
</file>

<file path=ppt/tags/tag36.xml><?xml version="1.0" encoding="utf-8"?>
<p:tagLst xmlns:p="http://schemas.openxmlformats.org/presentationml/2006/main">
  <p:tag name="PA" val="v5.2.8"/>
</p:tagLst>
</file>

<file path=ppt/tags/tag37.xml><?xml version="1.0" encoding="utf-8"?>
<p:tagLst xmlns:p="http://schemas.openxmlformats.org/presentationml/2006/main">
  <p:tag name="PA" val="v5.2.8"/>
</p:tagLst>
</file>

<file path=ppt/tags/tag38.xml><?xml version="1.0" encoding="utf-8"?>
<p:tagLst xmlns:p="http://schemas.openxmlformats.org/presentationml/2006/main">
  <p:tag name="PA" val="v5.2.8"/>
</p:tagLst>
</file>

<file path=ppt/tags/tag39.xml><?xml version="1.0" encoding="utf-8"?>
<p:tagLst xmlns:p="http://schemas.openxmlformats.org/presentationml/2006/main">
  <p:tag name="PA" val="v5.2.8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PA" val="v5.2.8"/>
</p:tagLst>
</file>

<file path=ppt/tags/tag41.xml><?xml version="1.0" encoding="utf-8"?>
<p:tagLst xmlns:p="http://schemas.openxmlformats.org/presentationml/2006/main">
  <p:tag name="PA" val="v5.2.8"/>
</p:tagLst>
</file>

<file path=ppt/tags/tag42.xml><?xml version="1.0" encoding="utf-8"?>
<p:tagLst xmlns:p="http://schemas.openxmlformats.org/presentationml/2006/main">
  <p:tag name="PA" val="v5.2.8"/>
</p:tagLst>
</file>

<file path=ppt/tags/tag43.xml><?xml version="1.0" encoding="utf-8"?>
<p:tagLst xmlns:p="http://schemas.openxmlformats.org/presentationml/2006/main">
  <p:tag name="PA" val="v5.2.8"/>
</p:tagLst>
</file>

<file path=ppt/tags/tag44.xml><?xml version="1.0" encoding="utf-8"?>
<p:tagLst xmlns:p="http://schemas.openxmlformats.org/presentationml/2006/main">
  <p:tag name="KSO_WM_UNIT_TABLE_BEAUTIFY" val="smartTable{a79ed777-ba99-48fb-a630-f0f533d07dc9}"/>
</p:tagLst>
</file>

<file path=ppt/tags/tag45.xml><?xml version="1.0" encoding="utf-8"?>
<p:tagLst xmlns:p="http://schemas.openxmlformats.org/presentationml/2006/main">
  <p:tag name="KSO_WM_UNIT_TABLE_BEAUTIFY" val="smartTable{4768cee4-b05a-464a-bb82-d33beebc3add}"/>
</p:tagLst>
</file>

<file path=ppt/tags/tag46.xml><?xml version="1.0" encoding="utf-8"?>
<p:tagLst xmlns:p="http://schemas.openxmlformats.org/presentationml/2006/main">
  <p:tag name="KSO_WM_UNIT_TABLE_BEAUTIFY" val="smartTable{4768cee4-b05a-464a-bb82-d33beebc3add}"/>
</p:tagLst>
</file>

<file path=ppt/tags/tag47.xml><?xml version="1.0" encoding="utf-8"?>
<p:tagLst xmlns:p="http://schemas.openxmlformats.org/presentationml/2006/main">
  <p:tag name="PA" val="v5.2.8"/>
</p:tagLst>
</file>

<file path=ppt/tags/tag48.xml><?xml version="1.0" encoding="utf-8"?>
<p:tagLst xmlns:p="http://schemas.openxmlformats.org/presentationml/2006/main">
  <p:tag name="PA" val="v5.2.8"/>
</p:tagLst>
</file>

<file path=ppt/tags/tag4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PA" val="v5.2.8"/>
</p:tagLst>
</file>

<file path=ppt/tags/tag8.xml><?xml version="1.0" encoding="utf-8"?>
<p:tagLst xmlns:p="http://schemas.openxmlformats.org/presentationml/2006/main">
  <p:tag name="PA" val="v5.2.8"/>
</p:tagLst>
</file>

<file path=ppt/tags/tag9.xml><?xml version="1.0" encoding="utf-8"?>
<p:tagLst xmlns:p="http://schemas.openxmlformats.org/presentationml/2006/main">
  <p:tag name="PA" val="v5.2.8"/>
</p:tagLst>
</file>

<file path=ppt/theme/theme1.xml><?xml version="1.0" encoding="utf-8"?>
<a:theme xmlns:a="http://schemas.openxmlformats.org/drawingml/2006/main" name="2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5055</Words>
  <Application>WPS Spreadsheets</Application>
  <PresentationFormat>宽屏</PresentationFormat>
  <Paragraphs>547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字魂35号-经典雅黑</vt:lpstr>
      <vt:lpstr>微软雅黑 Light</vt:lpstr>
      <vt:lpstr>MS Gothic</vt:lpstr>
      <vt:lpstr>微软雅黑</vt:lpstr>
      <vt:lpstr>宋体</vt:lpstr>
      <vt:lpstr>汉仪书宋二KW</vt:lpstr>
      <vt:lpstr>Arial Unicode MS</vt:lpstr>
      <vt:lpstr>Calibri</vt:lpstr>
      <vt:lpstr>Helvetica Neue</vt:lpstr>
      <vt:lpstr>苹方-简</vt:lpstr>
      <vt:lpstr>微软雅黑</vt:lpstr>
      <vt:lpstr>2</vt:lpstr>
      <vt:lpstr>PowerPoint 演示文稿</vt:lpstr>
      <vt:lpstr>時間の言い方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語彙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挨拶言葉</vt:lpstr>
      <vt:lpstr>挨拶言葉</vt:lpstr>
      <vt:lpstr>第8課　宿題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li</dc:creator>
  <cp:lastModifiedBy>Chris</cp:lastModifiedBy>
  <cp:revision>92</cp:revision>
  <dcterms:created xsi:type="dcterms:W3CDTF">2023-04-24T09:28:18Z</dcterms:created>
  <dcterms:modified xsi:type="dcterms:W3CDTF">2023-04-24T09:28:18Z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1033-5.2.0.7734</vt:lpwstr>
  </property>
  <property fmtid="{D5CDD505-2E9C-101B-9397-08002B2CF9AE}" pid="3" name="ICV">
    <vt:lpwstr>0312C790340BE378E1143D64E3401C19_43</vt:lpwstr>
  </property>
</Properties>
</file>