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3"/>
    <p:sldId id="664" r:id="rId4"/>
    <p:sldId id="972" r:id="rId5"/>
    <p:sldId id="973" r:id="rId6"/>
    <p:sldId id="665" r:id="rId7"/>
    <p:sldId id="293" r:id="rId8"/>
    <p:sldId id="269" r:id="rId9"/>
    <p:sldId id="974" r:id="rId10"/>
    <p:sldId id="289" r:id="rId11"/>
    <p:sldId id="557" r:id="rId12"/>
    <p:sldId id="558" r:id="rId13"/>
    <p:sldId id="559" r:id="rId14"/>
    <p:sldId id="294" r:id="rId15"/>
    <p:sldId id="666" r:id="rId16"/>
    <p:sldId id="667" r:id="rId17"/>
    <p:sldId id="292" r:id="rId18"/>
    <p:sldId id="257" r:id="rId19"/>
    <p:sldId id="977" r:id="rId20"/>
    <p:sldId id="984" r:id="rId21"/>
    <p:sldId id="264" r:id="rId22"/>
    <p:sldId id="366" r:id="rId23"/>
    <p:sldId id="365" r:id="rId25"/>
    <p:sldId id="367" r:id="rId26"/>
    <p:sldId id="368" r:id="rId27"/>
    <p:sldId id="370" r:id="rId28"/>
    <p:sldId id="376" r:id="rId29"/>
    <p:sldId id="377" r:id="rId30"/>
    <p:sldId id="379" r:id="rId31"/>
    <p:sldId id="40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88C64-5B47-4EB6-9F99-FAFDFBD9FC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CB081-703B-4071-8237-FB64E7064C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4563" y="1347788"/>
            <a:ext cx="4849812" cy="3636962"/>
          </a:xfrm>
          <a:ln>
            <a:miter lim="800000"/>
          </a:ln>
        </p:spPr>
      </p:sp>
      <p:sp>
        <p:nvSpPr>
          <p:cNvPr id="921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216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FFE8C7-9474-445D-A34C-F82B556FEB60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4563" y="1347788"/>
            <a:ext cx="4849812" cy="3636962"/>
          </a:xfrm>
          <a:ln>
            <a:miter lim="800000"/>
          </a:ln>
        </p:spPr>
      </p:sp>
      <p:sp>
        <p:nvSpPr>
          <p:cNvPr id="952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523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8E9044-57F1-42B9-A6C1-ED90437E6FF7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4563" y="1347788"/>
            <a:ext cx="4849812" cy="3636962"/>
          </a:xfrm>
          <a:ln>
            <a:miter lim="800000"/>
          </a:ln>
        </p:spPr>
      </p:sp>
      <p:sp>
        <p:nvSpPr>
          <p:cNvPr id="9728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728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B1484C-56E4-434D-9AEB-5CB6ACA28DA1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4563" y="1347788"/>
            <a:ext cx="4849812" cy="3636962"/>
          </a:xfrm>
          <a:ln>
            <a:miter lim="800000"/>
          </a:ln>
        </p:spPr>
      </p:sp>
      <p:sp>
        <p:nvSpPr>
          <p:cNvPr id="993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933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003CF8-8F97-42B6-99E1-A852CF0EB066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4563" y="1347788"/>
            <a:ext cx="4849812" cy="3636962"/>
          </a:xfrm>
          <a:ln>
            <a:miter lim="800000"/>
          </a:ln>
        </p:spPr>
      </p:sp>
      <p:sp>
        <p:nvSpPr>
          <p:cNvPr id="10137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138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09FE87-56E8-4F75-9C42-CFFE420AEC0C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4563" y="1347788"/>
            <a:ext cx="4849812" cy="3636962"/>
          </a:xfrm>
          <a:ln>
            <a:miter lim="800000"/>
          </a:ln>
        </p:spPr>
      </p:sp>
      <p:sp>
        <p:nvSpPr>
          <p:cNvPr id="1044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44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F96DE3-EEDE-493C-B6E0-4BDE4A9910F3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4563" y="1347788"/>
            <a:ext cx="4849812" cy="3636962"/>
          </a:xfrm>
          <a:ln>
            <a:miter lim="800000"/>
          </a:ln>
        </p:spPr>
      </p:sp>
      <p:sp>
        <p:nvSpPr>
          <p:cNvPr id="10649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650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973294-8A78-40E4-97C4-BD4C5A498DAE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4563" y="1347788"/>
            <a:ext cx="4849812" cy="3636962"/>
          </a:xfrm>
          <a:ln>
            <a:miter lim="800000"/>
          </a:ln>
        </p:spPr>
      </p:sp>
      <p:sp>
        <p:nvSpPr>
          <p:cNvPr id="1095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95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FBFFBE-680B-48AF-9A2B-BA12B25B10D1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4563" y="1347788"/>
            <a:ext cx="4849812" cy="3636962"/>
          </a:xfrm>
          <a:ln>
            <a:miter lim="800000"/>
          </a:ln>
        </p:spPr>
      </p:sp>
      <p:sp>
        <p:nvSpPr>
          <p:cNvPr id="1116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16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DB5FBF-31EF-47CC-B31C-D77413AB6925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5.png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2" Type="http://schemas.openxmlformats.org/officeDocument/2006/relationships/notesSlide" Target="../notesSlides/notesSlide1.xml"/><Relationship Id="rId51" Type="http://schemas.openxmlformats.org/officeDocument/2006/relationships/slideLayout" Target="../slideLayouts/slideLayout7.xml"/><Relationship Id="rId50" Type="http://schemas.openxmlformats.org/officeDocument/2006/relationships/tags" Target="../tags/tag59.xml"/><Relationship Id="rId5" Type="http://schemas.openxmlformats.org/officeDocument/2006/relationships/tags" Target="../tags/tag17.xml"/><Relationship Id="rId49" Type="http://schemas.openxmlformats.org/officeDocument/2006/relationships/image" Target="../media/image8.png"/><Relationship Id="rId48" Type="http://schemas.openxmlformats.org/officeDocument/2006/relationships/image" Target="../media/image7.png"/><Relationship Id="rId47" Type="http://schemas.openxmlformats.org/officeDocument/2006/relationships/image" Target="../media/image6.png"/><Relationship Id="rId46" Type="http://schemas.openxmlformats.org/officeDocument/2006/relationships/tags" Target="../tags/tag58.xml"/><Relationship Id="rId45" Type="http://schemas.openxmlformats.org/officeDocument/2006/relationships/tags" Target="../tags/tag57.xml"/><Relationship Id="rId44" Type="http://schemas.openxmlformats.org/officeDocument/2006/relationships/tags" Target="../tags/tag56.xml"/><Relationship Id="rId43" Type="http://schemas.openxmlformats.org/officeDocument/2006/relationships/tags" Target="../tags/tag55.xml"/><Relationship Id="rId42" Type="http://schemas.openxmlformats.org/officeDocument/2006/relationships/tags" Target="../tags/tag54.xml"/><Relationship Id="rId41" Type="http://schemas.openxmlformats.org/officeDocument/2006/relationships/tags" Target="../tags/tag53.xml"/><Relationship Id="rId40" Type="http://schemas.openxmlformats.org/officeDocument/2006/relationships/tags" Target="../tags/tag52.xml"/><Relationship Id="rId4" Type="http://schemas.openxmlformats.org/officeDocument/2006/relationships/tags" Target="../tags/tag16.xml"/><Relationship Id="rId39" Type="http://schemas.openxmlformats.org/officeDocument/2006/relationships/tags" Target="../tags/tag51.xml"/><Relationship Id="rId38" Type="http://schemas.openxmlformats.org/officeDocument/2006/relationships/tags" Target="../tags/tag50.xml"/><Relationship Id="rId37" Type="http://schemas.openxmlformats.org/officeDocument/2006/relationships/tags" Target="../tags/tag49.xml"/><Relationship Id="rId36" Type="http://schemas.openxmlformats.org/officeDocument/2006/relationships/tags" Target="../tags/tag48.xml"/><Relationship Id="rId35" Type="http://schemas.openxmlformats.org/officeDocument/2006/relationships/tags" Target="../tags/tag47.xml"/><Relationship Id="rId34" Type="http://schemas.openxmlformats.org/officeDocument/2006/relationships/tags" Target="../tags/tag46.xml"/><Relationship Id="rId33" Type="http://schemas.openxmlformats.org/officeDocument/2006/relationships/tags" Target="../tags/tag45.xml"/><Relationship Id="rId32" Type="http://schemas.openxmlformats.org/officeDocument/2006/relationships/tags" Target="../tags/tag44.xml"/><Relationship Id="rId31" Type="http://schemas.openxmlformats.org/officeDocument/2006/relationships/tags" Target="../tags/tag43.xml"/><Relationship Id="rId30" Type="http://schemas.openxmlformats.org/officeDocument/2006/relationships/tags" Target="../tags/tag42.xml"/><Relationship Id="rId3" Type="http://schemas.openxmlformats.org/officeDocument/2006/relationships/tags" Target="../tags/tag15.xml"/><Relationship Id="rId29" Type="http://schemas.openxmlformats.org/officeDocument/2006/relationships/tags" Target="../tags/tag41.xml"/><Relationship Id="rId28" Type="http://schemas.openxmlformats.org/officeDocument/2006/relationships/tags" Target="../tags/tag40.xml"/><Relationship Id="rId27" Type="http://schemas.openxmlformats.org/officeDocument/2006/relationships/tags" Target="../tags/tag39.xml"/><Relationship Id="rId26" Type="http://schemas.openxmlformats.org/officeDocument/2006/relationships/tags" Target="../tags/tag38.xml"/><Relationship Id="rId25" Type="http://schemas.openxmlformats.org/officeDocument/2006/relationships/tags" Target="../tags/tag37.xml"/><Relationship Id="rId24" Type="http://schemas.openxmlformats.org/officeDocument/2006/relationships/tags" Target="../tags/tag36.xml"/><Relationship Id="rId23" Type="http://schemas.openxmlformats.org/officeDocument/2006/relationships/tags" Target="../tags/tag35.xml"/><Relationship Id="rId22" Type="http://schemas.openxmlformats.org/officeDocument/2006/relationships/tags" Target="../tags/tag34.xml"/><Relationship Id="rId21" Type="http://schemas.openxmlformats.org/officeDocument/2006/relationships/tags" Target="../tags/tag33.xml"/><Relationship Id="rId20" Type="http://schemas.openxmlformats.org/officeDocument/2006/relationships/tags" Target="../tags/tag32.xml"/><Relationship Id="rId2" Type="http://schemas.openxmlformats.org/officeDocument/2006/relationships/tags" Target="../tags/tag14.xml"/><Relationship Id="rId19" Type="http://schemas.openxmlformats.org/officeDocument/2006/relationships/tags" Target="../tags/tag31.xml"/><Relationship Id="rId18" Type="http://schemas.openxmlformats.org/officeDocument/2006/relationships/tags" Target="../tags/tag30.xml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2" Type="http://schemas.openxmlformats.org/officeDocument/2006/relationships/notesSlide" Target="../notesSlides/notesSlide2.xml"/><Relationship Id="rId51" Type="http://schemas.openxmlformats.org/officeDocument/2006/relationships/slideLayout" Target="../slideLayouts/slideLayout7.xml"/><Relationship Id="rId50" Type="http://schemas.openxmlformats.org/officeDocument/2006/relationships/tags" Target="../tags/tag106.xml"/><Relationship Id="rId5" Type="http://schemas.openxmlformats.org/officeDocument/2006/relationships/tags" Target="../tags/tag64.xml"/><Relationship Id="rId49" Type="http://schemas.openxmlformats.org/officeDocument/2006/relationships/image" Target="../media/image11.png"/><Relationship Id="rId48" Type="http://schemas.openxmlformats.org/officeDocument/2006/relationships/image" Target="../media/image10.png"/><Relationship Id="rId47" Type="http://schemas.openxmlformats.org/officeDocument/2006/relationships/image" Target="../media/image9.png"/><Relationship Id="rId46" Type="http://schemas.openxmlformats.org/officeDocument/2006/relationships/tags" Target="../tags/tag105.xml"/><Relationship Id="rId45" Type="http://schemas.openxmlformats.org/officeDocument/2006/relationships/tags" Target="../tags/tag104.xml"/><Relationship Id="rId44" Type="http://schemas.openxmlformats.org/officeDocument/2006/relationships/tags" Target="../tags/tag103.xml"/><Relationship Id="rId43" Type="http://schemas.openxmlformats.org/officeDocument/2006/relationships/tags" Target="../tags/tag102.xml"/><Relationship Id="rId42" Type="http://schemas.openxmlformats.org/officeDocument/2006/relationships/tags" Target="../tags/tag101.xml"/><Relationship Id="rId41" Type="http://schemas.openxmlformats.org/officeDocument/2006/relationships/tags" Target="../tags/tag100.xml"/><Relationship Id="rId40" Type="http://schemas.openxmlformats.org/officeDocument/2006/relationships/tags" Target="../tags/tag99.xml"/><Relationship Id="rId4" Type="http://schemas.openxmlformats.org/officeDocument/2006/relationships/tags" Target="../tags/tag63.xml"/><Relationship Id="rId39" Type="http://schemas.openxmlformats.org/officeDocument/2006/relationships/tags" Target="../tags/tag98.xml"/><Relationship Id="rId38" Type="http://schemas.openxmlformats.org/officeDocument/2006/relationships/tags" Target="../tags/tag97.xml"/><Relationship Id="rId37" Type="http://schemas.openxmlformats.org/officeDocument/2006/relationships/tags" Target="../tags/tag96.xml"/><Relationship Id="rId36" Type="http://schemas.openxmlformats.org/officeDocument/2006/relationships/tags" Target="../tags/tag95.xml"/><Relationship Id="rId35" Type="http://schemas.openxmlformats.org/officeDocument/2006/relationships/tags" Target="../tags/tag94.xml"/><Relationship Id="rId34" Type="http://schemas.openxmlformats.org/officeDocument/2006/relationships/tags" Target="../tags/tag93.xml"/><Relationship Id="rId33" Type="http://schemas.openxmlformats.org/officeDocument/2006/relationships/tags" Target="../tags/tag92.xml"/><Relationship Id="rId32" Type="http://schemas.openxmlformats.org/officeDocument/2006/relationships/tags" Target="../tags/tag91.xml"/><Relationship Id="rId31" Type="http://schemas.openxmlformats.org/officeDocument/2006/relationships/tags" Target="../tags/tag90.xml"/><Relationship Id="rId30" Type="http://schemas.openxmlformats.org/officeDocument/2006/relationships/tags" Target="../tags/tag89.xml"/><Relationship Id="rId3" Type="http://schemas.openxmlformats.org/officeDocument/2006/relationships/tags" Target="../tags/tag62.xml"/><Relationship Id="rId29" Type="http://schemas.openxmlformats.org/officeDocument/2006/relationships/tags" Target="../tags/tag88.xml"/><Relationship Id="rId28" Type="http://schemas.openxmlformats.org/officeDocument/2006/relationships/tags" Target="../tags/tag87.xml"/><Relationship Id="rId27" Type="http://schemas.openxmlformats.org/officeDocument/2006/relationships/tags" Target="../tags/tag86.xml"/><Relationship Id="rId26" Type="http://schemas.openxmlformats.org/officeDocument/2006/relationships/tags" Target="../tags/tag85.xml"/><Relationship Id="rId25" Type="http://schemas.openxmlformats.org/officeDocument/2006/relationships/tags" Target="../tags/tag84.xml"/><Relationship Id="rId24" Type="http://schemas.openxmlformats.org/officeDocument/2006/relationships/tags" Target="../tags/tag83.xml"/><Relationship Id="rId23" Type="http://schemas.openxmlformats.org/officeDocument/2006/relationships/tags" Target="../tags/tag82.xml"/><Relationship Id="rId22" Type="http://schemas.openxmlformats.org/officeDocument/2006/relationships/tags" Target="../tags/tag81.xml"/><Relationship Id="rId21" Type="http://schemas.openxmlformats.org/officeDocument/2006/relationships/tags" Target="../tags/tag80.xml"/><Relationship Id="rId20" Type="http://schemas.openxmlformats.org/officeDocument/2006/relationships/tags" Target="../tags/tag79.xml"/><Relationship Id="rId2" Type="http://schemas.openxmlformats.org/officeDocument/2006/relationships/tags" Target="../tags/tag61.xml"/><Relationship Id="rId19" Type="http://schemas.openxmlformats.org/officeDocument/2006/relationships/tags" Target="../tags/tag78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tags" Target="../tags/tag60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9" Type="http://schemas.openxmlformats.org/officeDocument/2006/relationships/notesSlide" Target="../notesSlides/notesSlide3.xml"/><Relationship Id="rId48" Type="http://schemas.openxmlformats.org/officeDocument/2006/relationships/slideLayout" Target="../slideLayouts/slideLayout7.xml"/><Relationship Id="rId47" Type="http://schemas.openxmlformats.org/officeDocument/2006/relationships/tags" Target="../tags/tag151.xml"/><Relationship Id="rId46" Type="http://schemas.openxmlformats.org/officeDocument/2006/relationships/image" Target="../media/image13.png"/><Relationship Id="rId45" Type="http://schemas.openxmlformats.org/officeDocument/2006/relationships/image" Target="../media/image12.png"/><Relationship Id="rId44" Type="http://schemas.openxmlformats.org/officeDocument/2006/relationships/tags" Target="../tags/tag150.xml"/><Relationship Id="rId43" Type="http://schemas.openxmlformats.org/officeDocument/2006/relationships/tags" Target="../tags/tag149.xml"/><Relationship Id="rId42" Type="http://schemas.openxmlformats.org/officeDocument/2006/relationships/tags" Target="../tags/tag148.xml"/><Relationship Id="rId41" Type="http://schemas.openxmlformats.org/officeDocument/2006/relationships/tags" Target="../tags/tag147.xml"/><Relationship Id="rId40" Type="http://schemas.openxmlformats.org/officeDocument/2006/relationships/tags" Target="../tags/tag146.xml"/><Relationship Id="rId4" Type="http://schemas.openxmlformats.org/officeDocument/2006/relationships/tags" Target="../tags/tag110.xml"/><Relationship Id="rId39" Type="http://schemas.openxmlformats.org/officeDocument/2006/relationships/tags" Target="../tags/tag145.xml"/><Relationship Id="rId38" Type="http://schemas.openxmlformats.org/officeDocument/2006/relationships/tags" Target="../tags/tag144.xml"/><Relationship Id="rId37" Type="http://schemas.openxmlformats.org/officeDocument/2006/relationships/tags" Target="../tags/tag143.xml"/><Relationship Id="rId36" Type="http://schemas.openxmlformats.org/officeDocument/2006/relationships/tags" Target="../tags/tag142.xml"/><Relationship Id="rId35" Type="http://schemas.openxmlformats.org/officeDocument/2006/relationships/tags" Target="../tags/tag141.xml"/><Relationship Id="rId34" Type="http://schemas.openxmlformats.org/officeDocument/2006/relationships/tags" Target="../tags/tag140.xml"/><Relationship Id="rId33" Type="http://schemas.openxmlformats.org/officeDocument/2006/relationships/tags" Target="../tags/tag139.xml"/><Relationship Id="rId32" Type="http://schemas.openxmlformats.org/officeDocument/2006/relationships/tags" Target="../tags/tag138.xml"/><Relationship Id="rId31" Type="http://schemas.openxmlformats.org/officeDocument/2006/relationships/tags" Target="../tags/tag137.xml"/><Relationship Id="rId30" Type="http://schemas.openxmlformats.org/officeDocument/2006/relationships/tags" Target="../tags/tag136.xml"/><Relationship Id="rId3" Type="http://schemas.openxmlformats.org/officeDocument/2006/relationships/tags" Target="../tags/tag109.xml"/><Relationship Id="rId29" Type="http://schemas.openxmlformats.org/officeDocument/2006/relationships/tags" Target="../tags/tag135.xml"/><Relationship Id="rId28" Type="http://schemas.openxmlformats.org/officeDocument/2006/relationships/tags" Target="../tags/tag134.xml"/><Relationship Id="rId27" Type="http://schemas.openxmlformats.org/officeDocument/2006/relationships/tags" Target="../tags/tag133.xml"/><Relationship Id="rId26" Type="http://schemas.openxmlformats.org/officeDocument/2006/relationships/tags" Target="../tags/tag132.xml"/><Relationship Id="rId25" Type="http://schemas.openxmlformats.org/officeDocument/2006/relationships/tags" Target="../tags/tag131.xml"/><Relationship Id="rId24" Type="http://schemas.openxmlformats.org/officeDocument/2006/relationships/tags" Target="../tags/tag130.xml"/><Relationship Id="rId23" Type="http://schemas.openxmlformats.org/officeDocument/2006/relationships/tags" Target="../tags/tag129.xml"/><Relationship Id="rId22" Type="http://schemas.openxmlformats.org/officeDocument/2006/relationships/tags" Target="../tags/tag128.xml"/><Relationship Id="rId21" Type="http://schemas.openxmlformats.org/officeDocument/2006/relationships/tags" Target="../tags/tag127.xml"/><Relationship Id="rId20" Type="http://schemas.openxmlformats.org/officeDocument/2006/relationships/tags" Target="../tags/tag126.xml"/><Relationship Id="rId2" Type="http://schemas.openxmlformats.org/officeDocument/2006/relationships/tags" Target="../tags/tag108.xml"/><Relationship Id="rId19" Type="http://schemas.openxmlformats.org/officeDocument/2006/relationships/tags" Target="../tags/tag125.xml"/><Relationship Id="rId18" Type="http://schemas.openxmlformats.org/officeDocument/2006/relationships/tags" Target="../tags/tag124.xml"/><Relationship Id="rId17" Type="http://schemas.openxmlformats.org/officeDocument/2006/relationships/tags" Target="../tags/tag123.xml"/><Relationship Id="rId16" Type="http://schemas.openxmlformats.org/officeDocument/2006/relationships/tags" Target="../tags/tag122.xml"/><Relationship Id="rId15" Type="http://schemas.openxmlformats.org/officeDocument/2006/relationships/tags" Target="../tags/tag121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tags" Target="../tags/tag10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2" Type="http://schemas.openxmlformats.org/officeDocument/2006/relationships/notesSlide" Target="../notesSlides/notesSlide4.xml"/><Relationship Id="rId51" Type="http://schemas.openxmlformats.org/officeDocument/2006/relationships/slideLayout" Target="../slideLayouts/slideLayout7.xml"/><Relationship Id="rId50" Type="http://schemas.openxmlformats.org/officeDocument/2006/relationships/tags" Target="../tags/tag198.xml"/><Relationship Id="rId5" Type="http://schemas.openxmlformats.org/officeDocument/2006/relationships/tags" Target="../tags/tag156.xml"/><Relationship Id="rId49" Type="http://schemas.openxmlformats.org/officeDocument/2006/relationships/image" Target="../media/image16.png"/><Relationship Id="rId48" Type="http://schemas.openxmlformats.org/officeDocument/2006/relationships/image" Target="../media/image15.png"/><Relationship Id="rId47" Type="http://schemas.openxmlformats.org/officeDocument/2006/relationships/image" Target="../media/image14.png"/><Relationship Id="rId46" Type="http://schemas.openxmlformats.org/officeDocument/2006/relationships/tags" Target="../tags/tag197.xml"/><Relationship Id="rId45" Type="http://schemas.openxmlformats.org/officeDocument/2006/relationships/tags" Target="../tags/tag196.xml"/><Relationship Id="rId44" Type="http://schemas.openxmlformats.org/officeDocument/2006/relationships/tags" Target="../tags/tag195.xml"/><Relationship Id="rId43" Type="http://schemas.openxmlformats.org/officeDocument/2006/relationships/tags" Target="../tags/tag194.xml"/><Relationship Id="rId42" Type="http://schemas.openxmlformats.org/officeDocument/2006/relationships/tags" Target="../tags/tag193.xml"/><Relationship Id="rId41" Type="http://schemas.openxmlformats.org/officeDocument/2006/relationships/tags" Target="../tags/tag192.xml"/><Relationship Id="rId40" Type="http://schemas.openxmlformats.org/officeDocument/2006/relationships/tags" Target="../tags/tag191.xml"/><Relationship Id="rId4" Type="http://schemas.openxmlformats.org/officeDocument/2006/relationships/tags" Target="../tags/tag155.xml"/><Relationship Id="rId39" Type="http://schemas.openxmlformats.org/officeDocument/2006/relationships/tags" Target="../tags/tag190.xml"/><Relationship Id="rId38" Type="http://schemas.openxmlformats.org/officeDocument/2006/relationships/tags" Target="../tags/tag189.xml"/><Relationship Id="rId37" Type="http://schemas.openxmlformats.org/officeDocument/2006/relationships/tags" Target="../tags/tag188.xml"/><Relationship Id="rId36" Type="http://schemas.openxmlformats.org/officeDocument/2006/relationships/tags" Target="../tags/tag187.xml"/><Relationship Id="rId35" Type="http://schemas.openxmlformats.org/officeDocument/2006/relationships/tags" Target="../tags/tag186.xml"/><Relationship Id="rId34" Type="http://schemas.openxmlformats.org/officeDocument/2006/relationships/tags" Target="../tags/tag185.xml"/><Relationship Id="rId33" Type="http://schemas.openxmlformats.org/officeDocument/2006/relationships/tags" Target="../tags/tag184.xml"/><Relationship Id="rId32" Type="http://schemas.openxmlformats.org/officeDocument/2006/relationships/tags" Target="../tags/tag183.xml"/><Relationship Id="rId31" Type="http://schemas.openxmlformats.org/officeDocument/2006/relationships/tags" Target="../tags/tag182.xml"/><Relationship Id="rId30" Type="http://schemas.openxmlformats.org/officeDocument/2006/relationships/tags" Target="../tags/tag181.xml"/><Relationship Id="rId3" Type="http://schemas.openxmlformats.org/officeDocument/2006/relationships/tags" Target="../tags/tag154.xml"/><Relationship Id="rId29" Type="http://schemas.openxmlformats.org/officeDocument/2006/relationships/tags" Target="../tags/tag180.xml"/><Relationship Id="rId28" Type="http://schemas.openxmlformats.org/officeDocument/2006/relationships/tags" Target="../tags/tag179.xml"/><Relationship Id="rId27" Type="http://schemas.openxmlformats.org/officeDocument/2006/relationships/tags" Target="../tags/tag178.xml"/><Relationship Id="rId26" Type="http://schemas.openxmlformats.org/officeDocument/2006/relationships/tags" Target="../tags/tag177.xml"/><Relationship Id="rId25" Type="http://schemas.openxmlformats.org/officeDocument/2006/relationships/tags" Target="../tags/tag176.xml"/><Relationship Id="rId24" Type="http://schemas.openxmlformats.org/officeDocument/2006/relationships/tags" Target="../tags/tag175.xml"/><Relationship Id="rId23" Type="http://schemas.openxmlformats.org/officeDocument/2006/relationships/tags" Target="../tags/tag174.xml"/><Relationship Id="rId22" Type="http://schemas.openxmlformats.org/officeDocument/2006/relationships/tags" Target="../tags/tag173.xml"/><Relationship Id="rId21" Type="http://schemas.openxmlformats.org/officeDocument/2006/relationships/tags" Target="../tags/tag172.xml"/><Relationship Id="rId20" Type="http://schemas.openxmlformats.org/officeDocument/2006/relationships/tags" Target="../tags/tag171.xml"/><Relationship Id="rId2" Type="http://schemas.openxmlformats.org/officeDocument/2006/relationships/tags" Target="../tags/tag153.xml"/><Relationship Id="rId19" Type="http://schemas.openxmlformats.org/officeDocument/2006/relationships/tags" Target="../tags/tag170.xml"/><Relationship Id="rId18" Type="http://schemas.openxmlformats.org/officeDocument/2006/relationships/tags" Target="../tags/tag169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tags" Target="../tags/tag15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6" Type="http://schemas.openxmlformats.org/officeDocument/2006/relationships/notesSlide" Target="../notesSlides/notesSlide5.xml"/><Relationship Id="rId45" Type="http://schemas.openxmlformats.org/officeDocument/2006/relationships/slideLayout" Target="../slideLayouts/slideLayout7.xml"/><Relationship Id="rId44" Type="http://schemas.openxmlformats.org/officeDocument/2006/relationships/tags" Target="../tags/tag241.xml"/><Relationship Id="rId43" Type="http://schemas.openxmlformats.org/officeDocument/2006/relationships/image" Target="../media/image17.png"/><Relationship Id="rId42" Type="http://schemas.openxmlformats.org/officeDocument/2006/relationships/tags" Target="../tags/tag240.xml"/><Relationship Id="rId41" Type="http://schemas.openxmlformats.org/officeDocument/2006/relationships/tags" Target="../tags/tag239.xml"/><Relationship Id="rId40" Type="http://schemas.openxmlformats.org/officeDocument/2006/relationships/tags" Target="../tags/tag238.xml"/><Relationship Id="rId4" Type="http://schemas.openxmlformats.org/officeDocument/2006/relationships/tags" Target="../tags/tag202.xml"/><Relationship Id="rId39" Type="http://schemas.openxmlformats.org/officeDocument/2006/relationships/tags" Target="../tags/tag237.xml"/><Relationship Id="rId38" Type="http://schemas.openxmlformats.org/officeDocument/2006/relationships/tags" Target="../tags/tag236.xml"/><Relationship Id="rId37" Type="http://schemas.openxmlformats.org/officeDocument/2006/relationships/tags" Target="../tags/tag235.xml"/><Relationship Id="rId36" Type="http://schemas.openxmlformats.org/officeDocument/2006/relationships/tags" Target="../tags/tag234.xml"/><Relationship Id="rId35" Type="http://schemas.openxmlformats.org/officeDocument/2006/relationships/tags" Target="../tags/tag233.xml"/><Relationship Id="rId34" Type="http://schemas.openxmlformats.org/officeDocument/2006/relationships/tags" Target="../tags/tag232.xml"/><Relationship Id="rId33" Type="http://schemas.openxmlformats.org/officeDocument/2006/relationships/tags" Target="../tags/tag231.xml"/><Relationship Id="rId32" Type="http://schemas.openxmlformats.org/officeDocument/2006/relationships/tags" Target="../tags/tag230.xml"/><Relationship Id="rId31" Type="http://schemas.openxmlformats.org/officeDocument/2006/relationships/tags" Target="../tags/tag229.xml"/><Relationship Id="rId30" Type="http://schemas.openxmlformats.org/officeDocument/2006/relationships/tags" Target="../tags/tag228.xml"/><Relationship Id="rId3" Type="http://schemas.openxmlformats.org/officeDocument/2006/relationships/tags" Target="../tags/tag201.xml"/><Relationship Id="rId29" Type="http://schemas.openxmlformats.org/officeDocument/2006/relationships/tags" Target="../tags/tag227.xml"/><Relationship Id="rId28" Type="http://schemas.openxmlformats.org/officeDocument/2006/relationships/tags" Target="../tags/tag226.xml"/><Relationship Id="rId27" Type="http://schemas.openxmlformats.org/officeDocument/2006/relationships/tags" Target="../tags/tag225.xml"/><Relationship Id="rId26" Type="http://schemas.openxmlformats.org/officeDocument/2006/relationships/tags" Target="../tags/tag224.xml"/><Relationship Id="rId25" Type="http://schemas.openxmlformats.org/officeDocument/2006/relationships/tags" Target="../tags/tag223.xml"/><Relationship Id="rId24" Type="http://schemas.openxmlformats.org/officeDocument/2006/relationships/tags" Target="../tags/tag222.xml"/><Relationship Id="rId23" Type="http://schemas.openxmlformats.org/officeDocument/2006/relationships/tags" Target="../tags/tag221.xml"/><Relationship Id="rId22" Type="http://schemas.openxmlformats.org/officeDocument/2006/relationships/tags" Target="../tags/tag220.xml"/><Relationship Id="rId21" Type="http://schemas.openxmlformats.org/officeDocument/2006/relationships/tags" Target="../tags/tag219.xml"/><Relationship Id="rId20" Type="http://schemas.openxmlformats.org/officeDocument/2006/relationships/tags" Target="../tags/tag218.xml"/><Relationship Id="rId2" Type="http://schemas.openxmlformats.org/officeDocument/2006/relationships/tags" Target="../tags/tag200.xml"/><Relationship Id="rId19" Type="http://schemas.openxmlformats.org/officeDocument/2006/relationships/tags" Target="../tags/tag217.xml"/><Relationship Id="rId18" Type="http://schemas.openxmlformats.org/officeDocument/2006/relationships/tags" Target="../tags/tag216.xml"/><Relationship Id="rId17" Type="http://schemas.openxmlformats.org/officeDocument/2006/relationships/tags" Target="../tags/tag215.xml"/><Relationship Id="rId16" Type="http://schemas.openxmlformats.org/officeDocument/2006/relationships/tags" Target="../tags/tag214.xml"/><Relationship Id="rId15" Type="http://schemas.openxmlformats.org/officeDocument/2006/relationships/tags" Target="../tags/tag213.xml"/><Relationship Id="rId14" Type="http://schemas.openxmlformats.org/officeDocument/2006/relationships/tags" Target="../tags/tag212.xml"/><Relationship Id="rId13" Type="http://schemas.openxmlformats.org/officeDocument/2006/relationships/tags" Target="../tags/tag211.xml"/><Relationship Id="rId12" Type="http://schemas.openxmlformats.org/officeDocument/2006/relationships/tags" Target="../tags/tag210.xml"/><Relationship Id="rId11" Type="http://schemas.openxmlformats.org/officeDocument/2006/relationships/tags" Target="../tags/tag209.xml"/><Relationship Id="rId10" Type="http://schemas.openxmlformats.org/officeDocument/2006/relationships/tags" Target="../tags/tag208.xml"/><Relationship Id="rId1" Type="http://schemas.openxmlformats.org/officeDocument/2006/relationships/tags" Target="../tags/tag199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250.xml"/><Relationship Id="rId8" Type="http://schemas.openxmlformats.org/officeDocument/2006/relationships/tags" Target="../tags/tag249.xml"/><Relationship Id="rId7" Type="http://schemas.openxmlformats.org/officeDocument/2006/relationships/tags" Target="../tags/tag248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7" Type="http://schemas.openxmlformats.org/officeDocument/2006/relationships/notesSlide" Target="../notesSlides/notesSlide6.xml"/><Relationship Id="rId46" Type="http://schemas.openxmlformats.org/officeDocument/2006/relationships/slideLayout" Target="../slideLayouts/slideLayout7.xml"/><Relationship Id="rId45" Type="http://schemas.openxmlformats.org/officeDocument/2006/relationships/tags" Target="../tags/tag284.xml"/><Relationship Id="rId44" Type="http://schemas.openxmlformats.org/officeDocument/2006/relationships/tags" Target="../tags/tag283.xml"/><Relationship Id="rId43" Type="http://schemas.openxmlformats.org/officeDocument/2006/relationships/image" Target="../media/image19.png"/><Relationship Id="rId42" Type="http://schemas.openxmlformats.org/officeDocument/2006/relationships/image" Target="../media/image18.png"/><Relationship Id="rId41" Type="http://schemas.openxmlformats.org/officeDocument/2006/relationships/tags" Target="../tags/tag282.xml"/><Relationship Id="rId40" Type="http://schemas.openxmlformats.org/officeDocument/2006/relationships/tags" Target="../tags/tag281.xml"/><Relationship Id="rId4" Type="http://schemas.openxmlformats.org/officeDocument/2006/relationships/tags" Target="../tags/tag245.xml"/><Relationship Id="rId39" Type="http://schemas.openxmlformats.org/officeDocument/2006/relationships/tags" Target="../tags/tag280.xml"/><Relationship Id="rId38" Type="http://schemas.openxmlformats.org/officeDocument/2006/relationships/tags" Target="../tags/tag279.xml"/><Relationship Id="rId37" Type="http://schemas.openxmlformats.org/officeDocument/2006/relationships/tags" Target="../tags/tag278.xml"/><Relationship Id="rId36" Type="http://schemas.openxmlformats.org/officeDocument/2006/relationships/tags" Target="../tags/tag277.xml"/><Relationship Id="rId35" Type="http://schemas.openxmlformats.org/officeDocument/2006/relationships/tags" Target="../tags/tag276.xml"/><Relationship Id="rId34" Type="http://schemas.openxmlformats.org/officeDocument/2006/relationships/tags" Target="../tags/tag275.xml"/><Relationship Id="rId33" Type="http://schemas.openxmlformats.org/officeDocument/2006/relationships/tags" Target="../tags/tag274.xml"/><Relationship Id="rId32" Type="http://schemas.openxmlformats.org/officeDocument/2006/relationships/tags" Target="../tags/tag273.xml"/><Relationship Id="rId31" Type="http://schemas.openxmlformats.org/officeDocument/2006/relationships/tags" Target="../tags/tag272.xml"/><Relationship Id="rId30" Type="http://schemas.openxmlformats.org/officeDocument/2006/relationships/tags" Target="../tags/tag271.xml"/><Relationship Id="rId3" Type="http://schemas.openxmlformats.org/officeDocument/2006/relationships/tags" Target="../tags/tag244.xml"/><Relationship Id="rId29" Type="http://schemas.openxmlformats.org/officeDocument/2006/relationships/tags" Target="../tags/tag270.xml"/><Relationship Id="rId28" Type="http://schemas.openxmlformats.org/officeDocument/2006/relationships/tags" Target="../tags/tag269.xml"/><Relationship Id="rId27" Type="http://schemas.openxmlformats.org/officeDocument/2006/relationships/tags" Target="../tags/tag268.xml"/><Relationship Id="rId26" Type="http://schemas.openxmlformats.org/officeDocument/2006/relationships/tags" Target="../tags/tag267.xml"/><Relationship Id="rId25" Type="http://schemas.openxmlformats.org/officeDocument/2006/relationships/tags" Target="../tags/tag266.xml"/><Relationship Id="rId24" Type="http://schemas.openxmlformats.org/officeDocument/2006/relationships/tags" Target="../tags/tag265.xml"/><Relationship Id="rId23" Type="http://schemas.openxmlformats.org/officeDocument/2006/relationships/tags" Target="../tags/tag264.xml"/><Relationship Id="rId22" Type="http://schemas.openxmlformats.org/officeDocument/2006/relationships/tags" Target="../tags/tag263.xml"/><Relationship Id="rId21" Type="http://schemas.openxmlformats.org/officeDocument/2006/relationships/tags" Target="../tags/tag262.xml"/><Relationship Id="rId20" Type="http://schemas.openxmlformats.org/officeDocument/2006/relationships/tags" Target="../tags/tag261.xml"/><Relationship Id="rId2" Type="http://schemas.openxmlformats.org/officeDocument/2006/relationships/tags" Target="../tags/tag243.xml"/><Relationship Id="rId19" Type="http://schemas.openxmlformats.org/officeDocument/2006/relationships/tags" Target="../tags/tag260.xml"/><Relationship Id="rId18" Type="http://schemas.openxmlformats.org/officeDocument/2006/relationships/tags" Target="../tags/tag259.xml"/><Relationship Id="rId17" Type="http://schemas.openxmlformats.org/officeDocument/2006/relationships/tags" Target="../tags/tag258.xml"/><Relationship Id="rId16" Type="http://schemas.openxmlformats.org/officeDocument/2006/relationships/tags" Target="../tags/tag257.xml"/><Relationship Id="rId15" Type="http://schemas.openxmlformats.org/officeDocument/2006/relationships/tags" Target="../tags/tag256.xml"/><Relationship Id="rId14" Type="http://schemas.openxmlformats.org/officeDocument/2006/relationships/tags" Target="../tags/tag255.xml"/><Relationship Id="rId13" Type="http://schemas.openxmlformats.org/officeDocument/2006/relationships/tags" Target="../tags/tag254.xml"/><Relationship Id="rId12" Type="http://schemas.openxmlformats.org/officeDocument/2006/relationships/tags" Target="../tags/tag253.xml"/><Relationship Id="rId11" Type="http://schemas.openxmlformats.org/officeDocument/2006/relationships/tags" Target="../tags/tag252.xml"/><Relationship Id="rId10" Type="http://schemas.openxmlformats.org/officeDocument/2006/relationships/tags" Target="../tags/tag251.xml"/><Relationship Id="rId1" Type="http://schemas.openxmlformats.org/officeDocument/2006/relationships/tags" Target="../tags/tag24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7" Type="http://schemas.openxmlformats.org/officeDocument/2006/relationships/notesSlide" Target="../notesSlides/notesSlide7.xml"/><Relationship Id="rId46" Type="http://schemas.openxmlformats.org/officeDocument/2006/relationships/slideLayout" Target="../slideLayouts/slideLayout7.xml"/><Relationship Id="rId45" Type="http://schemas.openxmlformats.org/officeDocument/2006/relationships/tags" Target="../tags/tag327.xml"/><Relationship Id="rId44" Type="http://schemas.openxmlformats.org/officeDocument/2006/relationships/image" Target="../media/image21.png"/><Relationship Id="rId43" Type="http://schemas.openxmlformats.org/officeDocument/2006/relationships/image" Target="../media/image20.png"/><Relationship Id="rId42" Type="http://schemas.openxmlformats.org/officeDocument/2006/relationships/tags" Target="../tags/tag326.xml"/><Relationship Id="rId41" Type="http://schemas.openxmlformats.org/officeDocument/2006/relationships/tags" Target="../tags/tag325.xml"/><Relationship Id="rId40" Type="http://schemas.openxmlformats.org/officeDocument/2006/relationships/tags" Target="../tags/tag324.xml"/><Relationship Id="rId4" Type="http://schemas.openxmlformats.org/officeDocument/2006/relationships/tags" Target="../tags/tag288.xml"/><Relationship Id="rId39" Type="http://schemas.openxmlformats.org/officeDocument/2006/relationships/tags" Target="../tags/tag323.xml"/><Relationship Id="rId38" Type="http://schemas.openxmlformats.org/officeDocument/2006/relationships/tags" Target="../tags/tag322.xml"/><Relationship Id="rId37" Type="http://schemas.openxmlformats.org/officeDocument/2006/relationships/tags" Target="../tags/tag321.xml"/><Relationship Id="rId36" Type="http://schemas.openxmlformats.org/officeDocument/2006/relationships/tags" Target="../tags/tag320.xml"/><Relationship Id="rId35" Type="http://schemas.openxmlformats.org/officeDocument/2006/relationships/tags" Target="../tags/tag319.xml"/><Relationship Id="rId34" Type="http://schemas.openxmlformats.org/officeDocument/2006/relationships/tags" Target="../tags/tag318.xml"/><Relationship Id="rId33" Type="http://schemas.openxmlformats.org/officeDocument/2006/relationships/tags" Target="../tags/tag317.xml"/><Relationship Id="rId32" Type="http://schemas.openxmlformats.org/officeDocument/2006/relationships/tags" Target="../tags/tag316.xml"/><Relationship Id="rId31" Type="http://schemas.openxmlformats.org/officeDocument/2006/relationships/tags" Target="../tags/tag315.xml"/><Relationship Id="rId30" Type="http://schemas.openxmlformats.org/officeDocument/2006/relationships/tags" Target="../tags/tag314.xml"/><Relationship Id="rId3" Type="http://schemas.openxmlformats.org/officeDocument/2006/relationships/tags" Target="../tags/tag287.xml"/><Relationship Id="rId29" Type="http://schemas.openxmlformats.org/officeDocument/2006/relationships/tags" Target="../tags/tag313.xml"/><Relationship Id="rId28" Type="http://schemas.openxmlformats.org/officeDocument/2006/relationships/tags" Target="../tags/tag312.xml"/><Relationship Id="rId27" Type="http://schemas.openxmlformats.org/officeDocument/2006/relationships/tags" Target="../tags/tag311.xml"/><Relationship Id="rId26" Type="http://schemas.openxmlformats.org/officeDocument/2006/relationships/tags" Target="../tags/tag310.xml"/><Relationship Id="rId25" Type="http://schemas.openxmlformats.org/officeDocument/2006/relationships/tags" Target="../tags/tag309.xml"/><Relationship Id="rId24" Type="http://schemas.openxmlformats.org/officeDocument/2006/relationships/tags" Target="../tags/tag308.xml"/><Relationship Id="rId23" Type="http://schemas.openxmlformats.org/officeDocument/2006/relationships/tags" Target="../tags/tag307.xml"/><Relationship Id="rId22" Type="http://schemas.openxmlformats.org/officeDocument/2006/relationships/tags" Target="../tags/tag306.xml"/><Relationship Id="rId21" Type="http://schemas.openxmlformats.org/officeDocument/2006/relationships/tags" Target="../tags/tag305.xml"/><Relationship Id="rId20" Type="http://schemas.openxmlformats.org/officeDocument/2006/relationships/tags" Target="../tags/tag304.xml"/><Relationship Id="rId2" Type="http://schemas.openxmlformats.org/officeDocument/2006/relationships/tags" Target="../tags/tag286.xml"/><Relationship Id="rId19" Type="http://schemas.openxmlformats.org/officeDocument/2006/relationships/tags" Target="../tags/tag303.xml"/><Relationship Id="rId18" Type="http://schemas.openxmlformats.org/officeDocument/2006/relationships/tags" Target="../tags/tag302.xml"/><Relationship Id="rId17" Type="http://schemas.openxmlformats.org/officeDocument/2006/relationships/tags" Target="../tags/tag301.xml"/><Relationship Id="rId16" Type="http://schemas.openxmlformats.org/officeDocument/2006/relationships/tags" Target="../tags/tag300.xml"/><Relationship Id="rId15" Type="http://schemas.openxmlformats.org/officeDocument/2006/relationships/tags" Target="../tags/tag299.xml"/><Relationship Id="rId14" Type="http://schemas.openxmlformats.org/officeDocument/2006/relationships/tags" Target="../tags/tag298.xml"/><Relationship Id="rId13" Type="http://schemas.openxmlformats.org/officeDocument/2006/relationships/tags" Target="../tags/tag297.xml"/><Relationship Id="rId12" Type="http://schemas.openxmlformats.org/officeDocument/2006/relationships/tags" Target="../tags/tag296.xml"/><Relationship Id="rId11" Type="http://schemas.openxmlformats.org/officeDocument/2006/relationships/tags" Target="../tags/tag295.xml"/><Relationship Id="rId10" Type="http://schemas.openxmlformats.org/officeDocument/2006/relationships/tags" Target="../tags/tag294.xml"/><Relationship Id="rId1" Type="http://schemas.openxmlformats.org/officeDocument/2006/relationships/tags" Target="../tags/tag285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336.xml"/><Relationship Id="rId8" Type="http://schemas.openxmlformats.org/officeDocument/2006/relationships/tags" Target="../tags/tag335.xml"/><Relationship Id="rId7" Type="http://schemas.openxmlformats.org/officeDocument/2006/relationships/tags" Target="../tags/tag334.xml"/><Relationship Id="rId6" Type="http://schemas.openxmlformats.org/officeDocument/2006/relationships/tags" Target="../tags/tag333.xml"/><Relationship Id="rId5" Type="http://schemas.openxmlformats.org/officeDocument/2006/relationships/tags" Target="../tags/tag332.xml"/><Relationship Id="rId47" Type="http://schemas.openxmlformats.org/officeDocument/2006/relationships/notesSlide" Target="../notesSlides/notesSlide8.xml"/><Relationship Id="rId46" Type="http://schemas.openxmlformats.org/officeDocument/2006/relationships/slideLayout" Target="../slideLayouts/slideLayout7.xml"/><Relationship Id="rId45" Type="http://schemas.openxmlformats.org/officeDocument/2006/relationships/tags" Target="../tags/tag369.xml"/><Relationship Id="rId44" Type="http://schemas.openxmlformats.org/officeDocument/2006/relationships/image" Target="../media/image24.png"/><Relationship Id="rId43" Type="http://schemas.openxmlformats.org/officeDocument/2006/relationships/image" Target="../media/image23.png"/><Relationship Id="rId42" Type="http://schemas.openxmlformats.org/officeDocument/2006/relationships/image" Target="../media/image22.png"/><Relationship Id="rId41" Type="http://schemas.openxmlformats.org/officeDocument/2006/relationships/tags" Target="../tags/tag368.xml"/><Relationship Id="rId40" Type="http://schemas.openxmlformats.org/officeDocument/2006/relationships/tags" Target="../tags/tag367.xml"/><Relationship Id="rId4" Type="http://schemas.openxmlformats.org/officeDocument/2006/relationships/tags" Target="../tags/tag331.xml"/><Relationship Id="rId39" Type="http://schemas.openxmlformats.org/officeDocument/2006/relationships/tags" Target="../tags/tag366.xml"/><Relationship Id="rId38" Type="http://schemas.openxmlformats.org/officeDocument/2006/relationships/tags" Target="../tags/tag365.xml"/><Relationship Id="rId37" Type="http://schemas.openxmlformats.org/officeDocument/2006/relationships/tags" Target="../tags/tag364.xml"/><Relationship Id="rId36" Type="http://schemas.openxmlformats.org/officeDocument/2006/relationships/tags" Target="../tags/tag363.xml"/><Relationship Id="rId35" Type="http://schemas.openxmlformats.org/officeDocument/2006/relationships/tags" Target="../tags/tag362.xml"/><Relationship Id="rId34" Type="http://schemas.openxmlformats.org/officeDocument/2006/relationships/tags" Target="../tags/tag361.xml"/><Relationship Id="rId33" Type="http://schemas.openxmlformats.org/officeDocument/2006/relationships/tags" Target="../tags/tag360.xml"/><Relationship Id="rId32" Type="http://schemas.openxmlformats.org/officeDocument/2006/relationships/tags" Target="../tags/tag359.xml"/><Relationship Id="rId31" Type="http://schemas.openxmlformats.org/officeDocument/2006/relationships/tags" Target="../tags/tag358.xml"/><Relationship Id="rId30" Type="http://schemas.openxmlformats.org/officeDocument/2006/relationships/tags" Target="../tags/tag357.xml"/><Relationship Id="rId3" Type="http://schemas.openxmlformats.org/officeDocument/2006/relationships/tags" Target="../tags/tag330.xml"/><Relationship Id="rId29" Type="http://schemas.openxmlformats.org/officeDocument/2006/relationships/tags" Target="../tags/tag356.xml"/><Relationship Id="rId28" Type="http://schemas.openxmlformats.org/officeDocument/2006/relationships/tags" Target="../tags/tag355.xml"/><Relationship Id="rId27" Type="http://schemas.openxmlformats.org/officeDocument/2006/relationships/tags" Target="../tags/tag354.xml"/><Relationship Id="rId26" Type="http://schemas.openxmlformats.org/officeDocument/2006/relationships/tags" Target="../tags/tag353.xml"/><Relationship Id="rId25" Type="http://schemas.openxmlformats.org/officeDocument/2006/relationships/tags" Target="../tags/tag352.xml"/><Relationship Id="rId24" Type="http://schemas.openxmlformats.org/officeDocument/2006/relationships/tags" Target="../tags/tag351.xml"/><Relationship Id="rId23" Type="http://schemas.openxmlformats.org/officeDocument/2006/relationships/tags" Target="../tags/tag350.xml"/><Relationship Id="rId22" Type="http://schemas.openxmlformats.org/officeDocument/2006/relationships/tags" Target="../tags/tag349.xml"/><Relationship Id="rId21" Type="http://schemas.openxmlformats.org/officeDocument/2006/relationships/tags" Target="../tags/tag348.xml"/><Relationship Id="rId20" Type="http://schemas.openxmlformats.org/officeDocument/2006/relationships/tags" Target="../tags/tag347.xml"/><Relationship Id="rId2" Type="http://schemas.openxmlformats.org/officeDocument/2006/relationships/tags" Target="../tags/tag329.xml"/><Relationship Id="rId19" Type="http://schemas.openxmlformats.org/officeDocument/2006/relationships/tags" Target="../tags/tag346.xml"/><Relationship Id="rId18" Type="http://schemas.openxmlformats.org/officeDocument/2006/relationships/tags" Target="../tags/tag345.xml"/><Relationship Id="rId17" Type="http://schemas.openxmlformats.org/officeDocument/2006/relationships/tags" Target="../tags/tag344.xml"/><Relationship Id="rId16" Type="http://schemas.openxmlformats.org/officeDocument/2006/relationships/tags" Target="../tags/tag343.xml"/><Relationship Id="rId15" Type="http://schemas.openxmlformats.org/officeDocument/2006/relationships/tags" Target="../tags/tag342.xml"/><Relationship Id="rId14" Type="http://schemas.openxmlformats.org/officeDocument/2006/relationships/tags" Target="../tags/tag341.xml"/><Relationship Id="rId13" Type="http://schemas.openxmlformats.org/officeDocument/2006/relationships/tags" Target="../tags/tag340.xml"/><Relationship Id="rId12" Type="http://schemas.openxmlformats.org/officeDocument/2006/relationships/tags" Target="../tags/tag339.xml"/><Relationship Id="rId11" Type="http://schemas.openxmlformats.org/officeDocument/2006/relationships/tags" Target="../tags/tag338.xml"/><Relationship Id="rId10" Type="http://schemas.openxmlformats.org/officeDocument/2006/relationships/tags" Target="../tags/tag337.xml"/><Relationship Id="rId1" Type="http://schemas.openxmlformats.org/officeDocument/2006/relationships/tags" Target="../tags/tag328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378.xml"/><Relationship Id="rId8" Type="http://schemas.openxmlformats.org/officeDocument/2006/relationships/tags" Target="../tags/tag377.xml"/><Relationship Id="rId7" Type="http://schemas.openxmlformats.org/officeDocument/2006/relationships/tags" Target="../tags/tag376.xml"/><Relationship Id="rId6" Type="http://schemas.openxmlformats.org/officeDocument/2006/relationships/tags" Target="../tags/tag375.xml"/><Relationship Id="rId5" Type="http://schemas.openxmlformats.org/officeDocument/2006/relationships/tags" Target="../tags/tag374.xml"/><Relationship Id="rId45" Type="http://schemas.openxmlformats.org/officeDocument/2006/relationships/notesSlide" Target="../notesSlides/notesSlide9.xml"/><Relationship Id="rId44" Type="http://schemas.openxmlformats.org/officeDocument/2006/relationships/slideLayout" Target="../slideLayouts/slideLayout7.xml"/><Relationship Id="rId43" Type="http://schemas.openxmlformats.org/officeDocument/2006/relationships/tags" Target="../tags/tag411.xml"/><Relationship Id="rId42" Type="http://schemas.openxmlformats.org/officeDocument/2006/relationships/image" Target="../media/image25.png"/><Relationship Id="rId41" Type="http://schemas.openxmlformats.org/officeDocument/2006/relationships/tags" Target="../tags/tag410.xml"/><Relationship Id="rId40" Type="http://schemas.openxmlformats.org/officeDocument/2006/relationships/tags" Target="../tags/tag409.xml"/><Relationship Id="rId4" Type="http://schemas.openxmlformats.org/officeDocument/2006/relationships/tags" Target="../tags/tag373.xml"/><Relationship Id="rId39" Type="http://schemas.openxmlformats.org/officeDocument/2006/relationships/tags" Target="../tags/tag408.xml"/><Relationship Id="rId38" Type="http://schemas.openxmlformats.org/officeDocument/2006/relationships/tags" Target="../tags/tag407.xml"/><Relationship Id="rId37" Type="http://schemas.openxmlformats.org/officeDocument/2006/relationships/tags" Target="../tags/tag406.xml"/><Relationship Id="rId36" Type="http://schemas.openxmlformats.org/officeDocument/2006/relationships/tags" Target="../tags/tag405.xml"/><Relationship Id="rId35" Type="http://schemas.openxmlformats.org/officeDocument/2006/relationships/tags" Target="../tags/tag404.xml"/><Relationship Id="rId34" Type="http://schemas.openxmlformats.org/officeDocument/2006/relationships/tags" Target="../tags/tag403.xml"/><Relationship Id="rId33" Type="http://schemas.openxmlformats.org/officeDocument/2006/relationships/tags" Target="../tags/tag402.xml"/><Relationship Id="rId32" Type="http://schemas.openxmlformats.org/officeDocument/2006/relationships/tags" Target="../tags/tag401.xml"/><Relationship Id="rId31" Type="http://schemas.openxmlformats.org/officeDocument/2006/relationships/tags" Target="../tags/tag400.xml"/><Relationship Id="rId30" Type="http://schemas.openxmlformats.org/officeDocument/2006/relationships/tags" Target="../tags/tag399.xml"/><Relationship Id="rId3" Type="http://schemas.openxmlformats.org/officeDocument/2006/relationships/tags" Target="../tags/tag372.xml"/><Relationship Id="rId29" Type="http://schemas.openxmlformats.org/officeDocument/2006/relationships/tags" Target="../tags/tag398.xml"/><Relationship Id="rId28" Type="http://schemas.openxmlformats.org/officeDocument/2006/relationships/tags" Target="../tags/tag397.xml"/><Relationship Id="rId27" Type="http://schemas.openxmlformats.org/officeDocument/2006/relationships/tags" Target="../tags/tag396.xml"/><Relationship Id="rId26" Type="http://schemas.openxmlformats.org/officeDocument/2006/relationships/tags" Target="../tags/tag395.xml"/><Relationship Id="rId25" Type="http://schemas.openxmlformats.org/officeDocument/2006/relationships/tags" Target="../tags/tag394.xml"/><Relationship Id="rId24" Type="http://schemas.openxmlformats.org/officeDocument/2006/relationships/tags" Target="../tags/tag393.xml"/><Relationship Id="rId23" Type="http://schemas.openxmlformats.org/officeDocument/2006/relationships/tags" Target="../tags/tag392.xml"/><Relationship Id="rId22" Type="http://schemas.openxmlformats.org/officeDocument/2006/relationships/tags" Target="../tags/tag391.xml"/><Relationship Id="rId21" Type="http://schemas.openxmlformats.org/officeDocument/2006/relationships/tags" Target="../tags/tag390.xml"/><Relationship Id="rId20" Type="http://schemas.openxmlformats.org/officeDocument/2006/relationships/tags" Target="../tags/tag389.xml"/><Relationship Id="rId2" Type="http://schemas.openxmlformats.org/officeDocument/2006/relationships/tags" Target="../tags/tag371.xml"/><Relationship Id="rId19" Type="http://schemas.openxmlformats.org/officeDocument/2006/relationships/tags" Target="../tags/tag388.xml"/><Relationship Id="rId18" Type="http://schemas.openxmlformats.org/officeDocument/2006/relationships/tags" Target="../tags/tag387.xml"/><Relationship Id="rId17" Type="http://schemas.openxmlformats.org/officeDocument/2006/relationships/tags" Target="../tags/tag386.xml"/><Relationship Id="rId16" Type="http://schemas.openxmlformats.org/officeDocument/2006/relationships/tags" Target="../tags/tag385.xml"/><Relationship Id="rId15" Type="http://schemas.openxmlformats.org/officeDocument/2006/relationships/tags" Target="../tags/tag384.xml"/><Relationship Id="rId14" Type="http://schemas.openxmlformats.org/officeDocument/2006/relationships/tags" Target="../tags/tag383.xml"/><Relationship Id="rId13" Type="http://schemas.openxmlformats.org/officeDocument/2006/relationships/tags" Target="../tags/tag382.xml"/><Relationship Id="rId12" Type="http://schemas.openxmlformats.org/officeDocument/2006/relationships/tags" Target="../tags/tag381.xml"/><Relationship Id="rId11" Type="http://schemas.openxmlformats.org/officeDocument/2006/relationships/tags" Target="../tags/tag380.xml"/><Relationship Id="rId10" Type="http://schemas.openxmlformats.org/officeDocument/2006/relationships/tags" Target="../tags/tag379.xml"/><Relationship Id="rId1" Type="http://schemas.openxmlformats.org/officeDocument/2006/relationships/tags" Target="../tags/tag37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4800" dirty="0">
                <a:solidFill>
                  <a:schemeClr val="accent1">
                    <a:lumMod val="50000"/>
                  </a:schemeClr>
                </a:solidFill>
              </a:rPr>
              <a:t>日本語の発音</a:t>
            </a:r>
            <a:r>
              <a:rPr lang="en-US" altLang="ja-JP" sz="48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br>
              <a:rPr lang="en-US" altLang="ja-JP" sz="4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altLang="ja-JP" sz="4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ja-JP" altLang="en-US" sz="4800" dirty="0">
                <a:solidFill>
                  <a:schemeClr val="accent1">
                    <a:lumMod val="50000"/>
                  </a:schemeClr>
                </a:solidFill>
              </a:rPr>
              <a:t>　長音  濁音　拗音  拗長音</a:t>
            </a:r>
            <a:endParaRPr lang="zh-CN" alt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793288" y="1677880"/>
          <a:ext cx="8966448" cy="43145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41612"/>
                <a:gridCol w="2241612"/>
                <a:gridCol w="2241612"/>
                <a:gridCol w="2241612"/>
              </a:tblGrid>
              <a:tr h="745724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ぴゃ</a:t>
                      </a:r>
                      <a:endParaRPr lang="en-US" altLang="ja-JP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びゃ</a:t>
                      </a:r>
                      <a:endParaRPr lang="en-US" altLang="ja-JP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じゃ</a:t>
                      </a:r>
                      <a:endParaRPr lang="en-US" altLang="ja-JP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ぎゃ</a:t>
                      </a:r>
                      <a:endParaRPr lang="ja-JP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7" marB="45727"/>
                </a:tc>
              </a:tr>
              <a:tr h="727969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ピャ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ビャ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ジャ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ギャ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7" marB="45727"/>
                </a:tc>
              </a:tr>
              <a:tr h="68358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ぴゅ</a:t>
                      </a:r>
                      <a:endParaRPr lang="en-US" altLang="ja-JP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びゅ</a:t>
                      </a:r>
                      <a:endParaRPr lang="en-US" altLang="ja-JP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じゅ</a:t>
                      </a:r>
                      <a:endParaRPr lang="en-US" altLang="ja-JP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ぎゅ</a:t>
                      </a:r>
                      <a:endParaRPr lang="ja-JP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7" marB="45727"/>
                </a:tc>
              </a:tr>
              <a:tr h="710214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ピュ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ビュ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ジュ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ギャ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7" marB="45727"/>
                </a:tc>
              </a:tr>
              <a:tr h="710214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ぴょ</a:t>
                      </a:r>
                      <a:endParaRPr lang="en-US" altLang="ja-JP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びょ</a:t>
                      </a:r>
                      <a:endParaRPr lang="en-US" altLang="ja-JP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じょ</a:t>
                      </a:r>
                      <a:endParaRPr lang="en-US" altLang="ja-JP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ぎょ</a:t>
                      </a:r>
                      <a:endParaRPr lang="ja-JP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7" marB="45727"/>
                </a:tc>
              </a:tr>
              <a:tr h="736846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ピョ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ビョ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ジョ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ギョ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7" marB="45727"/>
                </a:tc>
              </a:tr>
            </a:tbl>
          </a:graphicData>
        </a:graphic>
      </p:graphicFrame>
      <p:sp>
        <p:nvSpPr>
          <p:cNvPr id="68712" name="文本框 1"/>
          <p:cNvSpPr txBox="1">
            <a:spLocks noChangeArrowheads="1"/>
          </p:cNvSpPr>
          <p:nvPr/>
        </p:nvSpPr>
        <p:spPr bwMode="auto">
          <a:xfrm>
            <a:off x="2441359" y="722019"/>
            <a:ext cx="768689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4400" dirty="0">
                <a:solidFill>
                  <a:srgbClr val="002060"/>
                </a:solidFill>
              </a:rPr>
              <a:t>Ⅳ</a:t>
            </a:r>
            <a:r>
              <a:rPr lang="ja-JP" altLang="en-US" sz="4400" dirty="0">
                <a:solidFill>
                  <a:srgbClr val="002060"/>
                </a:solidFill>
              </a:rPr>
              <a:t>　拗　濁　音</a:t>
            </a:r>
            <a:endParaRPr lang="zh-CN" altLang="en-US" sz="4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136342" y="1420427"/>
          <a:ext cx="9951868" cy="430567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4429"/>
                <a:gridCol w="1428396"/>
                <a:gridCol w="1427417"/>
                <a:gridCol w="1428396"/>
                <a:gridCol w="1427417"/>
                <a:gridCol w="1428396"/>
                <a:gridCol w="1427417"/>
              </a:tblGrid>
              <a:tr h="751839"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highlight>
                            <a:srgbClr val="00FF00"/>
                          </a:highlight>
                        </a:rPr>
                        <a:t>りゃ</a:t>
                      </a:r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あ</a:t>
                      </a:r>
                      <a:endParaRPr lang="ja-JP" altLang="zh-CN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highlight>
                            <a:srgbClr val="00FF00"/>
                          </a:highlight>
                        </a:rPr>
                        <a:t>みゃ</a:t>
                      </a:r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あ</a:t>
                      </a:r>
                      <a:endParaRPr lang="ja-JP" altLang="zh-CN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highlight>
                            <a:srgbClr val="00FF00"/>
                          </a:highlight>
                        </a:rPr>
                        <a:t>ひゃ</a:t>
                      </a:r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あ</a:t>
                      </a:r>
                      <a:endParaRPr lang="ja-JP" altLang="zh-CN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highlight>
                            <a:srgbClr val="00FF00"/>
                          </a:highlight>
                        </a:rPr>
                        <a:t>にゃ</a:t>
                      </a:r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あ</a:t>
                      </a:r>
                      <a:endParaRPr lang="ja-JP" altLang="zh-CN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highlight>
                            <a:srgbClr val="00FF00"/>
                          </a:highlight>
                        </a:rPr>
                        <a:t>ちゃ</a:t>
                      </a:r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あ</a:t>
                      </a:r>
                      <a:endParaRPr lang="ja-JP" altLang="zh-CN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highlight>
                            <a:srgbClr val="00FF00"/>
                          </a:highlight>
                        </a:rPr>
                        <a:t>しゃ</a:t>
                      </a:r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あ</a:t>
                      </a:r>
                      <a:endParaRPr lang="ja-JP" altLang="zh-CN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highlight>
                            <a:srgbClr val="00FF00"/>
                          </a:highlight>
                        </a:rPr>
                        <a:t>きゃ</a:t>
                      </a:r>
                      <a:r>
                        <a:rPr lang="en-US" altLang="ja-JP" sz="2000" dirty="0"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あ</a:t>
                      </a:r>
                      <a:endParaRPr lang="ja-JP" altLang="zh-CN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3" marB="45723"/>
                </a:tc>
              </a:tr>
              <a:tr h="667002"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リャ</a:t>
                      </a:r>
                      <a:r>
                        <a:rPr lang="ja-JP" altLang="en-US" sz="2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ー</a:t>
                      </a:r>
                      <a:endParaRPr lang="ja-JP" altLang="zh-CN" sz="200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ミャ</a:t>
                      </a:r>
                      <a:r>
                        <a:rPr lang="ja-JP" altLang="en-US" sz="2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ー</a:t>
                      </a:r>
                      <a:endParaRPr lang="ja-JP" altLang="zh-CN" sz="200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ヒャ</a:t>
                      </a:r>
                      <a:r>
                        <a:rPr lang="ja-JP" altLang="en-US" sz="2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ー</a:t>
                      </a:r>
                      <a:endParaRPr lang="ja-JP" altLang="zh-CN" sz="200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ニャ</a:t>
                      </a:r>
                      <a:r>
                        <a:rPr lang="ja-JP" altLang="en-US" sz="2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ー</a:t>
                      </a:r>
                      <a:endParaRPr lang="ja-JP" altLang="zh-CN" sz="200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チャ</a:t>
                      </a:r>
                      <a:r>
                        <a:rPr lang="ja-JP" altLang="en-US" sz="2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ー</a:t>
                      </a:r>
                      <a:endParaRPr lang="ja-JP" altLang="zh-CN" sz="200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シャ</a:t>
                      </a:r>
                      <a:r>
                        <a:rPr lang="ja-JP" altLang="en-US" sz="2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ー</a:t>
                      </a:r>
                      <a:endParaRPr lang="ja-JP" altLang="zh-CN" sz="200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キャ</a:t>
                      </a:r>
                      <a:r>
                        <a:rPr lang="ja-JP" altLang="en-US" sz="2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ー</a:t>
                      </a:r>
                      <a:endParaRPr lang="ja-JP" altLang="zh-CN" sz="200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3" marB="45723"/>
                </a:tc>
              </a:tr>
              <a:tr h="776413"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highlight>
                            <a:srgbClr val="00FF00"/>
                          </a:highlight>
                        </a:rPr>
                        <a:t>りゅ</a:t>
                      </a:r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う</a:t>
                      </a:r>
                      <a:endParaRPr lang="ja-JP" altLang="zh-CN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highlight>
                            <a:srgbClr val="00FF00"/>
                          </a:highlight>
                        </a:rPr>
                        <a:t>みゅ</a:t>
                      </a:r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う</a:t>
                      </a:r>
                      <a:endParaRPr lang="ja-JP" altLang="zh-CN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highlight>
                            <a:srgbClr val="00FF00"/>
                          </a:highlight>
                        </a:rPr>
                        <a:t>ひゅ</a:t>
                      </a:r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う</a:t>
                      </a:r>
                      <a:endParaRPr lang="ja-JP" altLang="zh-CN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highlight>
                            <a:srgbClr val="00FF00"/>
                          </a:highlight>
                        </a:rPr>
                        <a:t>にゅ</a:t>
                      </a:r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う</a:t>
                      </a:r>
                      <a:endParaRPr lang="ja-JP" altLang="zh-CN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highlight>
                            <a:srgbClr val="00FF00"/>
                          </a:highlight>
                        </a:rPr>
                        <a:t>ちゅ</a:t>
                      </a:r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う</a:t>
                      </a:r>
                      <a:endParaRPr lang="ja-JP" altLang="zh-CN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highlight>
                            <a:srgbClr val="00FF00"/>
                          </a:highlight>
                        </a:rPr>
                        <a:t>しゅ</a:t>
                      </a:r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う</a:t>
                      </a:r>
                      <a:endParaRPr lang="ja-JP" altLang="zh-CN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highlight>
                            <a:srgbClr val="00FF00"/>
                          </a:highlight>
                        </a:rPr>
                        <a:t>きゅ</a:t>
                      </a:r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う</a:t>
                      </a:r>
                      <a:endParaRPr lang="ja-JP" altLang="zh-CN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3" marB="45723"/>
                </a:tc>
              </a:tr>
              <a:tr h="667002"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リュ</a:t>
                      </a:r>
                      <a:r>
                        <a:rPr lang="ja-JP" alt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ー</a:t>
                      </a:r>
                      <a:endParaRPr lang="ja-JP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ミュ</a:t>
                      </a:r>
                      <a:r>
                        <a:rPr lang="ja-JP" alt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ー</a:t>
                      </a:r>
                      <a:endParaRPr lang="ja-JP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ヒュ</a:t>
                      </a:r>
                      <a:r>
                        <a:rPr lang="ja-JP" alt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ー</a:t>
                      </a:r>
                      <a:endParaRPr lang="ja-JP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ニュ</a:t>
                      </a:r>
                      <a:r>
                        <a:rPr lang="ja-JP" alt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ー</a:t>
                      </a:r>
                      <a:endParaRPr lang="ja-JP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チュ</a:t>
                      </a:r>
                      <a:r>
                        <a:rPr lang="ja-JP" alt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ー</a:t>
                      </a:r>
                      <a:endParaRPr lang="ja-JP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シュ</a:t>
                      </a:r>
                      <a:r>
                        <a:rPr lang="ja-JP" alt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ー</a:t>
                      </a:r>
                      <a:endParaRPr lang="ja-JP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キュ</a:t>
                      </a:r>
                      <a:r>
                        <a:rPr lang="ja-JP" alt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ー</a:t>
                      </a:r>
                      <a:endParaRPr lang="ja-JP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3" marB="45723"/>
                </a:tc>
              </a:tr>
              <a:tr h="776413"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highlight>
                            <a:srgbClr val="00FF00"/>
                          </a:highlight>
                        </a:rPr>
                        <a:t>りょ</a:t>
                      </a:r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う</a:t>
                      </a:r>
                      <a:endParaRPr lang="ja-JP" altLang="zh-CN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highlight>
                            <a:srgbClr val="00FF00"/>
                          </a:highlight>
                        </a:rPr>
                        <a:t>みょ</a:t>
                      </a:r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う</a:t>
                      </a:r>
                      <a:endParaRPr lang="ja-JP" altLang="zh-CN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highlight>
                            <a:srgbClr val="00FF00"/>
                          </a:highlight>
                        </a:rPr>
                        <a:t>ひょ</a:t>
                      </a:r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う</a:t>
                      </a:r>
                      <a:endParaRPr lang="ja-JP" altLang="zh-CN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highlight>
                            <a:srgbClr val="00FF00"/>
                          </a:highlight>
                        </a:rPr>
                        <a:t>にょ</a:t>
                      </a:r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う</a:t>
                      </a:r>
                      <a:endParaRPr lang="ja-JP" altLang="zh-CN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highlight>
                            <a:srgbClr val="00FF00"/>
                          </a:highlight>
                        </a:rPr>
                        <a:t>ちょ</a:t>
                      </a:r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う</a:t>
                      </a:r>
                      <a:endParaRPr lang="ja-JP" altLang="zh-CN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highlight>
                            <a:srgbClr val="00FF00"/>
                          </a:highlight>
                        </a:rPr>
                        <a:t>しょ</a:t>
                      </a:r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う</a:t>
                      </a:r>
                      <a:endParaRPr lang="ja-JP" altLang="zh-CN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highlight>
                            <a:srgbClr val="00FF00"/>
                          </a:highlight>
                        </a:rPr>
                        <a:t>きょ</a:t>
                      </a:r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う</a:t>
                      </a:r>
                      <a:endParaRPr lang="ja-JP" altLang="zh-CN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23" marB="45723"/>
                </a:tc>
              </a:tr>
              <a:tr h="667002"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リョ</a:t>
                      </a:r>
                      <a:r>
                        <a:rPr lang="ja-JP" alt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ー</a:t>
                      </a:r>
                      <a:endParaRPr lang="ja-JP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ミョ</a:t>
                      </a:r>
                      <a:r>
                        <a:rPr lang="ja-JP" alt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ー</a:t>
                      </a:r>
                      <a:endParaRPr lang="ja-JP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ヒョ</a:t>
                      </a:r>
                      <a:r>
                        <a:rPr lang="ja-JP" alt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ー</a:t>
                      </a:r>
                      <a:endParaRPr lang="ja-JP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ニョ</a:t>
                      </a:r>
                      <a:r>
                        <a:rPr lang="ja-JP" alt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ー</a:t>
                      </a:r>
                      <a:endParaRPr lang="ja-JP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チョ</a:t>
                      </a:r>
                      <a:r>
                        <a:rPr lang="ja-JP" alt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ー</a:t>
                      </a:r>
                      <a:endParaRPr lang="ja-JP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ショ</a:t>
                      </a:r>
                      <a:r>
                        <a:rPr lang="ja-JP" alt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ー</a:t>
                      </a:r>
                      <a:endParaRPr lang="ja-JP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キョ</a:t>
                      </a:r>
                      <a:r>
                        <a:rPr lang="ja-JP" alt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ー</a:t>
                      </a:r>
                      <a:endParaRPr lang="ja-JP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23" marB="45723"/>
                </a:tc>
              </a:tr>
            </a:tbl>
          </a:graphicData>
        </a:graphic>
      </p:graphicFrame>
      <p:sp>
        <p:nvSpPr>
          <p:cNvPr id="69724" name="文本框 1"/>
          <p:cNvSpPr txBox="1">
            <a:spLocks noChangeArrowheads="1"/>
          </p:cNvSpPr>
          <p:nvPr/>
        </p:nvSpPr>
        <p:spPr bwMode="auto">
          <a:xfrm>
            <a:off x="2927350" y="620713"/>
            <a:ext cx="6553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3600" b="1" dirty="0">
                <a:solidFill>
                  <a:srgbClr val="083763"/>
                </a:solidFill>
              </a:rPr>
              <a:t>Ⅴ</a:t>
            </a:r>
            <a:r>
              <a:rPr lang="ja-JP" altLang="en-US" sz="3600" b="1" dirty="0">
                <a:solidFill>
                  <a:srgbClr val="083763"/>
                </a:solidFill>
              </a:rPr>
              <a:t>　</a:t>
            </a:r>
            <a:r>
              <a:rPr lang="zh-CN" altLang="en-US" sz="3600" b="1" dirty="0">
                <a:solidFill>
                  <a:srgbClr val="083763"/>
                </a:solidFill>
              </a:rPr>
              <a:t>拗 长 音</a:t>
            </a:r>
            <a:endParaRPr lang="zh-CN" altLang="en-US" sz="3600" b="1" dirty="0">
              <a:solidFill>
                <a:srgbClr val="08376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424278" y="1803341"/>
          <a:ext cx="9792072" cy="41358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48018"/>
                <a:gridCol w="2448018"/>
                <a:gridCol w="2448018"/>
                <a:gridCol w="2448018"/>
              </a:tblGrid>
              <a:tr h="68240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ぴゃあ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びゃあ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じゃあ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ぎゃあ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43" marR="91443" marT="45727" marB="45727"/>
                </a:tc>
              </a:tr>
              <a:tr h="68358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ピャ－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ビャ－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ジャ－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ギャ－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43" marR="91443" marT="45727" marB="45727"/>
                </a:tc>
              </a:tr>
              <a:tr h="674703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ぴゅう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びゅう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じゅう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ぎゅう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43" marR="91443" marT="45727" marB="45727"/>
                </a:tc>
              </a:tr>
              <a:tr h="665825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ピュ－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ビュ－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ジュ－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ギュ－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43" marR="91443" marT="45727" marB="45727"/>
                </a:tc>
              </a:tr>
              <a:tr h="683581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ぴょう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びょう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じょう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ぎょう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43" marR="91443" marT="45727" marB="45727"/>
                </a:tc>
              </a:tr>
              <a:tr h="74572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ピョ－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ビョ－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ジョ－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43" marR="91443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ギョ－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43" marR="91443" marT="45727" marB="45727"/>
                </a:tc>
              </a:tr>
            </a:tbl>
          </a:graphicData>
        </a:graphic>
      </p:graphicFrame>
      <p:sp>
        <p:nvSpPr>
          <p:cNvPr id="70750" name="文本框 1"/>
          <p:cNvSpPr txBox="1">
            <a:spLocks noChangeArrowheads="1"/>
          </p:cNvSpPr>
          <p:nvPr/>
        </p:nvSpPr>
        <p:spPr bwMode="auto">
          <a:xfrm>
            <a:off x="2512380" y="665824"/>
            <a:ext cx="761586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4400" dirty="0">
                <a:solidFill>
                  <a:schemeClr val="bg2">
                    <a:lumMod val="10000"/>
                  </a:schemeClr>
                </a:solidFill>
              </a:rPr>
              <a:t>Ⅵ</a:t>
            </a:r>
            <a:r>
              <a:rPr lang="ja-JP" altLang="en-US" sz="4400" dirty="0">
                <a:solidFill>
                  <a:schemeClr val="bg2">
                    <a:lumMod val="10000"/>
                  </a:schemeClr>
                </a:solidFill>
              </a:rPr>
              <a:t>　</a:t>
            </a:r>
            <a:r>
              <a:rPr lang="zh-CN" altLang="en-US" sz="4400" dirty="0">
                <a:solidFill>
                  <a:schemeClr val="bg2">
                    <a:lumMod val="10000"/>
                  </a:schemeClr>
                </a:solidFill>
              </a:rPr>
              <a:t>拗</a:t>
            </a:r>
            <a:r>
              <a:rPr lang="ja-JP" altLang="en-US" sz="4400" dirty="0">
                <a:solidFill>
                  <a:schemeClr val="bg2">
                    <a:lumMod val="10000"/>
                  </a:schemeClr>
                </a:solidFill>
              </a:rPr>
              <a:t>長</a:t>
            </a:r>
            <a:r>
              <a:rPr lang="zh-CN" altLang="en-US" sz="4400" dirty="0">
                <a:solidFill>
                  <a:schemeClr val="bg2">
                    <a:lumMod val="10000"/>
                  </a:schemeClr>
                </a:solidFill>
              </a:rPr>
              <a:t>音</a:t>
            </a:r>
            <a:endParaRPr lang="zh-CN" altLang="en-US" sz="4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770" y="905510"/>
            <a:ext cx="10038945" cy="4918241"/>
          </a:xfrm>
        </p:spPr>
        <p:txBody>
          <a:bodyPr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altLang="ja-JP" sz="3600" dirty="0">
                <a:ln w="22225">
                  <a:solidFill>
                    <a:srgbClr val="009DD9"/>
                  </a:solidFill>
                  <a:prstDash val="solid"/>
                </a:ln>
                <a:solidFill>
                  <a:srgbClr val="009DD9">
                    <a:lumMod val="40000"/>
                    <a:lumOff val="60000"/>
                  </a:srgbClr>
                </a:solidFill>
                <a:sym typeface="+mn-ea"/>
              </a:rPr>
              <a:t> </a:t>
            </a:r>
            <a:r>
              <a:rPr lang="ja-JP" altLang="en-US" sz="2800" dirty="0">
                <a:solidFill>
                  <a:srgbClr val="0070C0"/>
                </a:solidFill>
                <a:sym typeface="+mn-ea"/>
              </a:rPr>
              <a:t>拗音練習</a:t>
            </a:r>
            <a:r>
              <a:rPr lang="ja-JP" altLang="zh-CN" sz="2800" dirty="0">
                <a:solidFill>
                  <a:srgbClr val="0070C0"/>
                </a:solidFill>
              </a:rPr>
              <a:t>　</a:t>
            </a:r>
            <a:r>
              <a:rPr lang="ja-JP" altLang="zh-CN" dirty="0"/>
              <a:t>　</a:t>
            </a:r>
            <a:endParaRPr lang="en-US" altLang="ja-JP" dirty="0"/>
          </a:p>
          <a:p>
            <a:pPr marL="274320" indent="-274320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zh-CN" altLang="en-US" dirty="0">
                <a:solidFill>
                  <a:srgbClr val="C00000"/>
                </a:solidFill>
              </a:rPr>
              <a:t>      </a:t>
            </a:r>
            <a:r>
              <a:rPr lang="ja-JP" altLang="en-US" dirty="0">
                <a:solidFill>
                  <a:srgbClr val="C00000"/>
                </a:solidFill>
              </a:rPr>
              <a:t>　</a:t>
            </a:r>
            <a:r>
              <a:rPr lang="zh-CN" altLang="en-US" sz="2800" b="1" dirty="0">
                <a:solidFill>
                  <a:srgbClr val="C00000"/>
                </a:solidFill>
              </a:rPr>
              <a:t>非拗音                                            拗音</a:t>
            </a:r>
            <a:endParaRPr lang="en-US" altLang="ja-JP" sz="2800" b="1" dirty="0">
              <a:solidFill>
                <a:srgbClr val="C00000"/>
              </a:solidFill>
            </a:endParaRPr>
          </a:p>
          <a:p>
            <a:pPr marL="274320" indent="-274320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ja-JP" altLang="en-US" sz="2800" dirty="0"/>
              <a:t>　　</a:t>
            </a:r>
            <a:r>
              <a:rPr lang="ja-JP" altLang="zh-CN" sz="2800" dirty="0"/>
              <a:t>ひやく</a:t>
            </a:r>
            <a:r>
              <a:rPr lang="zh-CN" altLang="ja-JP" sz="2800" dirty="0"/>
              <a:t>飞跃</a:t>
            </a:r>
            <a:r>
              <a:rPr lang="en-US" altLang="zh-CN" sz="2800" dirty="0"/>
              <a:t>) </a:t>
            </a:r>
            <a:r>
              <a:rPr lang="ja-JP" altLang="en-US" sz="2800" dirty="0"/>
              <a:t>　　　　　　　　</a:t>
            </a:r>
            <a:r>
              <a:rPr lang="ja-JP" altLang="zh-CN" sz="2800" dirty="0"/>
              <a:t>　ひゃく</a:t>
            </a:r>
            <a:r>
              <a:rPr lang="en-US" altLang="ja-JP" sz="2800" dirty="0"/>
              <a:t>(</a:t>
            </a:r>
            <a:r>
              <a:rPr lang="zh-CN" altLang="en-US" sz="2800" dirty="0"/>
              <a:t>一百</a:t>
            </a:r>
            <a:r>
              <a:rPr lang="en-US" altLang="zh-CN" sz="2800" dirty="0"/>
              <a:t>)</a:t>
            </a:r>
            <a:r>
              <a:rPr lang="ja-JP" altLang="zh-CN" sz="2800" dirty="0"/>
              <a:t>　</a:t>
            </a:r>
            <a:endParaRPr lang="ja-JP" altLang="zh-CN" sz="2800" dirty="0"/>
          </a:p>
          <a:p>
            <a:pPr marL="274320" indent="-274320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ja-JP" altLang="zh-CN" sz="2800" dirty="0"/>
              <a:t>　　じゆう</a:t>
            </a:r>
            <a:r>
              <a:rPr lang="en-US" altLang="ja-JP" sz="2800" dirty="0"/>
              <a:t>(</a:t>
            </a:r>
            <a:r>
              <a:rPr lang="zh-CN" altLang="en-US" sz="2800" dirty="0"/>
              <a:t>自由</a:t>
            </a:r>
            <a:r>
              <a:rPr lang="en-US" altLang="zh-CN" sz="2800" dirty="0"/>
              <a:t>)</a:t>
            </a:r>
            <a:r>
              <a:rPr lang="ja-JP" altLang="zh-CN" sz="2800" dirty="0"/>
              <a:t>　</a:t>
            </a:r>
            <a:r>
              <a:rPr lang="ja-JP" altLang="en-US" sz="2800" dirty="0"/>
              <a:t>　　　　　　　　</a:t>
            </a:r>
            <a:r>
              <a:rPr lang="ja-JP" altLang="zh-CN" sz="2800" dirty="0"/>
              <a:t>じゅう</a:t>
            </a:r>
            <a:r>
              <a:rPr lang="en-US" altLang="ja-JP" sz="2800" dirty="0"/>
              <a:t>(</a:t>
            </a:r>
            <a:r>
              <a:rPr lang="zh-CN" altLang="en-US" sz="2800" dirty="0"/>
              <a:t>十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marL="274320" indent="-274320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ja-JP" altLang="zh-CN" sz="2800" dirty="0"/>
              <a:t>　　びよういん</a:t>
            </a:r>
            <a:r>
              <a:rPr lang="en-US" altLang="ja-JP" sz="2800" dirty="0"/>
              <a:t>(</a:t>
            </a:r>
            <a:r>
              <a:rPr lang="zh-CN" altLang="en-US" sz="2800" dirty="0"/>
              <a:t>美容院</a:t>
            </a:r>
            <a:r>
              <a:rPr lang="en-US" altLang="zh-CN" sz="2800" dirty="0"/>
              <a:t>)</a:t>
            </a:r>
            <a:r>
              <a:rPr lang="ja-JP" altLang="zh-CN" sz="2800" dirty="0"/>
              <a:t>　</a:t>
            </a:r>
            <a:r>
              <a:rPr lang="ja-JP" altLang="en-US" sz="2800" dirty="0"/>
              <a:t>　　　　   </a:t>
            </a:r>
            <a:r>
              <a:rPr lang="ja-JP" altLang="zh-CN" sz="2800" dirty="0"/>
              <a:t>びょういん</a:t>
            </a:r>
            <a:r>
              <a:rPr lang="en-US" altLang="ja-JP" sz="2800" dirty="0"/>
              <a:t>(</a:t>
            </a:r>
            <a:r>
              <a:rPr lang="zh-CN" altLang="en-US" sz="2800" dirty="0"/>
              <a:t>医院</a:t>
            </a:r>
            <a:r>
              <a:rPr lang="en-US" altLang="zh-CN" sz="2800" dirty="0"/>
              <a:t>)</a:t>
            </a:r>
            <a:r>
              <a:rPr lang="ja-JP" altLang="zh-CN" sz="2800" dirty="0"/>
              <a:t>　</a:t>
            </a:r>
            <a:r>
              <a:rPr lang="ja-JP" altLang="en-US" sz="2800" dirty="0"/>
              <a:t>　</a:t>
            </a:r>
            <a:endParaRPr lang="ja-JP" altLang="ja-JP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3317" y="618586"/>
            <a:ext cx="9641149" cy="5007591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endParaRPr lang="en-US" altLang="ja-JP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 algn="ctr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ja-JP" altLang="en-US" sz="3500" dirty="0">
                <a:solidFill>
                  <a:srgbClr val="0070C0"/>
                </a:solidFill>
              </a:rPr>
              <a:t>     </a:t>
            </a:r>
            <a:r>
              <a:rPr lang="en-US" altLang="ja-JP" sz="3500" dirty="0">
                <a:solidFill>
                  <a:srgbClr val="0070C0"/>
                </a:solidFill>
              </a:rPr>
              <a:t>Ⅶ</a:t>
            </a:r>
            <a:r>
              <a:rPr lang="ja-JP" altLang="en-US" sz="3500" dirty="0">
                <a:solidFill>
                  <a:srgbClr val="0070C0"/>
                </a:solidFill>
              </a:rPr>
              <a:t>　撥　音　ん</a:t>
            </a:r>
            <a:endParaRPr lang="ja-JP" altLang="en-US" sz="3500" dirty="0">
              <a:solidFill>
                <a:srgbClr val="0070C0"/>
              </a:solidFill>
            </a:endParaRPr>
          </a:p>
          <a:p>
            <a:pPr marL="274320" indent="-274320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ja-JP" altLang="en-US" dirty="0"/>
              <a:t>　</a:t>
            </a:r>
            <a:r>
              <a:rPr lang="ja-JP" altLang="en-US" sz="2800" dirty="0"/>
              <a:t>みんな　      てんき　    はつおん　     かんぱい    </a:t>
            </a:r>
            <a:endParaRPr lang="ja-JP" altLang="en-US" sz="2800" dirty="0"/>
          </a:p>
          <a:p>
            <a:pPr marL="274320" indent="-274320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ja-JP" altLang="en-US" sz="2800" dirty="0"/>
              <a:t>  うんめい  　しんぶん    　こんぶ　　　あんしん</a:t>
            </a:r>
            <a:endParaRPr lang="en-US" altLang="ja-JP" sz="2800" dirty="0"/>
          </a:p>
          <a:p>
            <a:pPr marL="274320" indent="-274320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ja-JP" altLang="en-US" sz="2800" dirty="0"/>
              <a:t>　ぐんたい　　ほん　　　いんたい　　りんご　　かんぱい</a:t>
            </a:r>
            <a:endParaRPr lang="en-US" altLang="ja-JP" sz="2800" dirty="0"/>
          </a:p>
          <a:p>
            <a:pPr marL="274320" indent="-274320">
              <a:lnSpc>
                <a:spcPct val="200000"/>
              </a:lnSpc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ja-JP" altLang="en-US" sz="2800" dirty="0"/>
              <a:t>　インド　　フランス　　ワンピース　　　トンネル</a:t>
            </a:r>
            <a:r>
              <a:rPr lang="ja-JP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endParaRPr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354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>
                <a:solidFill>
                  <a:schemeClr val="tx2"/>
                </a:solidFill>
              </a:rPr>
              <a:t>Ⅷ</a:t>
            </a:r>
            <a:r>
              <a:rPr lang="ja-JP" altLang="en-US" dirty="0">
                <a:solidFill>
                  <a:schemeClr val="tx2"/>
                </a:solidFill>
              </a:rPr>
              <a:t>　促音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660124"/>
            <a:ext cx="10058400" cy="374637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ja-JP" altLang="en-US" sz="2800" dirty="0"/>
              <a:t>にっき　　いっぱい　　さっそく　　ぶっか　　いっか</a:t>
            </a:r>
            <a:endParaRPr lang="en-US" altLang="ja-JP" sz="2800" dirty="0"/>
          </a:p>
          <a:p>
            <a:pPr>
              <a:lnSpc>
                <a:spcPct val="200000"/>
              </a:lnSpc>
            </a:pPr>
            <a:r>
              <a:rPr lang="ja-JP" altLang="en-US" sz="2800" dirty="0"/>
              <a:t>きっさてん　　ロッポン　　ボックス　　　ソックス</a:t>
            </a:r>
            <a:endParaRPr lang="en-US" altLang="ja-JP" sz="2800" dirty="0"/>
          </a:p>
          <a:p>
            <a:pPr>
              <a:lnSpc>
                <a:spcPct val="200000"/>
              </a:lnSpc>
            </a:pPr>
            <a:r>
              <a:rPr lang="ja-JP" altLang="en-US" sz="2800" dirty="0"/>
              <a:t>コップ　　　ベッド　　　クレジットカード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ja-JP" altLang="en-US" sz="2800" dirty="0"/>
              <a:t>　　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745725"/>
            <a:ext cx="8229600" cy="5388746"/>
          </a:xfrm>
        </p:spPr>
        <p:txBody>
          <a:bodyPr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ja-JP" altLang="en-US" sz="3600" dirty="0">
                <a:solidFill>
                  <a:srgbClr val="0070C0"/>
                </a:solidFill>
              </a:rPr>
              <a:t>促　音</a:t>
            </a:r>
            <a:r>
              <a:rPr lang="ja-JP" altLang="en-US" sz="4200" dirty="0"/>
              <a:t>　</a:t>
            </a:r>
            <a:endParaRPr lang="ja-JP" altLang="en-US" sz="4200" dirty="0"/>
          </a:p>
          <a:p>
            <a:pPr marL="274320" indent="-274320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ja-JP" altLang="en-US" dirty="0"/>
              <a:t>　　</a:t>
            </a:r>
            <a:r>
              <a:rPr lang="ja-JP" altLang="en-US" sz="2800" dirty="0"/>
              <a:t>　</a:t>
            </a:r>
            <a:r>
              <a:rPr lang="ja-JP" altLang="en-US" sz="2800" dirty="0">
                <a:solidFill>
                  <a:srgbClr val="C00000"/>
                </a:solidFill>
              </a:rPr>
              <a:t>非促音　　　　　　　　促音</a:t>
            </a:r>
            <a:endParaRPr lang="en-US" altLang="ja-JP" sz="2800" dirty="0">
              <a:solidFill>
                <a:srgbClr val="C00000"/>
              </a:solidFill>
            </a:endParaRPr>
          </a:p>
          <a:p>
            <a:pPr marL="274320" indent="-274320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ja-JP" altLang="en-US" sz="2800" dirty="0"/>
              <a:t>　　ぶか</a:t>
            </a:r>
            <a:r>
              <a:rPr lang="en-US" altLang="zh-CN" sz="2800" dirty="0"/>
              <a:t>(</a:t>
            </a:r>
            <a:r>
              <a:rPr lang="zh-CN" altLang="en-US" sz="2800" dirty="0"/>
              <a:t>部下</a:t>
            </a:r>
            <a:r>
              <a:rPr lang="en-US" altLang="zh-CN" sz="2800" dirty="0"/>
              <a:t>) </a:t>
            </a:r>
            <a:r>
              <a:rPr lang="ja-JP" altLang="en-US" sz="2800" dirty="0"/>
              <a:t>　  　　　ぶっか</a:t>
            </a:r>
            <a:r>
              <a:rPr lang="en-US" altLang="ja-JP" sz="2800" dirty="0"/>
              <a:t>(</a:t>
            </a:r>
            <a:r>
              <a:rPr lang="zh-CN" altLang="en-US" sz="2800" dirty="0"/>
              <a:t>物价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marL="274320" indent="-274320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ja-JP" altLang="en-US" sz="2800" dirty="0"/>
              <a:t>　　かさい</a:t>
            </a:r>
            <a:r>
              <a:rPr lang="en-US" altLang="ja-JP" sz="2800" dirty="0"/>
              <a:t>(</a:t>
            </a:r>
            <a:r>
              <a:rPr lang="zh-CN" altLang="en-US" sz="2800" dirty="0"/>
              <a:t>火灾</a:t>
            </a:r>
            <a:r>
              <a:rPr lang="en-US" altLang="zh-CN" sz="2800" dirty="0"/>
              <a:t>)</a:t>
            </a:r>
            <a:r>
              <a:rPr lang="ja-JP" altLang="en-US" sz="2800" dirty="0"/>
              <a:t>　　　　かっさい</a:t>
            </a:r>
            <a:r>
              <a:rPr lang="en-US" altLang="ja-JP" sz="2800" dirty="0"/>
              <a:t>(</a:t>
            </a:r>
            <a:r>
              <a:rPr lang="zh-CN" altLang="en-US" sz="2800" dirty="0"/>
              <a:t>喝彩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marL="274320" indent="-274320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ja-JP" altLang="en-US" sz="2800" dirty="0"/>
              <a:t>　　おと</a:t>
            </a:r>
            <a:r>
              <a:rPr lang="en-US" altLang="ja-JP" sz="2800" dirty="0"/>
              <a:t>(</a:t>
            </a:r>
            <a:r>
              <a:rPr lang="zh-CN" altLang="en-US" sz="2800" dirty="0"/>
              <a:t>声音</a:t>
            </a:r>
            <a:r>
              <a:rPr lang="en-US" altLang="zh-CN" sz="2800" dirty="0"/>
              <a:t>)     </a:t>
            </a:r>
            <a:r>
              <a:rPr lang="ja-JP" altLang="en-US" sz="2800" dirty="0"/>
              <a:t>　　　　おっと</a:t>
            </a:r>
            <a:r>
              <a:rPr lang="en-US" altLang="ja-JP" sz="2800" dirty="0"/>
              <a:t>(</a:t>
            </a:r>
            <a:r>
              <a:rPr lang="zh-CN" altLang="en-US" sz="2800" dirty="0"/>
              <a:t>丈夫</a:t>
            </a:r>
            <a:r>
              <a:rPr lang="en-US" altLang="zh-CN" sz="2800" dirty="0"/>
              <a:t>)</a:t>
            </a:r>
            <a:r>
              <a:rPr lang="ja-JP" altLang="en-US" dirty="0"/>
              <a:t>　</a:t>
            </a:r>
            <a:endParaRPr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89056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2"/>
                </a:solidFill>
              </a:rPr>
              <a:t>挨拶言葉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7617" y="1536498"/>
            <a:ext cx="10058400" cy="40997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ja-JP" altLang="en-US" sz="4000" b="1" dirty="0">
                <a:solidFill>
                  <a:srgbClr val="002060"/>
                </a:solidFill>
                <a:latin typeface="宋体" pitchFamily="2" charset="-122"/>
                <a:ea typeface="Yu Mincho" panose="02020400000000000000" pitchFamily="18" charset="-128"/>
              </a:rPr>
              <a:t>１、おはよう</a:t>
            </a:r>
            <a:r>
              <a:rPr lang="ja-JP" altLang="en-US" sz="4000" b="1" dirty="0">
                <a:solidFill>
                  <a:srgbClr val="0070C0"/>
                </a:solidFill>
                <a:latin typeface="宋体" pitchFamily="2" charset="-122"/>
                <a:ea typeface="Yu Mincho" panose="02020400000000000000" pitchFamily="18" charset="-128"/>
              </a:rPr>
              <a:t>ございます</a:t>
            </a:r>
            <a:r>
              <a:rPr lang="ja-JP" altLang="en-US" sz="4000" b="1" dirty="0">
                <a:solidFill>
                  <a:srgbClr val="002060"/>
                </a:solidFill>
                <a:latin typeface="宋体" pitchFamily="2" charset="-122"/>
                <a:ea typeface="Yu Mincho" panose="02020400000000000000" pitchFamily="18" charset="-128"/>
              </a:rPr>
              <a:t>。</a:t>
            </a:r>
            <a:endParaRPr lang="en-US" altLang="ja-JP" sz="4000" b="1" dirty="0">
              <a:solidFill>
                <a:srgbClr val="002060"/>
              </a:solidFill>
              <a:latin typeface="宋体" pitchFamily="2" charset="-122"/>
              <a:ea typeface="Yu Mincho" panose="020204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4000" b="1" dirty="0">
                <a:solidFill>
                  <a:srgbClr val="002060"/>
                </a:solidFill>
                <a:latin typeface="宋体" pitchFamily="2" charset="-122"/>
                <a:ea typeface="Yu Mincho" panose="02020400000000000000" pitchFamily="18" charset="-128"/>
              </a:rPr>
              <a:t>２、</a:t>
            </a:r>
            <a:r>
              <a:rPr lang="ja-JP" altLang="en-US" sz="4000" b="1" dirty="0">
                <a:solidFill>
                  <a:srgbClr val="002060"/>
                </a:solidFill>
                <a:effectLst/>
                <a:latin typeface="宋体" pitchFamily="2" charset="-122"/>
                <a:ea typeface="Yu Mincho" panose="02020400000000000000" pitchFamily="18" charset="-128"/>
              </a:rPr>
              <a:t>こんにち</a:t>
            </a:r>
            <a:r>
              <a:rPr lang="ja-JP" altLang="en-US" sz="4000" b="1" dirty="0">
                <a:solidFill>
                  <a:srgbClr val="002060"/>
                </a:solidFill>
                <a:latin typeface="宋体" pitchFamily="2" charset="-122"/>
                <a:ea typeface="Yu Mincho" panose="02020400000000000000" pitchFamily="18" charset="-128"/>
              </a:rPr>
              <a:t>は。　</a:t>
            </a:r>
            <a:endParaRPr lang="en-US" altLang="ja-JP" sz="4000" b="1" dirty="0">
              <a:solidFill>
                <a:srgbClr val="002060"/>
              </a:solidFill>
              <a:latin typeface="宋体" pitchFamily="2" charset="-122"/>
              <a:ea typeface="Yu Mincho" panose="020204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4000" b="1" dirty="0">
                <a:solidFill>
                  <a:srgbClr val="002060"/>
                </a:solidFill>
                <a:latin typeface="宋体" pitchFamily="2" charset="-122"/>
                <a:ea typeface="Yu Mincho" panose="02020400000000000000" pitchFamily="18" charset="-128"/>
              </a:rPr>
              <a:t>３、ありがとうございます。</a:t>
            </a:r>
            <a:r>
              <a:rPr lang="ja-JP" altLang="en-US" sz="4000" b="1" dirty="0">
                <a:solidFill>
                  <a:srgbClr val="002060"/>
                </a:solidFill>
                <a:effectLst/>
                <a:latin typeface="宋体" pitchFamily="2" charset="-122"/>
                <a:ea typeface="Yu Mincho" panose="02020400000000000000" pitchFamily="18" charset="-128"/>
              </a:rPr>
              <a:t>　　　　</a:t>
            </a:r>
            <a:r>
              <a:rPr lang="ja-JP" altLang="en-US" sz="3200" b="1" dirty="0">
                <a:solidFill>
                  <a:srgbClr val="002060"/>
                </a:solidFill>
                <a:effectLst/>
                <a:latin typeface="宋体" pitchFamily="2" charset="-122"/>
                <a:ea typeface="Yu Mincho" panose="02020400000000000000" pitchFamily="18" charset="-128"/>
              </a:rPr>
              <a:t>　　　</a:t>
            </a:r>
            <a:endParaRPr lang="zh-CN" altLang="zh-C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89056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2"/>
                </a:solidFill>
              </a:rPr>
              <a:t>挨拶言葉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7617" y="1536498"/>
            <a:ext cx="10058400" cy="40997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ja-JP" sz="3600" b="1" dirty="0">
                <a:solidFill>
                  <a:srgbClr val="002060"/>
                </a:solidFill>
                <a:effectLst/>
                <a:latin typeface="宋体" pitchFamily="2" charset="-122"/>
                <a:ea typeface="Yu Mincho" panose="02020400000000000000" pitchFamily="18" charset="-128"/>
              </a:rPr>
              <a:t>4</a:t>
            </a:r>
            <a:r>
              <a:rPr lang="ja-JP" altLang="en-US" sz="3600" b="1" dirty="0">
                <a:solidFill>
                  <a:srgbClr val="002060"/>
                </a:solidFill>
                <a:effectLst/>
                <a:latin typeface="宋体" pitchFamily="2" charset="-122"/>
                <a:ea typeface="Yu Mincho" panose="02020400000000000000" pitchFamily="18" charset="-128"/>
              </a:rPr>
              <a:t>、</a:t>
            </a:r>
            <a:r>
              <a:rPr lang="ja-JP" altLang="zh-CN" sz="3600" b="1" dirty="0">
                <a:solidFill>
                  <a:srgbClr val="002060"/>
                </a:solidFill>
                <a:effectLst/>
                <a:latin typeface="宋体" pitchFamily="2" charset="-122"/>
                <a:ea typeface="Yu Mincho" panose="02020400000000000000" pitchFamily="18" charset="-128"/>
              </a:rPr>
              <a:t>どうぞ</a:t>
            </a:r>
            <a:r>
              <a:rPr lang="en-US" altLang="ja-JP" sz="3600" b="1" dirty="0">
                <a:solidFill>
                  <a:srgbClr val="002060"/>
                </a:solidFill>
                <a:effectLst/>
                <a:latin typeface="宋体" pitchFamily="2" charset="-122"/>
                <a:ea typeface="Yu Mincho" panose="02020400000000000000" pitchFamily="18" charset="-128"/>
              </a:rPr>
              <a:t>    </a:t>
            </a:r>
            <a:r>
              <a:rPr lang="zh-CN" altLang="en-US" sz="3600" b="1" dirty="0">
                <a:solidFill>
                  <a:srgbClr val="0070C0"/>
                </a:solidFill>
                <a:effectLst/>
                <a:latin typeface="宋体" pitchFamily="2" charset="-122"/>
                <a:ea typeface="Yu Mincho" panose="02020400000000000000" pitchFamily="18" charset="-128"/>
              </a:rPr>
              <a:t>请</a:t>
            </a:r>
            <a:endParaRPr lang="en-US" altLang="ja-JP" sz="3600" b="1" dirty="0">
              <a:solidFill>
                <a:srgbClr val="0070C0"/>
              </a:solidFill>
              <a:effectLst/>
              <a:latin typeface="宋体" pitchFamily="2" charset="-122"/>
              <a:ea typeface="Yu Mincho" panose="020204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en-US" altLang="ja-JP" sz="3600" b="1" dirty="0">
                <a:solidFill>
                  <a:srgbClr val="002060"/>
                </a:solidFill>
                <a:effectLst/>
                <a:latin typeface="宋体" pitchFamily="2" charset="-122"/>
                <a:ea typeface="Yu Mincho" panose="02020400000000000000" pitchFamily="18" charset="-128"/>
              </a:rPr>
              <a:t>5</a:t>
            </a:r>
            <a:r>
              <a:rPr lang="ja-JP" altLang="en-US" sz="3600" b="1" dirty="0">
                <a:solidFill>
                  <a:srgbClr val="002060"/>
                </a:solidFill>
                <a:effectLst/>
                <a:latin typeface="宋体" pitchFamily="2" charset="-122"/>
                <a:ea typeface="Yu Mincho" panose="02020400000000000000" pitchFamily="18" charset="-128"/>
              </a:rPr>
              <a:t>、</a:t>
            </a:r>
            <a:r>
              <a:rPr lang="ja-JP" altLang="zh-CN" sz="3600" b="1" dirty="0">
                <a:solidFill>
                  <a:srgbClr val="002060"/>
                </a:solidFill>
                <a:effectLst/>
                <a:latin typeface="宋体" pitchFamily="2" charset="-122"/>
                <a:ea typeface="Yu Mincho" panose="02020400000000000000" pitchFamily="18" charset="-128"/>
              </a:rPr>
              <a:t>すみません</a:t>
            </a:r>
            <a:r>
              <a:rPr lang="en-US" altLang="ja-JP" sz="3600" b="1" dirty="0">
                <a:solidFill>
                  <a:srgbClr val="002060"/>
                </a:solidFill>
                <a:effectLst/>
                <a:latin typeface="宋体" pitchFamily="2" charset="-122"/>
                <a:ea typeface="Yu Mincho" panose="02020400000000000000" pitchFamily="18" charset="-128"/>
              </a:rPr>
              <a:t>   </a:t>
            </a:r>
            <a:r>
              <a:rPr lang="zh-CN" altLang="en-US" sz="3600" b="1" dirty="0">
                <a:solidFill>
                  <a:srgbClr val="0070C0"/>
                </a:solidFill>
                <a:effectLst/>
                <a:latin typeface="宋体" pitchFamily="2" charset="-122"/>
                <a:ea typeface="Yu Mincho" panose="02020400000000000000" pitchFamily="18" charset="-128"/>
              </a:rPr>
              <a:t>对不起</a:t>
            </a:r>
            <a:r>
              <a:rPr lang="ja-JP" altLang="en-US" sz="3600" b="1" dirty="0">
                <a:solidFill>
                  <a:srgbClr val="0070C0"/>
                </a:solidFill>
                <a:effectLst/>
                <a:latin typeface="宋体" pitchFamily="2" charset="-122"/>
                <a:ea typeface="Yu Mincho" panose="02020400000000000000" pitchFamily="18" charset="-128"/>
              </a:rPr>
              <a:t>　　</a:t>
            </a:r>
            <a:r>
              <a:rPr lang="zh-CN" altLang="en-US" sz="3600" b="1" dirty="0">
                <a:solidFill>
                  <a:srgbClr val="0070C0"/>
                </a:solidFill>
                <a:effectLst/>
                <a:latin typeface="宋体" pitchFamily="2" charset="-122"/>
                <a:ea typeface="Yu Mincho" panose="02020400000000000000" pitchFamily="18" charset="-128"/>
              </a:rPr>
              <a:t>谢谢   劳驾 </a:t>
            </a:r>
            <a:endParaRPr lang="en-US" altLang="ja-JP" sz="3600" b="1" dirty="0">
              <a:solidFill>
                <a:srgbClr val="0070C0"/>
              </a:solidFill>
              <a:effectLst/>
              <a:latin typeface="宋体" pitchFamily="2" charset="-122"/>
              <a:ea typeface="Yu Mincho" panose="020204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en-US" altLang="ja-JP" sz="3600" b="1" dirty="0">
                <a:solidFill>
                  <a:srgbClr val="002060"/>
                </a:solidFill>
                <a:effectLst/>
                <a:latin typeface="宋体" pitchFamily="2" charset="-122"/>
                <a:ea typeface="Yu Mincho" panose="02020400000000000000" pitchFamily="18" charset="-128"/>
              </a:rPr>
              <a:t>6</a:t>
            </a:r>
            <a:r>
              <a:rPr lang="ja-JP" altLang="en-US" sz="3600" b="1" dirty="0">
                <a:solidFill>
                  <a:srgbClr val="002060"/>
                </a:solidFill>
                <a:effectLst/>
                <a:latin typeface="宋体" pitchFamily="2" charset="-122"/>
                <a:ea typeface="Yu Mincho" panose="02020400000000000000" pitchFamily="18" charset="-128"/>
              </a:rPr>
              <a:t>、</a:t>
            </a:r>
            <a:r>
              <a:rPr lang="ja-JP" altLang="en-US" sz="3600" b="1" dirty="0">
                <a:solidFill>
                  <a:srgbClr val="002060"/>
                </a:solidFill>
                <a:latin typeface="宋体" pitchFamily="2" charset="-122"/>
                <a:ea typeface="Yu Mincho" panose="02020400000000000000" pitchFamily="18" charset="-128"/>
              </a:rPr>
              <a:t>どうも</a:t>
            </a:r>
            <a:r>
              <a:rPr lang="ja-JP" altLang="en-US" sz="3600" b="1" dirty="0">
                <a:solidFill>
                  <a:srgbClr val="002060"/>
                </a:solidFill>
                <a:effectLst/>
                <a:latin typeface="宋体" pitchFamily="2" charset="-122"/>
                <a:ea typeface="Yu Mincho" panose="02020400000000000000" pitchFamily="18" charset="-128"/>
              </a:rPr>
              <a:t>　　　　　　　　　　　　　　</a:t>
            </a:r>
            <a:endParaRPr lang="zh-CN" altLang="zh-CN" sz="36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4882718" y="398143"/>
            <a:ext cx="5228948" cy="687706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MS PGothic" panose="020B0600070205080204" pitchFamily="34" charset="-128"/>
              </a:rPr>
              <a:t>日语的形体语言</a:t>
            </a:r>
            <a:endParaRPr lang="ja-JP" altLang="en-US" dirty="0"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MS PGothic" panose="020B0600070205080204" pitchFamily="34" charset="-128"/>
            </a:endParaRPr>
          </a:p>
        </p:txBody>
      </p:sp>
      <p:pic>
        <p:nvPicPr>
          <p:cNvPr id="121860" name="Picture 7" descr="数字手势_19659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7" y="2829082"/>
            <a:ext cx="4029075" cy="182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1" name="Picture 9" descr="语言手势_1904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042" y="1332431"/>
            <a:ext cx="5319957" cy="487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524001" y="400051"/>
            <a:ext cx="2847975" cy="517525"/>
          </a:xfrm>
          <a:custGeom>
            <a:avLst/>
            <a:gdLst>
              <a:gd name="connsiteX0" fmla="*/ 0 w 4241800"/>
              <a:gd name="connsiteY0" fmla="*/ 0 h 723900"/>
              <a:gd name="connsiteX1" fmla="*/ 4241800 w 4241800"/>
              <a:gd name="connsiteY1" fmla="*/ 0 h 723900"/>
              <a:gd name="connsiteX2" fmla="*/ 4241800 w 4241800"/>
              <a:gd name="connsiteY2" fmla="*/ 723900 h 723900"/>
              <a:gd name="connsiteX3" fmla="*/ 0 w 4241800"/>
              <a:gd name="connsiteY3" fmla="*/ 723900 h 723900"/>
              <a:gd name="connsiteX4" fmla="*/ 0 w 4241800"/>
              <a:gd name="connsiteY4" fmla="*/ 0 h 723900"/>
              <a:gd name="connsiteX0-1" fmla="*/ 0 w 4241800"/>
              <a:gd name="connsiteY0-2" fmla="*/ 0 h 723900"/>
              <a:gd name="connsiteX1-3" fmla="*/ 4241800 w 4241800"/>
              <a:gd name="connsiteY1-4" fmla="*/ 0 h 723900"/>
              <a:gd name="connsiteX2-5" fmla="*/ 3568700 w 4241800"/>
              <a:gd name="connsiteY2-6" fmla="*/ 711200 h 723900"/>
              <a:gd name="connsiteX3-7" fmla="*/ 0 w 4241800"/>
              <a:gd name="connsiteY3-8" fmla="*/ 723900 h 723900"/>
              <a:gd name="connsiteX4-9" fmla="*/ 0 w 4241800"/>
              <a:gd name="connsiteY4-10" fmla="*/ 0 h 723900"/>
              <a:gd name="connsiteX0-11" fmla="*/ 0 w 4241800"/>
              <a:gd name="connsiteY0-12" fmla="*/ 0 h 749300"/>
              <a:gd name="connsiteX1-13" fmla="*/ 4241800 w 4241800"/>
              <a:gd name="connsiteY1-14" fmla="*/ 0 h 749300"/>
              <a:gd name="connsiteX2-15" fmla="*/ 3568700 w 4241800"/>
              <a:gd name="connsiteY2-16" fmla="*/ 749300 h 749300"/>
              <a:gd name="connsiteX3-17" fmla="*/ 0 w 4241800"/>
              <a:gd name="connsiteY3-18" fmla="*/ 723900 h 749300"/>
              <a:gd name="connsiteX4-19" fmla="*/ 0 w 4241800"/>
              <a:gd name="connsiteY4-20" fmla="*/ 0 h 749300"/>
              <a:gd name="connsiteX0-21" fmla="*/ 0 w 4241800"/>
              <a:gd name="connsiteY0-22" fmla="*/ 0 h 723900"/>
              <a:gd name="connsiteX1-23" fmla="*/ 4241800 w 4241800"/>
              <a:gd name="connsiteY1-24" fmla="*/ 0 h 723900"/>
              <a:gd name="connsiteX2-25" fmla="*/ 3568700 w 4241800"/>
              <a:gd name="connsiteY2-26" fmla="*/ 723900 h 723900"/>
              <a:gd name="connsiteX3-27" fmla="*/ 0 w 4241800"/>
              <a:gd name="connsiteY3-28" fmla="*/ 723900 h 723900"/>
              <a:gd name="connsiteX4-29" fmla="*/ 0 w 4241800"/>
              <a:gd name="connsiteY4-30" fmla="*/ 0 h 723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41800" h="723900">
                <a:moveTo>
                  <a:pt x="0" y="0"/>
                </a:moveTo>
                <a:lnTo>
                  <a:pt x="4241800" y="0"/>
                </a:lnTo>
                <a:lnTo>
                  <a:pt x="35687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noProof="1">
              <a:solidFill>
                <a:sysClr val="window" lastClr="FFFFFF"/>
              </a:solidFill>
              <a:latin typeface="Verdana" panose="020B0604030504040204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674813" y="338139"/>
            <a:ext cx="1274762" cy="122237"/>
          </a:xfrm>
          <a:prstGeom prst="rect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noProof="1">
              <a:solidFill>
                <a:srgbClr val="006699"/>
              </a:solidFill>
              <a:latin typeface="Verdana" panose="020B0604030504040204" pitchFamily="34" charset="0"/>
              <a:ea typeface="宋体" pitchFamily="2" charset="-122"/>
            </a:endParaRPr>
          </a:p>
        </p:txBody>
      </p:sp>
      <p:sp>
        <p:nvSpPr>
          <p:cNvPr id="10" name="等腰三角形 9"/>
          <p:cNvSpPr/>
          <p:nvPr>
            <p:custDataLst>
              <p:tags r:id="rId5"/>
            </p:custDataLst>
          </p:nvPr>
        </p:nvSpPr>
        <p:spPr>
          <a:xfrm>
            <a:off x="2949576" y="338138"/>
            <a:ext cx="87313" cy="61912"/>
          </a:xfrm>
          <a:prstGeom prst="triangle">
            <a:avLst>
              <a:gd name="adj" fmla="val 0"/>
            </a:avLst>
          </a:prstGeom>
          <a:solidFill>
            <a:srgbClr val="9BBB59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noProof="1">
              <a:solidFill>
                <a:srgbClr val="006699"/>
              </a:solidFill>
              <a:latin typeface="Verdana" panose="020B0604030504040204" pitchFamily="34" charset="0"/>
              <a:ea typeface="宋体" pitchFamily="2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1305017" y="342901"/>
            <a:ext cx="2528796" cy="373063"/>
          </a:xfrm>
          <a:prstGeom prst="rect">
            <a:avLst/>
          </a:prstGeom>
          <a:noFill/>
        </p:spPr>
        <p:txBody>
          <a:bodyPr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zh-CN" sz="2500" b="1" spc="300" noProof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豆知識</a:t>
            </a:r>
            <a:endParaRPr lang="ja-JP" altLang="zh-CN" sz="2500" b="1" spc="300" noProof="1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pic>
        <p:nvPicPr>
          <p:cNvPr id="121866" name="图片 6" descr="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5678489"/>
            <a:ext cx="258445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9103" y="390618"/>
            <a:ext cx="916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3200" dirty="0">
                <a:solidFill>
                  <a:srgbClr val="03A9F4">
                    <a:lumMod val="50000"/>
                  </a:srgbClr>
                </a:solidFill>
                <a:latin typeface="Arial" panose="020B0604020202020204"/>
                <a:ea typeface="黑体" panose="02010609060101010101" pitchFamily="49" charset="-122"/>
              </a:rPr>
              <a:t>Ⅰ</a:t>
            </a:r>
            <a:r>
              <a:rPr lang="ja-JP" altLang="en-US" sz="3200" dirty="0">
                <a:solidFill>
                  <a:srgbClr val="03A9F4">
                    <a:lumMod val="50000"/>
                  </a:srgbClr>
                </a:solidFill>
                <a:latin typeface="Arial" panose="020B0604020202020204"/>
                <a:ea typeface="黑体" panose="02010609060101010101" pitchFamily="49" charset="-122"/>
              </a:rPr>
              <a:t>　長　音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3A9F4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4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70012" y="1074199"/>
          <a:ext cx="10404633" cy="5228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921"/>
                <a:gridCol w="872027"/>
                <a:gridCol w="863557"/>
                <a:gridCol w="867792"/>
                <a:gridCol w="867792"/>
                <a:gridCol w="867792"/>
                <a:gridCol w="867792"/>
                <a:gridCol w="867792"/>
                <a:gridCol w="867792"/>
                <a:gridCol w="867792"/>
                <a:gridCol w="868045"/>
                <a:gridCol w="867539"/>
              </a:tblGrid>
              <a:tr h="43887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わ行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ら行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や行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ま行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は行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な行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た行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さ行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か行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あ行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3283"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ん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わ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ら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や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ま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は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な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た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さ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か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あ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C00000"/>
                          </a:solidFill>
                        </a:rPr>
                        <a:t>あ段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7812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zh-CN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</a:rPr>
                        <a:t>ら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</a:rPr>
                        <a:t>や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ま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あ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</a:rPr>
                        <a:t>は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な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あ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</a:rPr>
                        <a:t>た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さ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あ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か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あ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あ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あ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3399"/>
                        </a:solidFill>
                      </a:endParaRPr>
                    </a:p>
                  </a:txBody>
                  <a:tcPr/>
                </a:tc>
              </a:tr>
              <a:tr h="47812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い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り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い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み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ひ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に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ち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し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き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い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C00000"/>
                          </a:solidFill>
                        </a:rPr>
                        <a:t>い段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7127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</a:rPr>
                        <a:t>り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</a:rPr>
                        <a:t>い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</a:rPr>
                        <a:t>み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ひ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い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に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い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ち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い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し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い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き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い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い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い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3399"/>
                        </a:solidFill>
                      </a:endParaRPr>
                    </a:p>
                  </a:txBody>
                  <a:tcPr/>
                </a:tc>
              </a:tr>
              <a:tr h="47812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う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る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ゆ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む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ふ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ぬ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つ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す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く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う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C00000"/>
                          </a:solidFill>
                        </a:rPr>
                        <a:t>う段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781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る</a:t>
                      </a:r>
                      <a:endParaRPr lang="zh-CN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ゆ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う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</a:rPr>
                        <a:t>む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ふ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う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ぬ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う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つ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う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す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う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く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う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う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う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3399"/>
                        </a:solidFill>
                      </a:endParaRPr>
                    </a:p>
                  </a:txBody>
                  <a:tcPr/>
                </a:tc>
              </a:tr>
              <a:tr h="47812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え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れ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え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め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へ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ね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て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せ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け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え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C00000"/>
                          </a:solidFill>
                        </a:rPr>
                        <a:t>え段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7812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れ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い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え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い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め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い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へ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い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ね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い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て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い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せ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い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け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い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え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い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3399"/>
                        </a:solidFill>
                      </a:endParaRPr>
                    </a:p>
                  </a:txBody>
                  <a:tcPr/>
                </a:tc>
              </a:tr>
              <a:tr h="47812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を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ろ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よ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も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ほ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の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と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そ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こ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お</a:t>
                      </a:r>
                      <a:endParaRPr lang="zh-CN" altLang="en-US" sz="2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C00000"/>
                          </a:solidFill>
                        </a:rPr>
                        <a:t>お段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7812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ろ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う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よ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う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も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う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ほ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う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の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う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と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う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そ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う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こ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う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お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う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4882718" y="398143"/>
            <a:ext cx="5228948" cy="687706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defRPr/>
            </a:pPr>
            <a:r>
              <a:rPr lang="ja-JP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MS PGothic" panose="020B0600070205080204" pitchFamily="34" charset="-128"/>
              </a:rPr>
              <a:t>１０以内の読み方</a:t>
            </a:r>
            <a:endParaRPr lang="ja-JP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MS PGothic" panose="020B0600070205080204" pitchFamily="34" charset="-128"/>
            </a:endParaRPr>
          </a:p>
        </p:txBody>
      </p:sp>
      <p:pic>
        <p:nvPicPr>
          <p:cNvPr id="121860" name="Picture 7" descr="数字手势_19659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588" y="1655045"/>
            <a:ext cx="6409677" cy="204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524001" y="400051"/>
            <a:ext cx="2847975" cy="517525"/>
          </a:xfrm>
          <a:custGeom>
            <a:avLst/>
            <a:gdLst>
              <a:gd name="connsiteX0" fmla="*/ 0 w 4241800"/>
              <a:gd name="connsiteY0" fmla="*/ 0 h 723900"/>
              <a:gd name="connsiteX1" fmla="*/ 4241800 w 4241800"/>
              <a:gd name="connsiteY1" fmla="*/ 0 h 723900"/>
              <a:gd name="connsiteX2" fmla="*/ 4241800 w 4241800"/>
              <a:gd name="connsiteY2" fmla="*/ 723900 h 723900"/>
              <a:gd name="connsiteX3" fmla="*/ 0 w 4241800"/>
              <a:gd name="connsiteY3" fmla="*/ 723900 h 723900"/>
              <a:gd name="connsiteX4" fmla="*/ 0 w 4241800"/>
              <a:gd name="connsiteY4" fmla="*/ 0 h 723900"/>
              <a:gd name="connsiteX0-1" fmla="*/ 0 w 4241800"/>
              <a:gd name="connsiteY0-2" fmla="*/ 0 h 723900"/>
              <a:gd name="connsiteX1-3" fmla="*/ 4241800 w 4241800"/>
              <a:gd name="connsiteY1-4" fmla="*/ 0 h 723900"/>
              <a:gd name="connsiteX2-5" fmla="*/ 3568700 w 4241800"/>
              <a:gd name="connsiteY2-6" fmla="*/ 711200 h 723900"/>
              <a:gd name="connsiteX3-7" fmla="*/ 0 w 4241800"/>
              <a:gd name="connsiteY3-8" fmla="*/ 723900 h 723900"/>
              <a:gd name="connsiteX4-9" fmla="*/ 0 w 4241800"/>
              <a:gd name="connsiteY4-10" fmla="*/ 0 h 723900"/>
              <a:gd name="connsiteX0-11" fmla="*/ 0 w 4241800"/>
              <a:gd name="connsiteY0-12" fmla="*/ 0 h 749300"/>
              <a:gd name="connsiteX1-13" fmla="*/ 4241800 w 4241800"/>
              <a:gd name="connsiteY1-14" fmla="*/ 0 h 749300"/>
              <a:gd name="connsiteX2-15" fmla="*/ 3568700 w 4241800"/>
              <a:gd name="connsiteY2-16" fmla="*/ 749300 h 749300"/>
              <a:gd name="connsiteX3-17" fmla="*/ 0 w 4241800"/>
              <a:gd name="connsiteY3-18" fmla="*/ 723900 h 749300"/>
              <a:gd name="connsiteX4-19" fmla="*/ 0 w 4241800"/>
              <a:gd name="connsiteY4-20" fmla="*/ 0 h 749300"/>
              <a:gd name="connsiteX0-21" fmla="*/ 0 w 4241800"/>
              <a:gd name="connsiteY0-22" fmla="*/ 0 h 723900"/>
              <a:gd name="connsiteX1-23" fmla="*/ 4241800 w 4241800"/>
              <a:gd name="connsiteY1-24" fmla="*/ 0 h 723900"/>
              <a:gd name="connsiteX2-25" fmla="*/ 3568700 w 4241800"/>
              <a:gd name="connsiteY2-26" fmla="*/ 723900 h 723900"/>
              <a:gd name="connsiteX3-27" fmla="*/ 0 w 4241800"/>
              <a:gd name="connsiteY3-28" fmla="*/ 723900 h 723900"/>
              <a:gd name="connsiteX4-29" fmla="*/ 0 w 4241800"/>
              <a:gd name="connsiteY4-30" fmla="*/ 0 h 723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41800" h="723900">
                <a:moveTo>
                  <a:pt x="0" y="0"/>
                </a:moveTo>
                <a:lnTo>
                  <a:pt x="4241800" y="0"/>
                </a:lnTo>
                <a:lnTo>
                  <a:pt x="35687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noProof="1">
              <a:solidFill>
                <a:sysClr val="window" lastClr="FFFFFF"/>
              </a:solidFill>
              <a:latin typeface="Verdana" panose="020B0604030504040204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674813" y="338139"/>
            <a:ext cx="1274762" cy="122237"/>
          </a:xfrm>
          <a:prstGeom prst="rect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noProof="1">
              <a:solidFill>
                <a:srgbClr val="006699"/>
              </a:solidFill>
              <a:latin typeface="Verdana" panose="020B0604030504040204" pitchFamily="34" charset="0"/>
              <a:ea typeface="宋体" pitchFamily="2" charset="-122"/>
            </a:endParaRPr>
          </a:p>
        </p:txBody>
      </p:sp>
      <p:sp>
        <p:nvSpPr>
          <p:cNvPr id="10" name="等腰三角形 9"/>
          <p:cNvSpPr/>
          <p:nvPr>
            <p:custDataLst>
              <p:tags r:id="rId4"/>
            </p:custDataLst>
          </p:nvPr>
        </p:nvSpPr>
        <p:spPr>
          <a:xfrm>
            <a:off x="2949576" y="338138"/>
            <a:ext cx="87313" cy="61912"/>
          </a:xfrm>
          <a:prstGeom prst="triangle">
            <a:avLst>
              <a:gd name="adj" fmla="val 0"/>
            </a:avLst>
          </a:prstGeom>
          <a:solidFill>
            <a:srgbClr val="9BBB59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noProof="1">
              <a:solidFill>
                <a:srgbClr val="006699"/>
              </a:solidFill>
              <a:latin typeface="Verdana" panose="020B0604030504040204" pitchFamily="34" charset="0"/>
              <a:ea typeface="宋体" pitchFamily="2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1305017" y="342901"/>
            <a:ext cx="2528796" cy="373063"/>
          </a:xfrm>
          <a:prstGeom prst="rect">
            <a:avLst/>
          </a:prstGeom>
          <a:noFill/>
        </p:spPr>
        <p:txBody>
          <a:bodyPr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zh-CN" sz="2500" b="1" spc="300" noProof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豆知識</a:t>
            </a:r>
            <a:endParaRPr lang="ja-JP" altLang="zh-CN" sz="2500" b="1" spc="300" noProof="1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pic>
        <p:nvPicPr>
          <p:cNvPr id="121866" name="图片 6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5678489"/>
            <a:ext cx="258445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305017" y="3861786"/>
            <a:ext cx="10085033" cy="218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2400" dirty="0">
                <a:solidFill>
                  <a:srgbClr val="CC00CC"/>
                </a:solidFill>
              </a:rPr>
              <a:t>１　いち　　２　に　　　３　さん　　４　し／よん　　　５　ご　　　　　６　ろく　　７　しち　　８　はち　　９　く　　　１０　じゅう　　　０　れい　ゼロ　丸（まる）　〇　</a:t>
            </a:r>
            <a:endParaRPr lang="zh-CN" altLang="en-US" sz="2400" dirty="0">
              <a:solidFill>
                <a:srgbClr val="CC00CC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2030414" y="1958975"/>
            <a:ext cx="2624137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は行の発音練習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96" name="Freeform 5"/>
          <p:cNvSpPr/>
          <p:nvPr>
            <p:custDataLst>
              <p:tags r:id="rId4"/>
            </p:custDataLst>
          </p:nvPr>
        </p:nvSpPr>
        <p:spPr bwMode="auto">
          <a:xfrm>
            <a:off x="6064251" y="47625"/>
            <a:ext cx="4291013" cy="3201988"/>
          </a:xfrm>
          <a:custGeom>
            <a:avLst/>
            <a:gdLst>
              <a:gd name="T0" fmla="*/ 233 w 15146"/>
              <a:gd name="T1" fmla="*/ 466 h 10425"/>
              <a:gd name="T2" fmla="*/ 186 w 15146"/>
              <a:gd name="T3" fmla="*/ 460 h 10425"/>
              <a:gd name="T4" fmla="*/ 142 w 15146"/>
              <a:gd name="T5" fmla="*/ 447 h 10425"/>
              <a:gd name="T6" fmla="*/ 68 w 15146"/>
              <a:gd name="T7" fmla="*/ 397 h 10425"/>
              <a:gd name="T8" fmla="*/ 19 w 15146"/>
              <a:gd name="T9" fmla="*/ 323 h 10425"/>
              <a:gd name="T10" fmla="*/ 5 w 15146"/>
              <a:gd name="T11" fmla="*/ 279 h 10425"/>
              <a:gd name="T12" fmla="*/ 0 w 15146"/>
              <a:gd name="T13" fmla="*/ 233 h 10425"/>
              <a:gd name="T14" fmla="*/ 3 w 15146"/>
              <a:gd name="T15" fmla="*/ 197 h 10425"/>
              <a:gd name="T16" fmla="*/ 15 w 15146"/>
              <a:gd name="T17" fmla="*/ 154 h 10425"/>
              <a:gd name="T18" fmla="*/ 54 w 15146"/>
              <a:gd name="T19" fmla="*/ 85 h 10425"/>
              <a:gd name="T20" fmla="*/ 123 w 15146"/>
              <a:gd name="T21" fmla="*/ 28 h 10425"/>
              <a:gd name="T22" fmla="*/ 175 w 15146"/>
              <a:gd name="T23" fmla="*/ 8 h 10425"/>
              <a:gd name="T24" fmla="*/ 221 w 15146"/>
              <a:gd name="T25" fmla="*/ 1 h 10425"/>
              <a:gd name="T26" fmla="*/ 14938 w 15146"/>
              <a:gd name="T27" fmla="*/ 2 h 10425"/>
              <a:gd name="T28" fmla="*/ 14983 w 15146"/>
              <a:gd name="T29" fmla="*/ 11 h 10425"/>
              <a:gd name="T30" fmla="*/ 15044 w 15146"/>
              <a:gd name="T31" fmla="*/ 40 h 10425"/>
              <a:gd name="T32" fmla="*/ 15106 w 15146"/>
              <a:gd name="T33" fmla="*/ 104 h 10425"/>
              <a:gd name="T34" fmla="*/ 15135 w 15146"/>
              <a:gd name="T35" fmla="*/ 164 h 10425"/>
              <a:gd name="T36" fmla="*/ 15145 w 15146"/>
              <a:gd name="T37" fmla="*/ 209 h 10425"/>
              <a:gd name="T38" fmla="*/ 15146 w 15146"/>
              <a:gd name="T39" fmla="*/ 245 h 10425"/>
              <a:gd name="T40" fmla="*/ 15138 w 15146"/>
              <a:gd name="T41" fmla="*/ 291 h 10425"/>
              <a:gd name="T42" fmla="*/ 15118 w 15146"/>
              <a:gd name="T43" fmla="*/ 343 h 10425"/>
              <a:gd name="T44" fmla="*/ 15061 w 15146"/>
              <a:gd name="T45" fmla="*/ 412 h 10425"/>
              <a:gd name="T46" fmla="*/ 14993 w 15146"/>
              <a:gd name="T47" fmla="*/ 451 h 10425"/>
              <a:gd name="T48" fmla="*/ 14949 w 15146"/>
              <a:gd name="T49" fmla="*/ 462 h 10425"/>
              <a:gd name="T50" fmla="*/ 14729 w 15146"/>
              <a:gd name="T51" fmla="*/ 466 h 10425"/>
              <a:gd name="T52" fmla="*/ 14938 w 15146"/>
              <a:gd name="T53" fmla="*/ 9960 h 10425"/>
              <a:gd name="T54" fmla="*/ 14983 w 15146"/>
              <a:gd name="T55" fmla="*/ 9970 h 10425"/>
              <a:gd name="T56" fmla="*/ 15044 w 15146"/>
              <a:gd name="T57" fmla="*/ 9999 h 10425"/>
              <a:gd name="T58" fmla="*/ 15106 w 15146"/>
              <a:gd name="T59" fmla="*/ 10062 h 10425"/>
              <a:gd name="T60" fmla="*/ 15135 w 15146"/>
              <a:gd name="T61" fmla="*/ 10123 h 10425"/>
              <a:gd name="T62" fmla="*/ 15145 w 15146"/>
              <a:gd name="T63" fmla="*/ 10168 h 10425"/>
              <a:gd name="T64" fmla="*/ 15146 w 15146"/>
              <a:gd name="T65" fmla="*/ 10203 h 10425"/>
              <a:gd name="T66" fmla="*/ 15138 w 15146"/>
              <a:gd name="T67" fmla="*/ 10249 h 10425"/>
              <a:gd name="T68" fmla="*/ 15118 w 15146"/>
              <a:gd name="T69" fmla="*/ 10303 h 10425"/>
              <a:gd name="T70" fmla="*/ 15061 w 15146"/>
              <a:gd name="T71" fmla="*/ 10371 h 10425"/>
              <a:gd name="T72" fmla="*/ 14993 w 15146"/>
              <a:gd name="T73" fmla="*/ 10410 h 10425"/>
              <a:gd name="T74" fmla="*/ 14949 w 15146"/>
              <a:gd name="T75" fmla="*/ 10421 h 10425"/>
              <a:gd name="T76" fmla="*/ 233 w 15146"/>
              <a:gd name="T77" fmla="*/ 10425 h 10425"/>
              <a:gd name="T78" fmla="*/ 186 w 15146"/>
              <a:gd name="T79" fmla="*/ 10419 h 10425"/>
              <a:gd name="T80" fmla="*/ 142 w 15146"/>
              <a:gd name="T81" fmla="*/ 10406 h 10425"/>
              <a:gd name="T82" fmla="*/ 68 w 15146"/>
              <a:gd name="T83" fmla="*/ 10356 h 10425"/>
              <a:gd name="T84" fmla="*/ 19 w 15146"/>
              <a:gd name="T85" fmla="*/ 10282 h 10425"/>
              <a:gd name="T86" fmla="*/ 5 w 15146"/>
              <a:gd name="T87" fmla="*/ 10238 h 10425"/>
              <a:gd name="T88" fmla="*/ 0 w 15146"/>
              <a:gd name="T89" fmla="*/ 10191 h 10425"/>
              <a:gd name="T90" fmla="*/ 3 w 15146"/>
              <a:gd name="T91" fmla="*/ 10156 h 10425"/>
              <a:gd name="T92" fmla="*/ 15 w 15146"/>
              <a:gd name="T93" fmla="*/ 10112 h 10425"/>
              <a:gd name="T94" fmla="*/ 54 w 15146"/>
              <a:gd name="T95" fmla="*/ 10044 h 10425"/>
              <a:gd name="T96" fmla="*/ 123 w 15146"/>
              <a:gd name="T97" fmla="*/ 9987 h 10425"/>
              <a:gd name="T98" fmla="*/ 175 w 15146"/>
              <a:gd name="T99" fmla="*/ 9967 h 10425"/>
              <a:gd name="T100" fmla="*/ 221 w 15146"/>
              <a:gd name="T101" fmla="*/ 9959 h 10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146" h="10425">
                <a:moveTo>
                  <a:pt x="233" y="9959"/>
                </a:moveTo>
                <a:lnTo>
                  <a:pt x="418" y="9959"/>
                </a:lnTo>
                <a:lnTo>
                  <a:pt x="418" y="466"/>
                </a:lnTo>
                <a:lnTo>
                  <a:pt x="233" y="466"/>
                </a:lnTo>
                <a:lnTo>
                  <a:pt x="221" y="466"/>
                </a:lnTo>
                <a:lnTo>
                  <a:pt x="209" y="465"/>
                </a:lnTo>
                <a:lnTo>
                  <a:pt x="198" y="462"/>
                </a:lnTo>
                <a:lnTo>
                  <a:pt x="186" y="460"/>
                </a:lnTo>
                <a:lnTo>
                  <a:pt x="175" y="458"/>
                </a:lnTo>
                <a:lnTo>
                  <a:pt x="164" y="455"/>
                </a:lnTo>
                <a:lnTo>
                  <a:pt x="153" y="451"/>
                </a:lnTo>
                <a:lnTo>
                  <a:pt x="142" y="447"/>
                </a:lnTo>
                <a:lnTo>
                  <a:pt x="123" y="437"/>
                </a:lnTo>
                <a:lnTo>
                  <a:pt x="103" y="425"/>
                </a:lnTo>
                <a:lnTo>
                  <a:pt x="85" y="412"/>
                </a:lnTo>
                <a:lnTo>
                  <a:pt x="68" y="397"/>
                </a:lnTo>
                <a:lnTo>
                  <a:pt x="54" y="381"/>
                </a:lnTo>
                <a:lnTo>
                  <a:pt x="40" y="363"/>
                </a:lnTo>
                <a:lnTo>
                  <a:pt x="29" y="343"/>
                </a:lnTo>
                <a:lnTo>
                  <a:pt x="19" y="323"/>
                </a:lnTo>
                <a:lnTo>
                  <a:pt x="15" y="313"/>
                </a:lnTo>
                <a:lnTo>
                  <a:pt x="10" y="302"/>
                </a:lnTo>
                <a:lnTo>
                  <a:pt x="8" y="291"/>
                </a:lnTo>
                <a:lnTo>
                  <a:pt x="5" y="279"/>
                </a:lnTo>
                <a:lnTo>
                  <a:pt x="3" y="268"/>
                </a:lnTo>
                <a:lnTo>
                  <a:pt x="2" y="256"/>
                </a:lnTo>
                <a:lnTo>
                  <a:pt x="0" y="245"/>
                </a:lnTo>
                <a:lnTo>
                  <a:pt x="0" y="233"/>
                </a:lnTo>
                <a:lnTo>
                  <a:pt x="0" y="233"/>
                </a:lnTo>
                <a:lnTo>
                  <a:pt x="0" y="221"/>
                </a:lnTo>
                <a:lnTo>
                  <a:pt x="2" y="209"/>
                </a:lnTo>
                <a:lnTo>
                  <a:pt x="3" y="197"/>
                </a:lnTo>
                <a:lnTo>
                  <a:pt x="5" y="186"/>
                </a:lnTo>
                <a:lnTo>
                  <a:pt x="8" y="174"/>
                </a:lnTo>
                <a:lnTo>
                  <a:pt x="10" y="164"/>
                </a:lnTo>
                <a:lnTo>
                  <a:pt x="15" y="154"/>
                </a:lnTo>
                <a:lnTo>
                  <a:pt x="19" y="143"/>
                </a:lnTo>
                <a:lnTo>
                  <a:pt x="29" y="122"/>
                </a:lnTo>
                <a:lnTo>
                  <a:pt x="40" y="104"/>
                </a:lnTo>
                <a:lnTo>
                  <a:pt x="54" y="85"/>
                </a:lnTo>
                <a:lnTo>
                  <a:pt x="68" y="69"/>
                </a:lnTo>
                <a:lnTo>
                  <a:pt x="85" y="53"/>
                </a:lnTo>
                <a:lnTo>
                  <a:pt x="103" y="40"/>
                </a:lnTo>
                <a:lnTo>
                  <a:pt x="123" y="28"/>
                </a:lnTo>
                <a:lnTo>
                  <a:pt x="142" y="19"/>
                </a:lnTo>
                <a:lnTo>
                  <a:pt x="153" y="14"/>
                </a:lnTo>
                <a:lnTo>
                  <a:pt x="164" y="11"/>
                </a:lnTo>
                <a:lnTo>
                  <a:pt x="175" y="8"/>
                </a:lnTo>
                <a:lnTo>
                  <a:pt x="186" y="5"/>
                </a:lnTo>
                <a:lnTo>
                  <a:pt x="198" y="3"/>
                </a:lnTo>
                <a:lnTo>
                  <a:pt x="209" y="2"/>
                </a:lnTo>
                <a:lnTo>
                  <a:pt x="221" y="1"/>
                </a:lnTo>
                <a:lnTo>
                  <a:pt x="233" y="0"/>
                </a:lnTo>
                <a:lnTo>
                  <a:pt x="14914" y="0"/>
                </a:lnTo>
                <a:lnTo>
                  <a:pt x="14926" y="1"/>
                </a:lnTo>
                <a:lnTo>
                  <a:pt x="14938" y="2"/>
                </a:lnTo>
                <a:lnTo>
                  <a:pt x="14949" y="3"/>
                </a:lnTo>
                <a:lnTo>
                  <a:pt x="14961" y="5"/>
                </a:lnTo>
                <a:lnTo>
                  <a:pt x="14972" y="8"/>
                </a:lnTo>
                <a:lnTo>
                  <a:pt x="14983" y="11"/>
                </a:lnTo>
                <a:lnTo>
                  <a:pt x="14993" y="14"/>
                </a:lnTo>
                <a:lnTo>
                  <a:pt x="15004" y="19"/>
                </a:lnTo>
                <a:lnTo>
                  <a:pt x="15024" y="28"/>
                </a:lnTo>
                <a:lnTo>
                  <a:pt x="15044" y="40"/>
                </a:lnTo>
                <a:lnTo>
                  <a:pt x="15061" y="53"/>
                </a:lnTo>
                <a:lnTo>
                  <a:pt x="15077" y="69"/>
                </a:lnTo>
                <a:lnTo>
                  <a:pt x="15093" y="85"/>
                </a:lnTo>
                <a:lnTo>
                  <a:pt x="15106" y="104"/>
                </a:lnTo>
                <a:lnTo>
                  <a:pt x="15118" y="122"/>
                </a:lnTo>
                <a:lnTo>
                  <a:pt x="15127" y="143"/>
                </a:lnTo>
                <a:lnTo>
                  <a:pt x="15132" y="154"/>
                </a:lnTo>
                <a:lnTo>
                  <a:pt x="15135" y="164"/>
                </a:lnTo>
                <a:lnTo>
                  <a:pt x="15138" y="174"/>
                </a:lnTo>
                <a:lnTo>
                  <a:pt x="15142" y="186"/>
                </a:lnTo>
                <a:lnTo>
                  <a:pt x="15144" y="197"/>
                </a:lnTo>
                <a:lnTo>
                  <a:pt x="15145" y="209"/>
                </a:lnTo>
                <a:lnTo>
                  <a:pt x="15146" y="221"/>
                </a:lnTo>
                <a:lnTo>
                  <a:pt x="15146" y="233"/>
                </a:lnTo>
                <a:lnTo>
                  <a:pt x="15146" y="233"/>
                </a:lnTo>
                <a:lnTo>
                  <a:pt x="15146" y="245"/>
                </a:lnTo>
                <a:lnTo>
                  <a:pt x="15145" y="256"/>
                </a:lnTo>
                <a:lnTo>
                  <a:pt x="15144" y="268"/>
                </a:lnTo>
                <a:lnTo>
                  <a:pt x="15142" y="279"/>
                </a:lnTo>
                <a:lnTo>
                  <a:pt x="15138" y="291"/>
                </a:lnTo>
                <a:lnTo>
                  <a:pt x="15135" y="302"/>
                </a:lnTo>
                <a:lnTo>
                  <a:pt x="15132" y="313"/>
                </a:lnTo>
                <a:lnTo>
                  <a:pt x="15127" y="323"/>
                </a:lnTo>
                <a:lnTo>
                  <a:pt x="15118" y="343"/>
                </a:lnTo>
                <a:lnTo>
                  <a:pt x="15106" y="363"/>
                </a:lnTo>
                <a:lnTo>
                  <a:pt x="15093" y="381"/>
                </a:lnTo>
                <a:lnTo>
                  <a:pt x="15077" y="397"/>
                </a:lnTo>
                <a:lnTo>
                  <a:pt x="15061" y="412"/>
                </a:lnTo>
                <a:lnTo>
                  <a:pt x="15044" y="425"/>
                </a:lnTo>
                <a:lnTo>
                  <a:pt x="15024" y="437"/>
                </a:lnTo>
                <a:lnTo>
                  <a:pt x="15004" y="447"/>
                </a:lnTo>
                <a:lnTo>
                  <a:pt x="14993" y="451"/>
                </a:lnTo>
                <a:lnTo>
                  <a:pt x="14983" y="455"/>
                </a:lnTo>
                <a:lnTo>
                  <a:pt x="14972" y="458"/>
                </a:lnTo>
                <a:lnTo>
                  <a:pt x="14961" y="460"/>
                </a:lnTo>
                <a:lnTo>
                  <a:pt x="14949" y="462"/>
                </a:lnTo>
                <a:lnTo>
                  <a:pt x="14938" y="465"/>
                </a:lnTo>
                <a:lnTo>
                  <a:pt x="14926" y="466"/>
                </a:lnTo>
                <a:lnTo>
                  <a:pt x="14914" y="466"/>
                </a:lnTo>
                <a:lnTo>
                  <a:pt x="14729" y="466"/>
                </a:lnTo>
                <a:lnTo>
                  <a:pt x="14729" y="9959"/>
                </a:lnTo>
                <a:lnTo>
                  <a:pt x="14914" y="9959"/>
                </a:lnTo>
                <a:lnTo>
                  <a:pt x="14926" y="9959"/>
                </a:lnTo>
                <a:lnTo>
                  <a:pt x="14938" y="9960"/>
                </a:lnTo>
                <a:lnTo>
                  <a:pt x="14949" y="9962"/>
                </a:lnTo>
                <a:lnTo>
                  <a:pt x="14961" y="9964"/>
                </a:lnTo>
                <a:lnTo>
                  <a:pt x="14972" y="9967"/>
                </a:lnTo>
                <a:lnTo>
                  <a:pt x="14983" y="9970"/>
                </a:lnTo>
                <a:lnTo>
                  <a:pt x="14993" y="9973"/>
                </a:lnTo>
                <a:lnTo>
                  <a:pt x="15004" y="9978"/>
                </a:lnTo>
                <a:lnTo>
                  <a:pt x="15024" y="9987"/>
                </a:lnTo>
                <a:lnTo>
                  <a:pt x="15044" y="9999"/>
                </a:lnTo>
                <a:lnTo>
                  <a:pt x="15061" y="10012"/>
                </a:lnTo>
                <a:lnTo>
                  <a:pt x="15077" y="10028"/>
                </a:lnTo>
                <a:lnTo>
                  <a:pt x="15093" y="10044"/>
                </a:lnTo>
                <a:lnTo>
                  <a:pt x="15106" y="10062"/>
                </a:lnTo>
                <a:lnTo>
                  <a:pt x="15118" y="10081"/>
                </a:lnTo>
                <a:lnTo>
                  <a:pt x="15127" y="10102"/>
                </a:lnTo>
                <a:lnTo>
                  <a:pt x="15132" y="10112"/>
                </a:lnTo>
                <a:lnTo>
                  <a:pt x="15135" y="10123"/>
                </a:lnTo>
                <a:lnTo>
                  <a:pt x="15138" y="10133"/>
                </a:lnTo>
                <a:lnTo>
                  <a:pt x="15142" y="10145"/>
                </a:lnTo>
                <a:lnTo>
                  <a:pt x="15144" y="10156"/>
                </a:lnTo>
                <a:lnTo>
                  <a:pt x="15145" y="10168"/>
                </a:lnTo>
                <a:lnTo>
                  <a:pt x="15146" y="10179"/>
                </a:lnTo>
                <a:lnTo>
                  <a:pt x="15146" y="10191"/>
                </a:lnTo>
                <a:lnTo>
                  <a:pt x="15146" y="10191"/>
                </a:lnTo>
                <a:lnTo>
                  <a:pt x="15146" y="10203"/>
                </a:lnTo>
                <a:lnTo>
                  <a:pt x="15145" y="10215"/>
                </a:lnTo>
                <a:lnTo>
                  <a:pt x="15144" y="10227"/>
                </a:lnTo>
                <a:lnTo>
                  <a:pt x="15142" y="10238"/>
                </a:lnTo>
                <a:lnTo>
                  <a:pt x="15138" y="10249"/>
                </a:lnTo>
                <a:lnTo>
                  <a:pt x="15135" y="10261"/>
                </a:lnTo>
                <a:lnTo>
                  <a:pt x="15132" y="10271"/>
                </a:lnTo>
                <a:lnTo>
                  <a:pt x="15127" y="10282"/>
                </a:lnTo>
                <a:lnTo>
                  <a:pt x="15118" y="10303"/>
                </a:lnTo>
                <a:lnTo>
                  <a:pt x="15106" y="10321"/>
                </a:lnTo>
                <a:lnTo>
                  <a:pt x="15093" y="10340"/>
                </a:lnTo>
                <a:lnTo>
                  <a:pt x="15077" y="10356"/>
                </a:lnTo>
                <a:lnTo>
                  <a:pt x="15061" y="10371"/>
                </a:lnTo>
                <a:lnTo>
                  <a:pt x="15044" y="10384"/>
                </a:lnTo>
                <a:lnTo>
                  <a:pt x="15024" y="10396"/>
                </a:lnTo>
                <a:lnTo>
                  <a:pt x="15004" y="10406"/>
                </a:lnTo>
                <a:lnTo>
                  <a:pt x="14993" y="10410"/>
                </a:lnTo>
                <a:lnTo>
                  <a:pt x="14983" y="10414"/>
                </a:lnTo>
                <a:lnTo>
                  <a:pt x="14972" y="10417"/>
                </a:lnTo>
                <a:lnTo>
                  <a:pt x="14961" y="10419"/>
                </a:lnTo>
                <a:lnTo>
                  <a:pt x="14949" y="10421"/>
                </a:lnTo>
                <a:lnTo>
                  <a:pt x="14938" y="10422"/>
                </a:lnTo>
                <a:lnTo>
                  <a:pt x="14926" y="10424"/>
                </a:lnTo>
                <a:lnTo>
                  <a:pt x="14914" y="10425"/>
                </a:lnTo>
                <a:lnTo>
                  <a:pt x="233" y="10425"/>
                </a:lnTo>
                <a:lnTo>
                  <a:pt x="221" y="10424"/>
                </a:lnTo>
                <a:lnTo>
                  <a:pt x="209" y="10422"/>
                </a:lnTo>
                <a:lnTo>
                  <a:pt x="198" y="10421"/>
                </a:lnTo>
                <a:lnTo>
                  <a:pt x="186" y="10419"/>
                </a:lnTo>
                <a:lnTo>
                  <a:pt x="175" y="10417"/>
                </a:lnTo>
                <a:lnTo>
                  <a:pt x="164" y="10414"/>
                </a:lnTo>
                <a:lnTo>
                  <a:pt x="153" y="10410"/>
                </a:lnTo>
                <a:lnTo>
                  <a:pt x="142" y="10406"/>
                </a:lnTo>
                <a:lnTo>
                  <a:pt x="123" y="10396"/>
                </a:lnTo>
                <a:lnTo>
                  <a:pt x="103" y="10384"/>
                </a:lnTo>
                <a:lnTo>
                  <a:pt x="85" y="10371"/>
                </a:lnTo>
                <a:lnTo>
                  <a:pt x="68" y="10356"/>
                </a:lnTo>
                <a:lnTo>
                  <a:pt x="54" y="10340"/>
                </a:lnTo>
                <a:lnTo>
                  <a:pt x="40" y="10321"/>
                </a:lnTo>
                <a:lnTo>
                  <a:pt x="29" y="10303"/>
                </a:lnTo>
                <a:lnTo>
                  <a:pt x="19" y="10282"/>
                </a:lnTo>
                <a:lnTo>
                  <a:pt x="15" y="10271"/>
                </a:lnTo>
                <a:lnTo>
                  <a:pt x="10" y="10261"/>
                </a:lnTo>
                <a:lnTo>
                  <a:pt x="8" y="10249"/>
                </a:lnTo>
                <a:lnTo>
                  <a:pt x="5" y="10238"/>
                </a:lnTo>
                <a:lnTo>
                  <a:pt x="3" y="10227"/>
                </a:lnTo>
                <a:lnTo>
                  <a:pt x="2" y="10215"/>
                </a:lnTo>
                <a:lnTo>
                  <a:pt x="0" y="10203"/>
                </a:lnTo>
                <a:lnTo>
                  <a:pt x="0" y="10191"/>
                </a:lnTo>
                <a:lnTo>
                  <a:pt x="0" y="10191"/>
                </a:lnTo>
                <a:lnTo>
                  <a:pt x="0" y="10179"/>
                </a:lnTo>
                <a:lnTo>
                  <a:pt x="2" y="10168"/>
                </a:lnTo>
                <a:lnTo>
                  <a:pt x="3" y="10156"/>
                </a:lnTo>
                <a:lnTo>
                  <a:pt x="5" y="10145"/>
                </a:lnTo>
                <a:lnTo>
                  <a:pt x="8" y="10133"/>
                </a:lnTo>
                <a:lnTo>
                  <a:pt x="10" y="10123"/>
                </a:lnTo>
                <a:lnTo>
                  <a:pt x="15" y="10112"/>
                </a:lnTo>
                <a:lnTo>
                  <a:pt x="19" y="10102"/>
                </a:lnTo>
                <a:lnTo>
                  <a:pt x="29" y="10081"/>
                </a:lnTo>
                <a:lnTo>
                  <a:pt x="40" y="10062"/>
                </a:lnTo>
                <a:lnTo>
                  <a:pt x="54" y="10044"/>
                </a:lnTo>
                <a:lnTo>
                  <a:pt x="68" y="10028"/>
                </a:lnTo>
                <a:lnTo>
                  <a:pt x="85" y="10012"/>
                </a:lnTo>
                <a:lnTo>
                  <a:pt x="103" y="9999"/>
                </a:lnTo>
                <a:lnTo>
                  <a:pt x="123" y="9987"/>
                </a:lnTo>
                <a:lnTo>
                  <a:pt x="142" y="9978"/>
                </a:lnTo>
                <a:lnTo>
                  <a:pt x="153" y="9973"/>
                </a:lnTo>
                <a:lnTo>
                  <a:pt x="164" y="9970"/>
                </a:lnTo>
                <a:lnTo>
                  <a:pt x="175" y="9967"/>
                </a:lnTo>
                <a:lnTo>
                  <a:pt x="186" y="9964"/>
                </a:lnTo>
                <a:lnTo>
                  <a:pt x="198" y="9962"/>
                </a:lnTo>
                <a:lnTo>
                  <a:pt x="209" y="9960"/>
                </a:lnTo>
                <a:lnTo>
                  <a:pt x="221" y="9959"/>
                </a:lnTo>
                <a:lnTo>
                  <a:pt x="233" y="99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3888" y="192089"/>
            <a:ext cx="4489450" cy="329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grpSp>
        <p:nvGrpSpPr>
          <p:cNvPr id="91143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6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7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8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9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grpSp>
        <p:nvGrpSpPr>
          <p:cNvPr id="91144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10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1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2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3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4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5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6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7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8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9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20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1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2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3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4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5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6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7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8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9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30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1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2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3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4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5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6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7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8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40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1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42"/>
            </p:custDataLst>
          </p:nvPr>
        </p:nvSpPr>
        <p:spPr>
          <a:xfrm>
            <a:off x="5226368" y="703097"/>
            <a:ext cx="837248" cy="28480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は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>
            <p:custDataLst>
              <p:tags r:id="rId43"/>
            </p:custDataLst>
          </p:nvPr>
        </p:nvSpPr>
        <p:spPr>
          <a:xfrm>
            <a:off x="5236528" y="194643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ひ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>
            <p:custDataLst>
              <p:tags r:id="rId44"/>
            </p:custDataLst>
          </p:nvPr>
        </p:nvSpPr>
        <p:spPr>
          <a:xfrm>
            <a:off x="5255578" y="323929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ふ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9" name="文本框 8"/>
          <p:cNvSpPr txBox="1"/>
          <p:nvPr>
            <p:custDataLst>
              <p:tags r:id="rId45"/>
            </p:custDataLst>
          </p:nvPr>
        </p:nvSpPr>
        <p:spPr>
          <a:xfrm>
            <a:off x="5293043" y="4466749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へ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>
            <p:custDataLst>
              <p:tags r:id="rId46"/>
            </p:custDataLst>
          </p:nvPr>
        </p:nvSpPr>
        <p:spPr>
          <a:xfrm>
            <a:off x="5293043" y="5732297"/>
            <a:ext cx="837248" cy="28480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ほ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91150" name="Picture 2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2" t="14452" r="30852" b="17017"/>
          <a:stretch>
            <a:fillRect/>
          </a:stretch>
        </p:blipFill>
        <p:spPr bwMode="auto">
          <a:xfrm>
            <a:off x="6115051" y="4144964"/>
            <a:ext cx="2182813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51" name="Picture 3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6" t="40331" r="9039" b="25925"/>
          <a:stretch>
            <a:fillRect/>
          </a:stretch>
        </p:blipFill>
        <p:spPr bwMode="auto">
          <a:xfrm>
            <a:off x="6092826" y="360363"/>
            <a:ext cx="22256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52" name="Picture 4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6" t="11328" r="29118" b="21429"/>
          <a:stretch>
            <a:fillRect/>
          </a:stretch>
        </p:blipFill>
        <p:spPr bwMode="auto">
          <a:xfrm>
            <a:off x="6130925" y="1522413"/>
            <a:ext cx="2355850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175626" y="5267325"/>
            <a:ext cx="790575" cy="47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18501" y="2392363"/>
            <a:ext cx="792163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  <p:custDataLst>
      <p:tags r:id="rId5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7" grpId="0"/>
      <p:bldP spid="7" grpId="1"/>
      <p:bldP spid="7" grpId="2"/>
      <p:bldP spid="7" grpId="3"/>
      <p:bldP spid="7" grpId="4"/>
      <p:bldP spid="7" grpId="5"/>
      <p:bldP spid="8" grpId="0"/>
      <p:bldP spid="8" grpId="1"/>
      <p:bldP spid="8" grpId="2"/>
      <p:bldP spid="8" grpId="3"/>
      <p:bldP spid="8" grpId="4"/>
      <p:bldP spid="8" grpId="5"/>
      <p:bldP spid="9" grpId="0"/>
      <p:bldP spid="9" grpId="1"/>
      <p:bldP spid="9" grpId="2"/>
      <p:bldP spid="9" grpId="3"/>
      <p:bldP spid="9" grpId="4"/>
      <p:bldP spid="9" grpId="5"/>
      <p:bldP spid="10" grpId="0"/>
      <p:bldP spid="10" grpId="1"/>
      <p:bldP spid="10" grpId="2"/>
      <p:bldP spid="10" grpId="3"/>
      <p:bldP spid="10" grpId="4"/>
      <p:bldP spid="10" grpId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2030414" y="1958975"/>
            <a:ext cx="2624137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ま行の発音練習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96" name="Freeform 5"/>
          <p:cNvSpPr/>
          <p:nvPr>
            <p:custDataLst>
              <p:tags r:id="rId4"/>
            </p:custDataLst>
          </p:nvPr>
        </p:nvSpPr>
        <p:spPr bwMode="auto">
          <a:xfrm>
            <a:off x="6064251" y="47625"/>
            <a:ext cx="4291013" cy="3201988"/>
          </a:xfrm>
          <a:custGeom>
            <a:avLst/>
            <a:gdLst>
              <a:gd name="T0" fmla="*/ 233 w 15146"/>
              <a:gd name="T1" fmla="*/ 466 h 10425"/>
              <a:gd name="T2" fmla="*/ 186 w 15146"/>
              <a:gd name="T3" fmla="*/ 460 h 10425"/>
              <a:gd name="T4" fmla="*/ 142 w 15146"/>
              <a:gd name="T5" fmla="*/ 447 h 10425"/>
              <a:gd name="T6" fmla="*/ 68 w 15146"/>
              <a:gd name="T7" fmla="*/ 397 h 10425"/>
              <a:gd name="T8" fmla="*/ 19 w 15146"/>
              <a:gd name="T9" fmla="*/ 323 h 10425"/>
              <a:gd name="T10" fmla="*/ 5 w 15146"/>
              <a:gd name="T11" fmla="*/ 279 h 10425"/>
              <a:gd name="T12" fmla="*/ 0 w 15146"/>
              <a:gd name="T13" fmla="*/ 233 h 10425"/>
              <a:gd name="T14" fmla="*/ 3 w 15146"/>
              <a:gd name="T15" fmla="*/ 197 h 10425"/>
              <a:gd name="T16" fmla="*/ 15 w 15146"/>
              <a:gd name="T17" fmla="*/ 154 h 10425"/>
              <a:gd name="T18" fmla="*/ 54 w 15146"/>
              <a:gd name="T19" fmla="*/ 85 h 10425"/>
              <a:gd name="T20" fmla="*/ 123 w 15146"/>
              <a:gd name="T21" fmla="*/ 28 h 10425"/>
              <a:gd name="T22" fmla="*/ 175 w 15146"/>
              <a:gd name="T23" fmla="*/ 8 h 10425"/>
              <a:gd name="T24" fmla="*/ 221 w 15146"/>
              <a:gd name="T25" fmla="*/ 1 h 10425"/>
              <a:gd name="T26" fmla="*/ 14938 w 15146"/>
              <a:gd name="T27" fmla="*/ 2 h 10425"/>
              <a:gd name="T28" fmla="*/ 14983 w 15146"/>
              <a:gd name="T29" fmla="*/ 11 h 10425"/>
              <a:gd name="T30" fmla="*/ 15044 w 15146"/>
              <a:gd name="T31" fmla="*/ 40 h 10425"/>
              <a:gd name="T32" fmla="*/ 15106 w 15146"/>
              <a:gd name="T33" fmla="*/ 104 h 10425"/>
              <a:gd name="T34" fmla="*/ 15135 w 15146"/>
              <a:gd name="T35" fmla="*/ 164 h 10425"/>
              <a:gd name="T36" fmla="*/ 15145 w 15146"/>
              <a:gd name="T37" fmla="*/ 209 h 10425"/>
              <a:gd name="T38" fmla="*/ 15146 w 15146"/>
              <a:gd name="T39" fmla="*/ 245 h 10425"/>
              <a:gd name="T40" fmla="*/ 15138 w 15146"/>
              <a:gd name="T41" fmla="*/ 291 h 10425"/>
              <a:gd name="T42" fmla="*/ 15118 w 15146"/>
              <a:gd name="T43" fmla="*/ 343 h 10425"/>
              <a:gd name="T44" fmla="*/ 15061 w 15146"/>
              <a:gd name="T45" fmla="*/ 412 h 10425"/>
              <a:gd name="T46" fmla="*/ 14993 w 15146"/>
              <a:gd name="T47" fmla="*/ 451 h 10425"/>
              <a:gd name="T48" fmla="*/ 14949 w 15146"/>
              <a:gd name="T49" fmla="*/ 462 h 10425"/>
              <a:gd name="T50" fmla="*/ 14729 w 15146"/>
              <a:gd name="T51" fmla="*/ 466 h 10425"/>
              <a:gd name="T52" fmla="*/ 14938 w 15146"/>
              <a:gd name="T53" fmla="*/ 9960 h 10425"/>
              <a:gd name="T54" fmla="*/ 14983 w 15146"/>
              <a:gd name="T55" fmla="*/ 9970 h 10425"/>
              <a:gd name="T56" fmla="*/ 15044 w 15146"/>
              <a:gd name="T57" fmla="*/ 9999 h 10425"/>
              <a:gd name="T58" fmla="*/ 15106 w 15146"/>
              <a:gd name="T59" fmla="*/ 10062 h 10425"/>
              <a:gd name="T60" fmla="*/ 15135 w 15146"/>
              <a:gd name="T61" fmla="*/ 10123 h 10425"/>
              <a:gd name="T62" fmla="*/ 15145 w 15146"/>
              <a:gd name="T63" fmla="*/ 10168 h 10425"/>
              <a:gd name="T64" fmla="*/ 15146 w 15146"/>
              <a:gd name="T65" fmla="*/ 10203 h 10425"/>
              <a:gd name="T66" fmla="*/ 15138 w 15146"/>
              <a:gd name="T67" fmla="*/ 10249 h 10425"/>
              <a:gd name="T68" fmla="*/ 15118 w 15146"/>
              <a:gd name="T69" fmla="*/ 10303 h 10425"/>
              <a:gd name="T70" fmla="*/ 15061 w 15146"/>
              <a:gd name="T71" fmla="*/ 10371 h 10425"/>
              <a:gd name="T72" fmla="*/ 14993 w 15146"/>
              <a:gd name="T73" fmla="*/ 10410 h 10425"/>
              <a:gd name="T74" fmla="*/ 14949 w 15146"/>
              <a:gd name="T75" fmla="*/ 10421 h 10425"/>
              <a:gd name="T76" fmla="*/ 233 w 15146"/>
              <a:gd name="T77" fmla="*/ 10425 h 10425"/>
              <a:gd name="T78" fmla="*/ 186 w 15146"/>
              <a:gd name="T79" fmla="*/ 10419 h 10425"/>
              <a:gd name="T80" fmla="*/ 142 w 15146"/>
              <a:gd name="T81" fmla="*/ 10406 h 10425"/>
              <a:gd name="T82" fmla="*/ 68 w 15146"/>
              <a:gd name="T83" fmla="*/ 10356 h 10425"/>
              <a:gd name="T84" fmla="*/ 19 w 15146"/>
              <a:gd name="T85" fmla="*/ 10282 h 10425"/>
              <a:gd name="T86" fmla="*/ 5 w 15146"/>
              <a:gd name="T87" fmla="*/ 10238 h 10425"/>
              <a:gd name="T88" fmla="*/ 0 w 15146"/>
              <a:gd name="T89" fmla="*/ 10191 h 10425"/>
              <a:gd name="T90" fmla="*/ 3 w 15146"/>
              <a:gd name="T91" fmla="*/ 10156 h 10425"/>
              <a:gd name="T92" fmla="*/ 15 w 15146"/>
              <a:gd name="T93" fmla="*/ 10112 h 10425"/>
              <a:gd name="T94" fmla="*/ 54 w 15146"/>
              <a:gd name="T95" fmla="*/ 10044 h 10425"/>
              <a:gd name="T96" fmla="*/ 123 w 15146"/>
              <a:gd name="T97" fmla="*/ 9987 h 10425"/>
              <a:gd name="T98" fmla="*/ 175 w 15146"/>
              <a:gd name="T99" fmla="*/ 9967 h 10425"/>
              <a:gd name="T100" fmla="*/ 221 w 15146"/>
              <a:gd name="T101" fmla="*/ 9959 h 10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146" h="10425">
                <a:moveTo>
                  <a:pt x="233" y="9959"/>
                </a:moveTo>
                <a:lnTo>
                  <a:pt x="418" y="9959"/>
                </a:lnTo>
                <a:lnTo>
                  <a:pt x="418" y="466"/>
                </a:lnTo>
                <a:lnTo>
                  <a:pt x="233" y="466"/>
                </a:lnTo>
                <a:lnTo>
                  <a:pt x="221" y="466"/>
                </a:lnTo>
                <a:lnTo>
                  <a:pt x="209" y="465"/>
                </a:lnTo>
                <a:lnTo>
                  <a:pt x="198" y="462"/>
                </a:lnTo>
                <a:lnTo>
                  <a:pt x="186" y="460"/>
                </a:lnTo>
                <a:lnTo>
                  <a:pt x="175" y="458"/>
                </a:lnTo>
                <a:lnTo>
                  <a:pt x="164" y="455"/>
                </a:lnTo>
                <a:lnTo>
                  <a:pt x="153" y="451"/>
                </a:lnTo>
                <a:lnTo>
                  <a:pt x="142" y="447"/>
                </a:lnTo>
                <a:lnTo>
                  <a:pt x="123" y="437"/>
                </a:lnTo>
                <a:lnTo>
                  <a:pt x="103" y="425"/>
                </a:lnTo>
                <a:lnTo>
                  <a:pt x="85" y="412"/>
                </a:lnTo>
                <a:lnTo>
                  <a:pt x="68" y="397"/>
                </a:lnTo>
                <a:lnTo>
                  <a:pt x="54" y="381"/>
                </a:lnTo>
                <a:lnTo>
                  <a:pt x="40" y="363"/>
                </a:lnTo>
                <a:lnTo>
                  <a:pt x="29" y="343"/>
                </a:lnTo>
                <a:lnTo>
                  <a:pt x="19" y="323"/>
                </a:lnTo>
                <a:lnTo>
                  <a:pt x="15" y="313"/>
                </a:lnTo>
                <a:lnTo>
                  <a:pt x="10" y="302"/>
                </a:lnTo>
                <a:lnTo>
                  <a:pt x="8" y="291"/>
                </a:lnTo>
                <a:lnTo>
                  <a:pt x="5" y="279"/>
                </a:lnTo>
                <a:lnTo>
                  <a:pt x="3" y="268"/>
                </a:lnTo>
                <a:lnTo>
                  <a:pt x="2" y="256"/>
                </a:lnTo>
                <a:lnTo>
                  <a:pt x="0" y="245"/>
                </a:lnTo>
                <a:lnTo>
                  <a:pt x="0" y="233"/>
                </a:lnTo>
                <a:lnTo>
                  <a:pt x="0" y="233"/>
                </a:lnTo>
                <a:lnTo>
                  <a:pt x="0" y="221"/>
                </a:lnTo>
                <a:lnTo>
                  <a:pt x="2" y="209"/>
                </a:lnTo>
                <a:lnTo>
                  <a:pt x="3" y="197"/>
                </a:lnTo>
                <a:lnTo>
                  <a:pt x="5" y="186"/>
                </a:lnTo>
                <a:lnTo>
                  <a:pt x="8" y="174"/>
                </a:lnTo>
                <a:lnTo>
                  <a:pt x="10" y="164"/>
                </a:lnTo>
                <a:lnTo>
                  <a:pt x="15" y="154"/>
                </a:lnTo>
                <a:lnTo>
                  <a:pt x="19" y="143"/>
                </a:lnTo>
                <a:lnTo>
                  <a:pt x="29" y="122"/>
                </a:lnTo>
                <a:lnTo>
                  <a:pt x="40" y="104"/>
                </a:lnTo>
                <a:lnTo>
                  <a:pt x="54" y="85"/>
                </a:lnTo>
                <a:lnTo>
                  <a:pt x="68" y="69"/>
                </a:lnTo>
                <a:lnTo>
                  <a:pt x="85" y="53"/>
                </a:lnTo>
                <a:lnTo>
                  <a:pt x="103" y="40"/>
                </a:lnTo>
                <a:lnTo>
                  <a:pt x="123" y="28"/>
                </a:lnTo>
                <a:lnTo>
                  <a:pt x="142" y="19"/>
                </a:lnTo>
                <a:lnTo>
                  <a:pt x="153" y="14"/>
                </a:lnTo>
                <a:lnTo>
                  <a:pt x="164" y="11"/>
                </a:lnTo>
                <a:lnTo>
                  <a:pt x="175" y="8"/>
                </a:lnTo>
                <a:lnTo>
                  <a:pt x="186" y="5"/>
                </a:lnTo>
                <a:lnTo>
                  <a:pt x="198" y="3"/>
                </a:lnTo>
                <a:lnTo>
                  <a:pt x="209" y="2"/>
                </a:lnTo>
                <a:lnTo>
                  <a:pt x="221" y="1"/>
                </a:lnTo>
                <a:lnTo>
                  <a:pt x="233" y="0"/>
                </a:lnTo>
                <a:lnTo>
                  <a:pt x="14914" y="0"/>
                </a:lnTo>
                <a:lnTo>
                  <a:pt x="14926" y="1"/>
                </a:lnTo>
                <a:lnTo>
                  <a:pt x="14938" y="2"/>
                </a:lnTo>
                <a:lnTo>
                  <a:pt x="14949" y="3"/>
                </a:lnTo>
                <a:lnTo>
                  <a:pt x="14961" y="5"/>
                </a:lnTo>
                <a:lnTo>
                  <a:pt x="14972" y="8"/>
                </a:lnTo>
                <a:lnTo>
                  <a:pt x="14983" y="11"/>
                </a:lnTo>
                <a:lnTo>
                  <a:pt x="14993" y="14"/>
                </a:lnTo>
                <a:lnTo>
                  <a:pt x="15004" y="19"/>
                </a:lnTo>
                <a:lnTo>
                  <a:pt x="15024" y="28"/>
                </a:lnTo>
                <a:lnTo>
                  <a:pt x="15044" y="40"/>
                </a:lnTo>
                <a:lnTo>
                  <a:pt x="15061" y="53"/>
                </a:lnTo>
                <a:lnTo>
                  <a:pt x="15077" y="69"/>
                </a:lnTo>
                <a:lnTo>
                  <a:pt x="15093" y="85"/>
                </a:lnTo>
                <a:lnTo>
                  <a:pt x="15106" y="104"/>
                </a:lnTo>
                <a:lnTo>
                  <a:pt x="15118" y="122"/>
                </a:lnTo>
                <a:lnTo>
                  <a:pt x="15127" y="143"/>
                </a:lnTo>
                <a:lnTo>
                  <a:pt x="15132" y="154"/>
                </a:lnTo>
                <a:lnTo>
                  <a:pt x="15135" y="164"/>
                </a:lnTo>
                <a:lnTo>
                  <a:pt x="15138" y="174"/>
                </a:lnTo>
                <a:lnTo>
                  <a:pt x="15142" y="186"/>
                </a:lnTo>
                <a:lnTo>
                  <a:pt x="15144" y="197"/>
                </a:lnTo>
                <a:lnTo>
                  <a:pt x="15145" y="209"/>
                </a:lnTo>
                <a:lnTo>
                  <a:pt x="15146" y="221"/>
                </a:lnTo>
                <a:lnTo>
                  <a:pt x="15146" y="233"/>
                </a:lnTo>
                <a:lnTo>
                  <a:pt x="15146" y="233"/>
                </a:lnTo>
                <a:lnTo>
                  <a:pt x="15146" y="245"/>
                </a:lnTo>
                <a:lnTo>
                  <a:pt x="15145" y="256"/>
                </a:lnTo>
                <a:lnTo>
                  <a:pt x="15144" y="268"/>
                </a:lnTo>
                <a:lnTo>
                  <a:pt x="15142" y="279"/>
                </a:lnTo>
                <a:lnTo>
                  <a:pt x="15138" y="291"/>
                </a:lnTo>
                <a:lnTo>
                  <a:pt x="15135" y="302"/>
                </a:lnTo>
                <a:lnTo>
                  <a:pt x="15132" y="313"/>
                </a:lnTo>
                <a:lnTo>
                  <a:pt x="15127" y="323"/>
                </a:lnTo>
                <a:lnTo>
                  <a:pt x="15118" y="343"/>
                </a:lnTo>
                <a:lnTo>
                  <a:pt x="15106" y="363"/>
                </a:lnTo>
                <a:lnTo>
                  <a:pt x="15093" y="381"/>
                </a:lnTo>
                <a:lnTo>
                  <a:pt x="15077" y="397"/>
                </a:lnTo>
                <a:lnTo>
                  <a:pt x="15061" y="412"/>
                </a:lnTo>
                <a:lnTo>
                  <a:pt x="15044" y="425"/>
                </a:lnTo>
                <a:lnTo>
                  <a:pt x="15024" y="437"/>
                </a:lnTo>
                <a:lnTo>
                  <a:pt x="15004" y="447"/>
                </a:lnTo>
                <a:lnTo>
                  <a:pt x="14993" y="451"/>
                </a:lnTo>
                <a:lnTo>
                  <a:pt x="14983" y="455"/>
                </a:lnTo>
                <a:lnTo>
                  <a:pt x="14972" y="458"/>
                </a:lnTo>
                <a:lnTo>
                  <a:pt x="14961" y="460"/>
                </a:lnTo>
                <a:lnTo>
                  <a:pt x="14949" y="462"/>
                </a:lnTo>
                <a:lnTo>
                  <a:pt x="14938" y="465"/>
                </a:lnTo>
                <a:lnTo>
                  <a:pt x="14926" y="466"/>
                </a:lnTo>
                <a:lnTo>
                  <a:pt x="14914" y="466"/>
                </a:lnTo>
                <a:lnTo>
                  <a:pt x="14729" y="466"/>
                </a:lnTo>
                <a:lnTo>
                  <a:pt x="14729" y="9959"/>
                </a:lnTo>
                <a:lnTo>
                  <a:pt x="14914" y="9959"/>
                </a:lnTo>
                <a:lnTo>
                  <a:pt x="14926" y="9959"/>
                </a:lnTo>
                <a:lnTo>
                  <a:pt x="14938" y="9960"/>
                </a:lnTo>
                <a:lnTo>
                  <a:pt x="14949" y="9962"/>
                </a:lnTo>
                <a:lnTo>
                  <a:pt x="14961" y="9964"/>
                </a:lnTo>
                <a:lnTo>
                  <a:pt x="14972" y="9967"/>
                </a:lnTo>
                <a:lnTo>
                  <a:pt x="14983" y="9970"/>
                </a:lnTo>
                <a:lnTo>
                  <a:pt x="14993" y="9973"/>
                </a:lnTo>
                <a:lnTo>
                  <a:pt x="15004" y="9978"/>
                </a:lnTo>
                <a:lnTo>
                  <a:pt x="15024" y="9987"/>
                </a:lnTo>
                <a:lnTo>
                  <a:pt x="15044" y="9999"/>
                </a:lnTo>
                <a:lnTo>
                  <a:pt x="15061" y="10012"/>
                </a:lnTo>
                <a:lnTo>
                  <a:pt x="15077" y="10028"/>
                </a:lnTo>
                <a:lnTo>
                  <a:pt x="15093" y="10044"/>
                </a:lnTo>
                <a:lnTo>
                  <a:pt x="15106" y="10062"/>
                </a:lnTo>
                <a:lnTo>
                  <a:pt x="15118" y="10081"/>
                </a:lnTo>
                <a:lnTo>
                  <a:pt x="15127" y="10102"/>
                </a:lnTo>
                <a:lnTo>
                  <a:pt x="15132" y="10112"/>
                </a:lnTo>
                <a:lnTo>
                  <a:pt x="15135" y="10123"/>
                </a:lnTo>
                <a:lnTo>
                  <a:pt x="15138" y="10133"/>
                </a:lnTo>
                <a:lnTo>
                  <a:pt x="15142" y="10145"/>
                </a:lnTo>
                <a:lnTo>
                  <a:pt x="15144" y="10156"/>
                </a:lnTo>
                <a:lnTo>
                  <a:pt x="15145" y="10168"/>
                </a:lnTo>
                <a:lnTo>
                  <a:pt x="15146" y="10179"/>
                </a:lnTo>
                <a:lnTo>
                  <a:pt x="15146" y="10191"/>
                </a:lnTo>
                <a:lnTo>
                  <a:pt x="15146" y="10191"/>
                </a:lnTo>
                <a:lnTo>
                  <a:pt x="15146" y="10203"/>
                </a:lnTo>
                <a:lnTo>
                  <a:pt x="15145" y="10215"/>
                </a:lnTo>
                <a:lnTo>
                  <a:pt x="15144" y="10227"/>
                </a:lnTo>
                <a:lnTo>
                  <a:pt x="15142" y="10238"/>
                </a:lnTo>
                <a:lnTo>
                  <a:pt x="15138" y="10249"/>
                </a:lnTo>
                <a:lnTo>
                  <a:pt x="15135" y="10261"/>
                </a:lnTo>
                <a:lnTo>
                  <a:pt x="15132" y="10271"/>
                </a:lnTo>
                <a:lnTo>
                  <a:pt x="15127" y="10282"/>
                </a:lnTo>
                <a:lnTo>
                  <a:pt x="15118" y="10303"/>
                </a:lnTo>
                <a:lnTo>
                  <a:pt x="15106" y="10321"/>
                </a:lnTo>
                <a:lnTo>
                  <a:pt x="15093" y="10340"/>
                </a:lnTo>
                <a:lnTo>
                  <a:pt x="15077" y="10356"/>
                </a:lnTo>
                <a:lnTo>
                  <a:pt x="15061" y="10371"/>
                </a:lnTo>
                <a:lnTo>
                  <a:pt x="15044" y="10384"/>
                </a:lnTo>
                <a:lnTo>
                  <a:pt x="15024" y="10396"/>
                </a:lnTo>
                <a:lnTo>
                  <a:pt x="15004" y="10406"/>
                </a:lnTo>
                <a:lnTo>
                  <a:pt x="14993" y="10410"/>
                </a:lnTo>
                <a:lnTo>
                  <a:pt x="14983" y="10414"/>
                </a:lnTo>
                <a:lnTo>
                  <a:pt x="14972" y="10417"/>
                </a:lnTo>
                <a:lnTo>
                  <a:pt x="14961" y="10419"/>
                </a:lnTo>
                <a:lnTo>
                  <a:pt x="14949" y="10421"/>
                </a:lnTo>
                <a:lnTo>
                  <a:pt x="14938" y="10422"/>
                </a:lnTo>
                <a:lnTo>
                  <a:pt x="14926" y="10424"/>
                </a:lnTo>
                <a:lnTo>
                  <a:pt x="14914" y="10425"/>
                </a:lnTo>
                <a:lnTo>
                  <a:pt x="233" y="10425"/>
                </a:lnTo>
                <a:lnTo>
                  <a:pt x="221" y="10424"/>
                </a:lnTo>
                <a:lnTo>
                  <a:pt x="209" y="10422"/>
                </a:lnTo>
                <a:lnTo>
                  <a:pt x="198" y="10421"/>
                </a:lnTo>
                <a:lnTo>
                  <a:pt x="186" y="10419"/>
                </a:lnTo>
                <a:lnTo>
                  <a:pt x="175" y="10417"/>
                </a:lnTo>
                <a:lnTo>
                  <a:pt x="164" y="10414"/>
                </a:lnTo>
                <a:lnTo>
                  <a:pt x="153" y="10410"/>
                </a:lnTo>
                <a:lnTo>
                  <a:pt x="142" y="10406"/>
                </a:lnTo>
                <a:lnTo>
                  <a:pt x="123" y="10396"/>
                </a:lnTo>
                <a:lnTo>
                  <a:pt x="103" y="10384"/>
                </a:lnTo>
                <a:lnTo>
                  <a:pt x="85" y="10371"/>
                </a:lnTo>
                <a:lnTo>
                  <a:pt x="68" y="10356"/>
                </a:lnTo>
                <a:lnTo>
                  <a:pt x="54" y="10340"/>
                </a:lnTo>
                <a:lnTo>
                  <a:pt x="40" y="10321"/>
                </a:lnTo>
                <a:lnTo>
                  <a:pt x="29" y="10303"/>
                </a:lnTo>
                <a:lnTo>
                  <a:pt x="19" y="10282"/>
                </a:lnTo>
                <a:lnTo>
                  <a:pt x="15" y="10271"/>
                </a:lnTo>
                <a:lnTo>
                  <a:pt x="10" y="10261"/>
                </a:lnTo>
                <a:lnTo>
                  <a:pt x="8" y="10249"/>
                </a:lnTo>
                <a:lnTo>
                  <a:pt x="5" y="10238"/>
                </a:lnTo>
                <a:lnTo>
                  <a:pt x="3" y="10227"/>
                </a:lnTo>
                <a:lnTo>
                  <a:pt x="2" y="10215"/>
                </a:lnTo>
                <a:lnTo>
                  <a:pt x="0" y="10203"/>
                </a:lnTo>
                <a:lnTo>
                  <a:pt x="0" y="10191"/>
                </a:lnTo>
                <a:lnTo>
                  <a:pt x="0" y="10191"/>
                </a:lnTo>
                <a:lnTo>
                  <a:pt x="0" y="10179"/>
                </a:lnTo>
                <a:lnTo>
                  <a:pt x="2" y="10168"/>
                </a:lnTo>
                <a:lnTo>
                  <a:pt x="3" y="10156"/>
                </a:lnTo>
                <a:lnTo>
                  <a:pt x="5" y="10145"/>
                </a:lnTo>
                <a:lnTo>
                  <a:pt x="8" y="10133"/>
                </a:lnTo>
                <a:lnTo>
                  <a:pt x="10" y="10123"/>
                </a:lnTo>
                <a:lnTo>
                  <a:pt x="15" y="10112"/>
                </a:lnTo>
                <a:lnTo>
                  <a:pt x="19" y="10102"/>
                </a:lnTo>
                <a:lnTo>
                  <a:pt x="29" y="10081"/>
                </a:lnTo>
                <a:lnTo>
                  <a:pt x="40" y="10062"/>
                </a:lnTo>
                <a:lnTo>
                  <a:pt x="54" y="10044"/>
                </a:lnTo>
                <a:lnTo>
                  <a:pt x="68" y="10028"/>
                </a:lnTo>
                <a:lnTo>
                  <a:pt x="85" y="10012"/>
                </a:lnTo>
                <a:lnTo>
                  <a:pt x="103" y="9999"/>
                </a:lnTo>
                <a:lnTo>
                  <a:pt x="123" y="9987"/>
                </a:lnTo>
                <a:lnTo>
                  <a:pt x="142" y="9978"/>
                </a:lnTo>
                <a:lnTo>
                  <a:pt x="153" y="9973"/>
                </a:lnTo>
                <a:lnTo>
                  <a:pt x="164" y="9970"/>
                </a:lnTo>
                <a:lnTo>
                  <a:pt x="175" y="9967"/>
                </a:lnTo>
                <a:lnTo>
                  <a:pt x="186" y="9964"/>
                </a:lnTo>
                <a:lnTo>
                  <a:pt x="198" y="9962"/>
                </a:lnTo>
                <a:lnTo>
                  <a:pt x="209" y="9960"/>
                </a:lnTo>
                <a:lnTo>
                  <a:pt x="221" y="9959"/>
                </a:lnTo>
                <a:lnTo>
                  <a:pt x="233" y="99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3888" y="192089"/>
            <a:ext cx="4489450" cy="329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grpSp>
        <p:nvGrpSpPr>
          <p:cNvPr id="94215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6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7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8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9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grpSp>
        <p:nvGrpSpPr>
          <p:cNvPr id="94216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10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1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2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3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4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5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6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7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8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9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20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1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2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3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4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5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6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7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8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9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30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1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2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3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4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5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6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7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8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40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1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42"/>
            </p:custDataLst>
          </p:nvPr>
        </p:nvSpPr>
        <p:spPr>
          <a:xfrm>
            <a:off x="5226368" y="703097"/>
            <a:ext cx="837248" cy="28480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ま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>
            <p:custDataLst>
              <p:tags r:id="rId43"/>
            </p:custDataLst>
          </p:nvPr>
        </p:nvSpPr>
        <p:spPr>
          <a:xfrm>
            <a:off x="5236528" y="194643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み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>
            <p:custDataLst>
              <p:tags r:id="rId44"/>
            </p:custDataLst>
          </p:nvPr>
        </p:nvSpPr>
        <p:spPr>
          <a:xfrm>
            <a:off x="5255578" y="323929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む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9" name="文本框 8"/>
          <p:cNvSpPr txBox="1"/>
          <p:nvPr>
            <p:custDataLst>
              <p:tags r:id="rId45"/>
            </p:custDataLst>
          </p:nvPr>
        </p:nvSpPr>
        <p:spPr>
          <a:xfrm>
            <a:off x="5293043" y="4466749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め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>
            <p:custDataLst>
              <p:tags r:id="rId46"/>
            </p:custDataLst>
          </p:nvPr>
        </p:nvSpPr>
        <p:spPr>
          <a:xfrm>
            <a:off x="5293043" y="5732297"/>
            <a:ext cx="837248" cy="28480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も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94222" name="Picture 2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9" t="7616" r="24869" b="14908"/>
          <a:stretch>
            <a:fillRect/>
          </a:stretch>
        </p:blipFill>
        <p:spPr bwMode="auto">
          <a:xfrm>
            <a:off x="6078539" y="4181476"/>
            <a:ext cx="2408237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23" name="Picture 4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7" t="7906" r="29106" b="14253"/>
          <a:stretch>
            <a:fillRect/>
          </a:stretch>
        </p:blipFill>
        <p:spPr bwMode="auto">
          <a:xfrm>
            <a:off x="6064250" y="1492250"/>
            <a:ext cx="2571750" cy="279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24" name="Picture 3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" t="38628" r="40610" b="22488"/>
          <a:stretch>
            <a:fillRect/>
          </a:stretch>
        </p:blipFill>
        <p:spPr bwMode="auto">
          <a:xfrm>
            <a:off x="6092826" y="190501"/>
            <a:ext cx="23796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235951" y="5399088"/>
            <a:ext cx="792163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  <p:custDataLst>
      <p:tags r:id="rId5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7" grpId="0"/>
      <p:bldP spid="7" grpId="1"/>
      <p:bldP spid="7" grpId="2"/>
      <p:bldP spid="7" grpId="3"/>
      <p:bldP spid="7" grpId="4"/>
      <p:bldP spid="7" grpId="5"/>
      <p:bldP spid="8" grpId="0"/>
      <p:bldP spid="8" grpId="1"/>
      <p:bldP spid="8" grpId="2"/>
      <p:bldP spid="8" grpId="3"/>
      <p:bldP spid="8" grpId="4"/>
      <p:bldP spid="8" grpId="5"/>
      <p:bldP spid="9" grpId="0"/>
      <p:bldP spid="9" grpId="1"/>
      <p:bldP spid="9" grpId="2"/>
      <p:bldP spid="9" grpId="3"/>
      <p:bldP spid="9" grpId="4"/>
      <p:bldP spid="9" grpId="5"/>
      <p:bldP spid="10" grpId="0"/>
      <p:bldP spid="10" grpId="1"/>
      <p:bldP spid="10" grpId="2"/>
      <p:bldP spid="10" grpId="3"/>
      <p:bldP spid="10" grpId="4"/>
      <p:bldP spid="10" grpId="5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2030414" y="1958975"/>
            <a:ext cx="2624137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や行の発音練習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96" name="Freeform 5"/>
          <p:cNvSpPr/>
          <p:nvPr>
            <p:custDataLst>
              <p:tags r:id="rId4"/>
            </p:custDataLst>
          </p:nvPr>
        </p:nvSpPr>
        <p:spPr bwMode="auto">
          <a:xfrm>
            <a:off x="6064251" y="47625"/>
            <a:ext cx="4291013" cy="3201988"/>
          </a:xfrm>
          <a:custGeom>
            <a:avLst/>
            <a:gdLst>
              <a:gd name="T0" fmla="*/ 233 w 15146"/>
              <a:gd name="T1" fmla="*/ 466 h 10425"/>
              <a:gd name="T2" fmla="*/ 186 w 15146"/>
              <a:gd name="T3" fmla="*/ 460 h 10425"/>
              <a:gd name="T4" fmla="*/ 142 w 15146"/>
              <a:gd name="T5" fmla="*/ 447 h 10425"/>
              <a:gd name="T6" fmla="*/ 68 w 15146"/>
              <a:gd name="T7" fmla="*/ 397 h 10425"/>
              <a:gd name="T8" fmla="*/ 19 w 15146"/>
              <a:gd name="T9" fmla="*/ 323 h 10425"/>
              <a:gd name="T10" fmla="*/ 5 w 15146"/>
              <a:gd name="T11" fmla="*/ 279 h 10425"/>
              <a:gd name="T12" fmla="*/ 0 w 15146"/>
              <a:gd name="T13" fmla="*/ 233 h 10425"/>
              <a:gd name="T14" fmla="*/ 3 w 15146"/>
              <a:gd name="T15" fmla="*/ 197 h 10425"/>
              <a:gd name="T16" fmla="*/ 15 w 15146"/>
              <a:gd name="T17" fmla="*/ 154 h 10425"/>
              <a:gd name="T18" fmla="*/ 54 w 15146"/>
              <a:gd name="T19" fmla="*/ 85 h 10425"/>
              <a:gd name="T20" fmla="*/ 123 w 15146"/>
              <a:gd name="T21" fmla="*/ 28 h 10425"/>
              <a:gd name="T22" fmla="*/ 175 w 15146"/>
              <a:gd name="T23" fmla="*/ 8 h 10425"/>
              <a:gd name="T24" fmla="*/ 221 w 15146"/>
              <a:gd name="T25" fmla="*/ 1 h 10425"/>
              <a:gd name="T26" fmla="*/ 14938 w 15146"/>
              <a:gd name="T27" fmla="*/ 2 h 10425"/>
              <a:gd name="T28" fmla="*/ 14983 w 15146"/>
              <a:gd name="T29" fmla="*/ 11 h 10425"/>
              <a:gd name="T30" fmla="*/ 15044 w 15146"/>
              <a:gd name="T31" fmla="*/ 40 h 10425"/>
              <a:gd name="T32" fmla="*/ 15106 w 15146"/>
              <a:gd name="T33" fmla="*/ 104 h 10425"/>
              <a:gd name="T34" fmla="*/ 15135 w 15146"/>
              <a:gd name="T35" fmla="*/ 164 h 10425"/>
              <a:gd name="T36" fmla="*/ 15145 w 15146"/>
              <a:gd name="T37" fmla="*/ 209 h 10425"/>
              <a:gd name="T38" fmla="*/ 15146 w 15146"/>
              <a:gd name="T39" fmla="*/ 245 h 10425"/>
              <a:gd name="T40" fmla="*/ 15138 w 15146"/>
              <a:gd name="T41" fmla="*/ 291 h 10425"/>
              <a:gd name="T42" fmla="*/ 15118 w 15146"/>
              <a:gd name="T43" fmla="*/ 343 h 10425"/>
              <a:gd name="T44" fmla="*/ 15061 w 15146"/>
              <a:gd name="T45" fmla="*/ 412 h 10425"/>
              <a:gd name="T46" fmla="*/ 14993 w 15146"/>
              <a:gd name="T47" fmla="*/ 451 h 10425"/>
              <a:gd name="T48" fmla="*/ 14949 w 15146"/>
              <a:gd name="T49" fmla="*/ 462 h 10425"/>
              <a:gd name="T50" fmla="*/ 14729 w 15146"/>
              <a:gd name="T51" fmla="*/ 466 h 10425"/>
              <a:gd name="T52" fmla="*/ 14938 w 15146"/>
              <a:gd name="T53" fmla="*/ 9960 h 10425"/>
              <a:gd name="T54" fmla="*/ 14983 w 15146"/>
              <a:gd name="T55" fmla="*/ 9970 h 10425"/>
              <a:gd name="T56" fmla="*/ 15044 w 15146"/>
              <a:gd name="T57" fmla="*/ 9999 h 10425"/>
              <a:gd name="T58" fmla="*/ 15106 w 15146"/>
              <a:gd name="T59" fmla="*/ 10062 h 10425"/>
              <a:gd name="T60" fmla="*/ 15135 w 15146"/>
              <a:gd name="T61" fmla="*/ 10123 h 10425"/>
              <a:gd name="T62" fmla="*/ 15145 w 15146"/>
              <a:gd name="T63" fmla="*/ 10168 h 10425"/>
              <a:gd name="T64" fmla="*/ 15146 w 15146"/>
              <a:gd name="T65" fmla="*/ 10203 h 10425"/>
              <a:gd name="T66" fmla="*/ 15138 w 15146"/>
              <a:gd name="T67" fmla="*/ 10249 h 10425"/>
              <a:gd name="T68" fmla="*/ 15118 w 15146"/>
              <a:gd name="T69" fmla="*/ 10303 h 10425"/>
              <a:gd name="T70" fmla="*/ 15061 w 15146"/>
              <a:gd name="T71" fmla="*/ 10371 h 10425"/>
              <a:gd name="T72" fmla="*/ 14993 w 15146"/>
              <a:gd name="T73" fmla="*/ 10410 h 10425"/>
              <a:gd name="T74" fmla="*/ 14949 w 15146"/>
              <a:gd name="T75" fmla="*/ 10421 h 10425"/>
              <a:gd name="T76" fmla="*/ 233 w 15146"/>
              <a:gd name="T77" fmla="*/ 10425 h 10425"/>
              <a:gd name="T78" fmla="*/ 186 w 15146"/>
              <a:gd name="T79" fmla="*/ 10419 h 10425"/>
              <a:gd name="T80" fmla="*/ 142 w 15146"/>
              <a:gd name="T81" fmla="*/ 10406 h 10425"/>
              <a:gd name="T82" fmla="*/ 68 w 15146"/>
              <a:gd name="T83" fmla="*/ 10356 h 10425"/>
              <a:gd name="T84" fmla="*/ 19 w 15146"/>
              <a:gd name="T85" fmla="*/ 10282 h 10425"/>
              <a:gd name="T86" fmla="*/ 5 w 15146"/>
              <a:gd name="T87" fmla="*/ 10238 h 10425"/>
              <a:gd name="T88" fmla="*/ 0 w 15146"/>
              <a:gd name="T89" fmla="*/ 10191 h 10425"/>
              <a:gd name="T90" fmla="*/ 3 w 15146"/>
              <a:gd name="T91" fmla="*/ 10156 h 10425"/>
              <a:gd name="T92" fmla="*/ 15 w 15146"/>
              <a:gd name="T93" fmla="*/ 10112 h 10425"/>
              <a:gd name="T94" fmla="*/ 54 w 15146"/>
              <a:gd name="T95" fmla="*/ 10044 h 10425"/>
              <a:gd name="T96" fmla="*/ 123 w 15146"/>
              <a:gd name="T97" fmla="*/ 9987 h 10425"/>
              <a:gd name="T98" fmla="*/ 175 w 15146"/>
              <a:gd name="T99" fmla="*/ 9967 h 10425"/>
              <a:gd name="T100" fmla="*/ 221 w 15146"/>
              <a:gd name="T101" fmla="*/ 9959 h 10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146" h="10425">
                <a:moveTo>
                  <a:pt x="233" y="9959"/>
                </a:moveTo>
                <a:lnTo>
                  <a:pt x="418" y="9959"/>
                </a:lnTo>
                <a:lnTo>
                  <a:pt x="418" y="466"/>
                </a:lnTo>
                <a:lnTo>
                  <a:pt x="233" y="466"/>
                </a:lnTo>
                <a:lnTo>
                  <a:pt x="221" y="466"/>
                </a:lnTo>
                <a:lnTo>
                  <a:pt x="209" y="465"/>
                </a:lnTo>
                <a:lnTo>
                  <a:pt x="198" y="462"/>
                </a:lnTo>
                <a:lnTo>
                  <a:pt x="186" y="460"/>
                </a:lnTo>
                <a:lnTo>
                  <a:pt x="175" y="458"/>
                </a:lnTo>
                <a:lnTo>
                  <a:pt x="164" y="455"/>
                </a:lnTo>
                <a:lnTo>
                  <a:pt x="153" y="451"/>
                </a:lnTo>
                <a:lnTo>
                  <a:pt x="142" y="447"/>
                </a:lnTo>
                <a:lnTo>
                  <a:pt x="123" y="437"/>
                </a:lnTo>
                <a:lnTo>
                  <a:pt x="103" y="425"/>
                </a:lnTo>
                <a:lnTo>
                  <a:pt x="85" y="412"/>
                </a:lnTo>
                <a:lnTo>
                  <a:pt x="68" y="397"/>
                </a:lnTo>
                <a:lnTo>
                  <a:pt x="54" y="381"/>
                </a:lnTo>
                <a:lnTo>
                  <a:pt x="40" y="363"/>
                </a:lnTo>
                <a:lnTo>
                  <a:pt x="29" y="343"/>
                </a:lnTo>
                <a:lnTo>
                  <a:pt x="19" y="323"/>
                </a:lnTo>
                <a:lnTo>
                  <a:pt x="15" y="313"/>
                </a:lnTo>
                <a:lnTo>
                  <a:pt x="10" y="302"/>
                </a:lnTo>
                <a:lnTo>
                  <a:pt x="8" y="291"/>
                </a:lnTo>
                <a:lnTo>
                  <a:pt x="5" y="279"/>
                </a:lnTo>
                <a:lnTo>
                  <a:pt x="3" y="268"/>
                </a:lnTo>
                <a:lnTo>
                  <a:pt x="2" y="256"/>
                </a:lnTo>
                <a:lnTo>
                  <a:pt x="0" y="245"/>
                </a:lnTo>
                <a:lnTo>
                  <a:pt x="0" y="233"/>
                </a:lnTo>
                <a:lnTo>
                  <a:pt x="0" y="233"/>
                </a:lnTo>
                <a:lnTo>
                  <a:pt x="0" y="221"/>
                </a:lnTo>
                <a:lnTo>
                  <a:pt x="2" y="209"/>
                </a:lnTo>
                <a:lnTo>
                  <a:pt x="3" y="197"/>
                </a:lnTo>
                <a:lnTo>
                  <a:pt x="5" y="186"/>
                </a:lnTo>
                <a:lnTo>
                  <a:pt x="8" y="174"/>
                </a:lnTo>
                <a:lnTo>
                  <a:pt x="10" y="164"/>
                </a:lnTo>
                <a:lnTo>
                  <a:pt x="15" y="154"/>
                </a:lnTo>
                <a:lnTo>
                  <a:pt x="19" y="143"/>
                </a:lnTo>
                <a:lnTo>
                  <a:pt x="29" y="122"/>
                </a:lnTo>
                <a:lnTo>
                  <a:pt x="40" y="104"/>
                </a:lnTo>
                <a:lnTo>
                  <a:pt x="54" y="85"/>
                </a:lnTo>
                <a:lnTo>
                  <a:pt x="68" y="69"/>
                </a:lnTo>
                <a:lnTo>
                  <a:pt x="85" y="53"/>
                </a:lnTo>
                <a:lnTo>
                  <a:pt x="103" y="40"/>
                </a:lnTo>
                <a:lnTo>
                  <a:pt x="123" y="28"/>
                </a:lnTo>
                <a:lnTo>
                  <a:pt x="142" y="19"/>
                </a:lnTo>
                <a:lnTo>
                  <a:pt x="153" y="14"/>
                </a:lnTo>
                <a:lnTo>
                  <a:pt x="164" y="11"/>
                </a:lnTo>
                <a:lnTo>
                  <a:pt x="175" y="8"/>
                </a:lnTo>
                <a:lnTo>
                  <a:pt x="186" y="5"/>
                </a:lnTo>
                <a:lnTo>
                  <a:pt x="198" y="3"/>
                </a:lnTo>
                <a:lnTo>
                  <a:pt x="209" y="2"/>
                </a:lnTo>
                <a:lnTo>
                  <a:pt x="221" y="1"/>
                </a:lnTo>
                <a:lnTo>
                  <a:pt x="233" y="0"/>
                </a:lnTo>
                <a:lnTo>
                  <a:pt x="14914" y="0"/>
                </a:lnTo>
                <a:lnTo>
                  <a:pt x="14926" y="1"/>
                </a:lnTo>
                <a:lnTo>
                  <a:pt x="14938" y="2"/>
                </a:lnTo>
                <a:lnTo>
                  <a:pt x="14949" y="3"/>
                </a:lnTo>
                <a:lnTo>
                  <a:pt x="14961" y="5"/>
                </a:lnTo>
                <a:lnTo>
                  <a:pt x="14972" y="8"/>
                </a:lnTo>
                <a:lnTo>
                  <a:pt x="14983" y="11"/>
                </a:lnTo>
                <a:lnTo>
                  <a:pt x="14993" y="14"/>
                </a:lnTo>
                <a:lnTo>
                  <a:pt x="15004" y="19"/>
                </a:lnTo>
                <a:lnTo>
                  <a:pt x="15024" y="28"/>
                </a:lnTo>
                <a:lnTo>
                  <a:pt x="15044" y="40"/>
                </a:lnTo>
                <a:lnTo>
                  <a:pt x="15061" y="53"/>
                </a:lnTo>
                <a:lnTo>
                  <a:pt x="15077" y="69"/>
                </a:lnTo>
                <a:lnTo>
                  <a:pt x="15093" y="85"/>
                </a:lnTo>
                <a:lnTo>
                  <a:pt x="15106" y="104"/>
                </a:lnTo>
                <a:lnTo>
                  <a:pt x="15118" y="122"/>
                </a:lnTo>
                <a:lnTo>
                  <a:pt x="15127" y="143"/>
                </a:lnTo>
                <a:lnTo>
                  <a:pt x="15132" y="154"/>
                </a:lnTo>
                <a:lnTo>
                  <a:pt x="15135" y="164"/>
                </a:lnTo>
                <a:lnTo>
                  <a:pt x="15138" y="174"/>
                </a:lnTo>
                <a:lnTo>
                  <a:pt x="15142" y="186"/>
                </a:lnTo>
                <a:lnTo>
                  <a:pt x="15144" y="197"/>
                </a:lnTo>
                <a:lnTo>
                  <a:pt x="15145" y="209"/>
                </a:lnTo>
                <a:lnTo>
                  <a:pt x="15146" y="221"/>
                </a:lnTo>
                <a:lnTo>
                  <a:pt x="15146" y="233"/>
                </a:lnTo>
                <a:lnTo>
                  <a:pt x="15146" y="233"/>
                </a:lnTo>
                <a:lnTo>
                  <a:pt x="15146" y="245"/>
                </a:lnTo>
                <a:lnTo>
                  <a:pt x="15145" y="256"/>
                </a:lnTo>
                <a:lnTo>
                  <a:pt x="15144" y="268"/>
                </a:lnTo>
                <a:lnTo>
                  <a:pt x="15142" y="279"/>
                </a:lnTo>
                <a:lnTo>
                  <a:pt x="15138" y="291"/>
                </a:lnTo>
                <a:lnTo>
                  <a:pt x="15135" y="302"/>
                </a:lnTo>
                <a:lnTo>
                  <a:pt x="15132" y="313"/>
                </a:lnTo>
                <a:lnTo>
                  <a:pt x="15127" y="323"/>
                </a:lnTo>
                <a:lnTo>
                  <a:pt x="15118" y="343"/>
                </a:lnTo>
                <a:lnTo>
                  <a:pt x="15106" y="363"/>
                </a:lnTo>
                <a:lnTo>
                  <a:pt x="15093" y="381"/>
                </a:lnTo>
                <a:lnTo>
                  <a:pt x="15077" y="397"/>
                </a:lnTo>
                <a:lnTo>
                  <a:pt x="15061" y="412"/>
                </a:lnTo>
                <a:lnTo>
                  <a:pt x="15044" y="425"/>
                </a:lnTo>
                <a:lnTo>
                  <a:pt x="15024" y="437"/>
                </a:lnTo>
                <a:lnTo>
                  <a:pt x="15004" y="447"/>
                </a:lnTo>
                <a:lnTo>
                  <a:pt x="14993" y="451"/>
                </a:lnTo>
                <a:lnTo>
                  <a:pt x="14983" y="455"/>
                </a:lnTo>
                <a:lnTo>
                  <a:pt x="14972" y="458"/>
                </a:lnTo>
                <a:lnTo>
                  <a:pt x="14961" y="460"/>
                </a:lnTo>
                <a:lnTo>
                  <a:pt x="14949" y="462"/>
                </a:lnTo>
                <a:lnTo>
                  <a:pt x="14938" y="465"/>
                </a:lnTo>
                <a:lnTo>
                  <a:pt x="14926" y="466"/>
                </a:lnTo>
                <a:lnTo>
                  <a:pt x="14914" y="466"/>
                </a:lnTo>
                <a:lnTo>
                  <a:pt x="14729" y="466"/>
                </a:lnTo>
                <a:lnTo>
                  <a:pt x="14729" y="9959"/>
                </a:lnTo>
                <a:lnTo>
                  <a:pt x="14914" y="9959"/>
                </a:lnTo>
                <a:lnTo>
                  <a:pt x="14926" y="9959"/>
                </a:lnTo>
                <a:lnTo>
                  <a:pt x="14938" y="9960"/>
                </a:lnTo>
                <a:lnTo>
                  <a:pt x="14949" y="9962"/>
                </a:lnTo>
                <a:lnTo>
                  <a:pt x="14961" y="9964"/>
                </a:lnTo>
                <a:lnTo>
                  <a:pt x="14972" y="9967"/>
                </a:lnTo>
                <a:lnTo>
                  <a:pt x="14983" y="9970"/>
                </a:lnTo>
                <a:lnTo>
                  <a:pt x="14993" y="9973"/>
                </a:lnTo>
                <a:lnTo>
                  <a:pt x="15004" y="9978"/>
                </a:lnTo>
                <a:lnTo>
                  <a:pt x="15024" y="9987"/>
                </a:lnTo>
                <a:lnTo>
                  <a:pt x="15044" y="9999"/>
                </a:lnTo>
                <a:lnTo>
                  <a:pt x="15061" y="10012"/>
                </a:lnTo>
                <a:lnTo>
                  <a:pt x="15077" y="10028"/>
                </a:lnTo>
                <a:lnTo>
                  <a:pt x="15093" y="10044"/>
                </a:lnTo>
                <a:lnTo>
                  <a:pt x="15106" y="10062"/>
                </a:lnTo>
                <a:lnTo>
                  <a:pt x="15118" y="10081"/>
                </a:lnTo>
                <a:lnTo>
                  <a:pt x="15127" y="10102"/>
                </a:lnTo>
                <a:lnTo>
                  <a:pt x="15132" y="10112"/>
                </a:lnTo>
                <a:lnTo>
                  <a:pt x="15135" y="10123"/>
                </a:lnTo>
                <a:lnTo>
                  <a:pt x="15138" y="10133"/>
                </a:lnTo>
                <a:lnTo>
                  <a:pt x="15142" y="10145"/>
                </a:lnTo>
                <a:lnTo>
                  <a:pt x="15144" y="10156"/>
                </a:lnTo>
                <a:lnTo>
                  <a:pt x="15145" y="10168"/>
                </a:lnTo>
                <a:lnTo>
                  <a:pt x="15146" y="10179"/>
                </a:lnTo>
                <a:lnTo>
                  <a:pt x="15146" y="10191"/>
                </a:lnTo>
                <a:lnTo>
                  <a:pt x="15146" y="10191"/>
                </a:lnTo>
                <a:lnTo>
                  <a:pt x="15146" y="10203"/>
                </a:lnTo>
                <a:lnTo>
                  <a:pt x="15145" y="10215"/>
                </a:lnTo>
                <a:lnTo>
                  <a:pt x="15144" y="10227"/>
                </a:lnTo>
                <a:lnTo>
                  <a:pt x="15142" y="10238"/>
                </a:lnTo>
                <a:lnTo>
                  <a:pt x="15138" y="10249"/>
                </a:lnTo>
                <a:lnTo>
                  <a:pt x="15135" y="10261"/>
                </a:lnTo>
                <a:lnTo>
                  <a:pt x="15132" y="10271"/>
                </a:lnTo>
                <a:lnTo>
                  <a:pt x="15127" y="10282"/>
                </a:lnTo>
                <a:lnTo>
                  <a:pt x="15118" y="10303"/>
                </a:lnTo>
                <a:lnTo>
                  <a:pt x="15106" y="10321"/>
                </a:lnTo>
                <a:lnTo>
                  <a:pt x="15093" y="10340"/>
                </a:lnTo>
                <a:lnTo>
                  <a:pt x="15077" y="10356"/>
                </a:lnTo>
                <a:lnTo>
                  <a:pt x="15061" y="10371"/>
                </a:lnTo>
                <a:lnTo>
                  <a:pt x="15044" y="10384"/>
                </a:lnTo>
                <a:lnTo>
                  <a:pt x="15024" y="10396"/>
                </a:lnTo>
                <a:lnTo>
                  <a:pt x="15004" y="10406"/>
                </a:lnTo>
                <a:lnTo>
                  <a:pt x="14993" y="10410"/>
                </a:lnTo>
                <a:lnTo>
                  <a:pt x="14983" y="10414"/>
                </a:lnTo>
                <a:lnTo>
                  <a:pt x="14972" y="10417"/>
                </a:lnTo>
                <a:lnTo>
                  <a:pt x="14961" y="10419"/>
                </a:lnTo>
                <a:lnTo>
                  <a:pt x="14949" y="10421"/>
                </a:lnTo>
                <a:lnTo>
                  <a:pt x="14938" y="10422"/>
                </a:lnTo>
                <a:lnTo>
                  <a:pt x="14926" y="10424"/>
                </a:lnTo>
                <a:lnTo>
                  <a:pt x="14914" y="10425"/>
                </a:lnTo>
                <a:lnTo>
                  <a:pt x="233" y="10425"/>
                </a:lnTo>
                <a:lnTo>
                  <a:pt x="221" y="10424"/>
                </a:lnTo>
                <a:lnTo>
                  <a:pt x="209" y="10422"/>
                </a:lnTo>
                <a:lnTo>
                  <a:pt x="198" y="10421"/>
                </a:lnTo>
                <a:lnTo>
                  <a:pt x="186" y="10419"/>
                </a:lnTo>
                <a:lnTo>
                  <a:pt x="175" y="10417"/>
                </a:lnTo>
                <a:lnTo>
                  <a:pt x="164" y="10414"/>
                </a:lnTo>
                <a:lnTo>
                  <a:pt x="153" y="10410"/>
                </a:lnTo>
                <a:lnTo>
                  <a:pt x="142" y="10406"/>
                </a:lnTo>
                <a:lnTo>
                  <a:pt x="123" y="10396"/>
                </a:lnTo>
                <a:lnTo>
                  <a:pt x="103" y="10384"/>
                </a:lnTo>
                <a:lnTo>
                  <a:pt x="85" y="10371"/>
                </a:lnTo>
                <a:lnTo>
                  <a:pt x="68" y="10356"/>
                </a:lnTo>
                <a:lnTo>
                  <a:pt x="54" y="10340"/>
                </a:lnTo>
                <a:lnTo>
                  <a:pt x="40" y="10321"/>
                </a:lnTo>
                <a:lnTo>
                  <a:pt x="29" y="10303"/>
                </a:lnTo>
                <a:lnTo>
                  <a:pt x="19" y="10282"/>
                </a:lnTo>
                <a:lnTo>
                  <a:pt x="15" y="10271"/>
                </a:lnTo>
                <a:lnTo>
                  <a:pt x="10" y="10261"/>
                </a:lnTo>
                <a:lnTo>
                  <a:pt x="8" y="10249"/>
                </a:lnTo>
                <a:lnTo>
                  <a:pt x="5" y="10238"/>
                </a:lnTo>
                <a:lnTo>
                  <a:pt x="3" y="10227"/>
                </a:lnTo>
                <a:lnTo>
                  <a:pt x="2" y="10215"/>
                </a:lnTo>
                <a:lnTo>
                  <a:pt x="0" y="10203"/>
                </a:lnTo>
                <a:lnTo>
                  <a:pt x="0" y="10191"/>
                </a:lnTo>
                <a:lnTo>
                  <a:pt x="0" y="10191"/>
                </a:lnTo>
                <a:lnTo>
                  <a:pt x="0" y="10179"/>
                </a:lnTo>
                <a:lnTo>
                  <a:pt x="2" y="10168"/>
                </a:lnTo>
                <a:lnTo>
                  <a:pt x="3" y="10156"/>
                </a:lnTo>
                <a:lnTo>
                  <a:pt x="5" y="10145"/>
                </a:lnTo>
                <a:lnTo>
                  <a:pt x="8" y="10133"/>
                </a:lnTo>
                <a:lnTo>
                  <a:pt x="10" y="10123"/>
                </a:lnTo>
                <a:lnTo>
                  <a:pt x="15" y="10112"/>
                </a:lnTo>
                <a:lnTo>
                  <a:pt x="19" y="10102"/>
                </a:lnTo>
                <a:lnTo>
                  <a:pt x="29" y="10081"/>
                </a:lnTo>
                <a:lnTo>
                  <a:pt x="40" y="10062"/>
                </a:lnTo>
                <a:lnTo>
                  <a:pt x="54" y="10044"/>
                </a:lnTo>
                <a:lnTo>
                  <a:pt x="68" y="10028"/>
                </a:lnTo>
                <a:lnTo>
                  <a:pt x="85" y="10012"/>
                </a:lnTo>
                <a:lnTo>
                  <a:pt x="103" y="9999"/>
                </a:lnTo>
                <a:lnTo>
                  <a:pt x="123" y="9987"/>
                </a:lnTo>
                <a:lnTo>
                  <a:pt x="142" y="9978"/>
                </a:lnTo>
                <a:lnTo>
                  <a:pt x="153" y="9973"/>
                </a:lnTo>
                <a:lnTo>
                  <a:pt x="164" y="9970"/>
                </a:lnTo>
                <a:lnTo>
                  <a:pt x="175" y="9967"/>
                </a:lnTo>
                <a:lnTo>
                  <a:pt x="186" y="9964"/>
                </a:lnTo>
                <a:lnTo>
                  <a:pt x="198" y="9962"/>
                </a:lnTo>
                <a:lnTo>
                  <a:pt x="209" y="9960"/>
                </a:lnTo>
                <a:lnTo>
                  <a:pt x="221" y="9959"/>
                </a:lnTo>
                <a:lnTo>
                  <a:pt x="233" y="99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3888" y="192089"/>
            <a:ext cx="4489450" cy="329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grpSp>
        <p:nvGrpSpPr>
          <p:cNvPr id="96263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6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7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8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9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grpSp>
        <p:nvGrpSpPr>
          <p:cNvPr id="96264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10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1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2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3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4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5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6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7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8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9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20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1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2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3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4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5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6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7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8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9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30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1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2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3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4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5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6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7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8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40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1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42"/>
            </p:custDataLst>
          </p:nvPr>
        </p:nvSpPr>
        <p:spPr>
          <a:xfrm>
            <a:off x="5226368" y="1205389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や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>
            <p:custDataLst>
              <p:tags r:id="rId43"/>
            </p:custDataLst>
          </p:nvPr>
        </p:nvSpPr>
        <p:spPr>
          <a:xfrm>
            <a:off x="5255578" y="2737009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ゆ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>
            <p:custDataLst>
              <p:tags r:id="rId44"/>
            </p:custDataLst>
          </p:nvPr>
        </p:nvSpPr>
        <p:spPr>
          <a:xfrm>
            <a:off x="5293043" y="4512469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よ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96268" name="Picture 6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69" t="26347" r="4919" b="31541"/>
          <a:stretch>
            <a:fillRect/>
          </a:stretch>
        </p:blipFill>
        <p:spPr bwMode="auto">
          <a:xfrm>
            <a:off x="6996114" y="3781426"/>
            <a:ext cx="23844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9" name="Picture 7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6" t="9103" r="6041" b="13589"/>
          <a:stretch>
            <a:fillRect/>
          </a:stretch>
        </p:blipFill>
        <p:spPr bwMode="auto">
          <a:xfrm>
            <a:off x="7005639" y="703263"/>
            <a:ext cx="2408237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8" grpId="0"/>
      <p:bldP spid="8" grpId="1"/>
      <p:bldP spid="8" grpId="2"/>
      <p:bldP spid="8" grpId="3"/>
      <p:bldP spid="8" grpId="4"/>
      <p:bldP spid="8" grpId="5"/>
      <p:bldP spid="10" grpId="0"/>
      <p:bldP spid="10" grpId="1"/>
      <p:bldP spid="10" grpId="2"/>
      <p:bldP spid="10" grpId="3"/>
      <p:bldP spid="10" grpId="4"/>
      <p:bldP spid="10" grpId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2030414" y="1958975"/>
            <a:ext cx="2624137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ら行の発音練習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96" name="Freeform 5"/>
          <p:cNvSpPr/>
          <p:nvPr>
            <p:custDataLst>
              <p:tags r:id="rId4"/>
            </p:custDataLst>
          </p:nvPr>
        </p:nvSpPr>
        <p:spPr bwMode="auto">
          <a:xfrm>
            <a:off x="6064251" y="47625"/>
            <a:ext cx="4291013" cy="3201988"/>
          </a:xfrm>
          <a:custGeom>
            <a:avLst/>
            <a:gdLst>
              <a:gd name="T0" fmla="*/ 233 w 15146"/>
              <a:gd name="T1" fmla="*/ 466 h 10425"/>
              <a:gd name="T2" fmla="*/ 186 w 15146"/>
              <a:gd name="T3" fmla="*/ 460 h 10425"/>
              <a:gd name="T4" fmla="*/ 142 w 15146"/>
              <a:gd name="T5" fmla="*/ 447 h 10425"/>
              <a:gd name="T6" fmla="*/ 68 w 15146"/>
              <a:gd name="T7" fmla="*/ 397 h 10425"/>
              <a:gd name="T8" fmla="*/ 19 w 15146"/>
              <a:gd name="T9" fmla="*/ 323 h 10425"/>
              <a:gd name="T10" fmla="*/ 5 w 15146"/>
              <a:gd name="T11" fmla="*/ 279 h 10425"/>
              <a:gd name="T12" fmla="*/ 0 w 15146"/>
              <a:gd name="T13" fmla="*/ 233 h 10425"/>
              <a:gd name="T14" fmla="*/ 3 w 15146"/>
              <a:gd name="T15" fmla="*/ 197 h 10425"/>
              <a:gd name="T16" fmla="*/ 15 w 15146"/>
              <a:gd name="T17" fmla="*/ 154 h 10425"/>
              <a:gd name="T18" fmla="*/ 54 w 15146"/>
              <a:gd name="T19" fmla="*/ 85 h 10425"/>
              <a:gd name="T20" fmla="*/ 123 w 15146"/>
              <a:gd name="T21" fmla="*/ 28 h 10425"/>
              <a:gd name="T22" fmla="*/ 175 w 15146"/>
              <a:gd name="T23" fmla="*/ 8 h 10425"/>
              <a:gd name="T24" fmla="*/ 221 w 15146"/>
              <a:gd name="T25" fmla="*/ 1 h 10425"/>
              <a:gd name="T26" fmla="*/ 14938 w 15146"/>
              <a:gd name="T27" fmla="*/ 2 h 10425"/>
              <a:gd name="T28" fmla="*/ 14983 w 15146"/>
              <a:gd name="T29" fmla="*/ 11 h 10425"/>
              <a:gd name="T30" fmla="*/ 15044 w 15146"/>
              <a:gd name="T31" fmla="*/ 40 h 10425"/>
              <a:gd name="T32" fmla="*/ 15106 w 15146"/>
              <a:gd name="T33" fmla="*/ 104 h 10425"/>
              <a:gd name="T34" fmla="*/ 15135 w 15146"/>
              <a:gd name="T35" fmla="*/ 164 h 10425"/>
              <a:gd name="T36" fmla="*/ 15145 w 15146"/>
              <a:gd name="T37" fmla="*/ 209 h 10425"/>
              <a:gd name="T38" fmla="*/ 15146 w 15146"/>
              <a:gd name="T39" fmla="*/ 245 h 10425"/>
              <a:gd name="T40" fmla="*/ 15138 w 15146"/>
              <a:gd name="T41" fmla="*/ 291 h 10425"/>
              <a:gd name="T42" fmla="*/ 15118 w 15146"/>
              <a:gd name="T43" fmla="*/ 343 h 10425"/>
              <a:gd name="T44" fmla="*/ 15061 w 15146"/>
              <a:gd name="T45" fmla="*/ 412 h 10425"/>
              <a:gd name="T46" fmla="*/ 14993 w 15146"/>
              <a:gd name="T47" fmla="*/ 451 h 10425"/>
              <a:gd name="T48" fmla="*/ 14949 w 15146"/>
              <a:gd name="T49" fmla="*/ 462 h 10425"/>
              <a:gd name="T50" fmla="*/ 14729 w 15146"/>
              <a:gd name="T51" fmla="*/ 466 h 10425"/>
              <a:gd name="T52" fmla="*/ 14938 w 15146"/>
              <a:gd name="T53" fmla="*/ 9960 h 10425"/>
              <a:gd name="T54" fmla="*/ 14983 w 15146"/>
              <a:gd name="T55" fmla="*/ 9970 h 10425"/>
              <a:gd name="T56" fmla="*/ 15044 w 15146"/>
              <a:gd name="T57" fmla="*/ 9999 h 10425"/>
              <a:gd name="T58" fmla="*/ 15106 w 15146"/>
              <a:gd name="T59" fmla="*/ 10062 h 10425"/>
              <a:gd name="T60" fmla="*/ 15135 w 15146"/>
              <a:gd name="T61" fmla="*/ 10123 h 10425"/>
              <a:gd name="T62" fmla="*/ 15145 w 15146"/>
              <a:gd name="T63" fmla="*/ 10168 h 10425"/>
              <a:gd name="T64" fmla="*/ 15146 w 15146"/>
              <a:gd name="T65" fmla="*/ 10203 h 10425"/>
              <a:gd name="T66" fmla="*/ 15138 w 15146"/>
              <a:gd name="T67" fmla="*/ 10249 h 10425"/>
              <a:gd name="T68" fmla="*/ 15118 w 15146"/>
              <a:gd name="T69" fmla="*/ 10303 h 10425"/>
              <a:gd name="T70" fmla="*/ 15061 w 15146"/>
              <a:gd name="T71" fmla="*/ 10371 h 10425"/>
              <a:gd name="T72" fmla="*/ 14993 w 15146"/>
              <a:gd name="T73" fmla="*/ 10410 h 10425"/>
              <a:gd name="T74" fmla="*/ 14949 w 15146"/>
              <a:gd name="T75" fmla="*/ 10421 h 10425"/>
              <a:gd name="T76" fmla="*/ 233 w 15146"/>
              <a:gd name="T77" fmla="*/ 10425 h 10425"/>
              <a:gd name="T78" fmla="*/ 186 w 15146"/>
              <a:gd name="T79" fmla="*/ 10419 h 10425"/>
              <a:gd name="T80" fmla="*/ 142 w 15146"/>
              <a:gd name="T81" fmla="*/ 10406 h 10425"/>
              <a:gd name="T82" fmla="*/ 68 w 15146"/>
              <a:gd name="T83" fmla="*/ 10356 h 10425"/>
              <a:gd name="T84" fmla="*/ 19 w 15146"/>
              <a:gd name="T85" fmla="*/ 10282 h 10425"/>
              <a:gd name="T86" fmla="*/ 5 w 15146"/>
              <a:gd name="T87" fmla="*/ 10238 h 10425"/>
              <a:gd name="T88" fmla="*/ 0 w 15146"/>
              <a:gd name="T89" fmla="*/ 10191 h 10425"/>
              <a:gd name="T90" fmla="*/ 3 w 15146"/>
              <a:gd name="T91" fmla="*/ 10156 h 10425"/>
              <a:gd name="T92" fmla="*/ 15 w 15146"/>
              <a:gd name="T93" fmla="*/ 10112 h 10425"/>
              <a:gd name="T94" fmla="*/ 54 w 15146"/>
              <a:gd name="T95" fmla="*/ 10044 h 10425"/>
              <a:gd name="T96" fmla="*/ 123 w 15146"/>
              <a:gd name="T97" fmla="*/ 9987 h 10425"/>
              <a:gd name="T98" fmla="*/ 175 w 15146"/>
              <a:gd name="T99" fmla="*/ 9967 h 10425"/>
              <a:gd name="T100" fmla="*/ 221 w 15146"/>
              <a:gd name="T101" fmla="*/ 9959 h 10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146" h="10425">
                <a:moveTo>
                  <a:pt x="233" y="9959"/>
                </a:moveTo>
                <a:lnTo>
                  <a:pt x="418" y="9959"/>
                </a:lnTo>
                <a:lnTo>
                  <a:pt x="418" y="466"/>
                </a:lnTo>
                <a:lnTo>
                  <a:pt x="233" y="466"/>
                </a:lnTo>
                <a:lnTo>
                  <a:pt x="221" y="466"/>
                </a:lnTo>
                <a:lnTo>
                  <a:pt x="209" y="465"/>
                </a:lnTo>
                <a:lnTo>
                  <a:pt x="198" y="462"/>
                </a:lnTo>
                <a:lnTo>
                  <a:pt x="186" y="460"/>
                </a:lnTo>
                <a:lnTo>
                  <a:pt x="175" y="458"/>
                </a:lnTo>
                <a:lnTo>
                  <a:pt x="164" y="455"/>
                </a:lnTo>
                <a:lnTo>
                  <a:pt x="153" y="451"/>
                </a:lnTo>
                <a:lnTo>
                  <a:pt x="142" y="447"/>
                </a:lnTo>
                <a:lnTo>
                  <a:pt x="123" y="437"/>
                </a:lnTo>
                <a:lnTo>
                  <a:pt x="103" y="425"/>
                </a:lnTo>
                <a:lnTo>
                  <a:pt x="85" y="412"/>
                </a:lnTo>
                <a:lnTo>
                  <a:pt x="68" y="397"/>
                </a:lnTo>
                <a:lnTo>
                  <a:pt x="54" y="381"/>
                </a:lnTo>
                <a:lnTo>
                  <a:pt x="40" y="363"/>
                </a:lnTo>
                <a:lnTo>
                  <a:pt x="29" y="343"/>
                </a:lnTo>
                <a:lnTo>
                  <a:pt x="19" y="323"/>
                </a:lnTo>
                <a:lnTo>
                  <a:pt x="15" y="313"/>
                </a:lnTo>
                <a:lnTo>
                  <a:pt x="10" y="302"/>
                </a:lnTo>
                <a:lnTo>
                  <a:pt x="8" y="291"/>
                </a:lnTo>
                <a:lnTo>
                  <a:pt x="5" y="279"/>
                </a:lnTo>
                <a:lnTo>
                  <a:pt x="3" y="268"/>
                </a:lnTo>
                <a:lnTo>
                  <a:pt x="2" y="256"/>
                </a:lnTo>
                <a:lnTo>
                  <a:pt x="0" y="245"/>
                </a:lnTo>
                <a:lnTo>
                  <a:pt x="0" y="233"/>
                </a:lnTo>
                <a:lnTo>
                  <a:pt x="0" y="233"/>
                </a:lnTo>
                <a:lnTo>
                  <a:pt x="0" y="221"/>
                </a:lnTo>
                <a:lnTo>
                  <a:pt x="2" y="209"/>
                </a:lnTo>
                <a:lnTo>
                  <a:pt x="3" y="197"/>
                </a:lnTo>
                <a:lnTo>
                  <a:pt x="5" y="186"/>
                </a:lnTo>
                <a:lnTo>
                  <a:pt x="8" y="174"/>
                </a:lnTo>
                <a:lnTo>
                  <a:pt x="10" y="164"/>
                </a:lnTo>
                <a:lnTo>
                  <a:pt x="15" y="154"/>
                </a:lnTo>
                <a:lnTo>
                  <a:pt x="19" y="143"/>
                </a:lnTo>
                <a:lnTo>
                  <a:pt x="29" y="122"/>
                </a:lnTo>
                <a:lnTo>
                  <a:pt x="40" y="104"/>
                </a:lnTo>
                <a:lnTo>
                  <a:pt x="54" y="85"/>
                </a:lnTo>
                <a:lnTo>
                  <a:pt x="68" y="69"/>
                </a:lnTo>
                <a:lnTo>
                  <a:pt x="85" y="53"/>
                </a:lnTo>
                <a:lnTo>
                  <a:pt x="103" y="40"/>
                </a:lnTo>
                <a:lnTo>
                  <a:pt x="123" y="28"/>
                </a:lnTo>
                <a:lnTo>
                  <a:pt x="142" y="19"/>
                </a:lnTo>
                <a:lnTo>
                  <a:pt x="153" y="14"/>
                </a:lnTo>
                <a:lnTo>
                  <a:pt x="164" y="11"/>
                </a:lnTo>
                <a:lnTo>
                  <a:pt x="175" y="8"/>
                </a:lnTo>
                <a:lnTo>
                  <a:pt x="186" y="5"/>
                </a:lnTo>
                <a:lnTo>
                  <a:pt x="198" y="3"/>
                </a:lnTo>
                <a:lnTo>
                  <a:pt x="209" y="2"/>
                </a:lnTo>
                <a:lnTo>
                  <a:pt x="221" y="1"/>
                </a:lnTo>
                <a:lnTo>
                  <a:pt x="233" y="0"/>
                </a:lnTo>
                <a:lnTo>
                  <a:pt x="14914" y="0"/>
                </a:lnTo>
                <a:lnTo>
                  <a:pt x="14926" y="1"/>
                </a:lnTo>
                <a:lnTo>
                  <a:pt x="14938" y="2"/>
                </a:lnTo>
                <a:lnTo>
                  <a:pt x="14949" y="3"/>
                </a:lnTo>
                <a:lnTo>
                  <a:pt x="14961" y="5"/>
                </a:lnTo>
                <a:lnTo>
                  <a:pt x="14972" y="8"/>
                </a:lnTo>
                <a:lnTo>
                  <a:pt x="14983" y="11"/>
                </a:lnTo>
                <a:lnTo>
                  <a:pt x="14993" y="14"/>
                </a:lnTo>
                <a:lnTo>
                  <a:pt x="15004" y="19"/>
                </a:lnTo>
                <a:lnTo>
                  <a:pt x="15024" y="28"/>
                </a:lnTo>
                <a:lnTo>
                  <a:pt x="15044" y="40"/>
                </a:lnTo>
                <a:lnTo>
                  <a:pt x="15061" y="53"/>
                </a:lnTo>
                <a:lnTo>
                  <a:pt x="15077" y="69"/>
                </a:lnTo>
                <a:lnTo>
                  <a:pt x="15093" y="85"/>
                </a:lnTo>
                <a:lnTo>
                  <a:pt x="15106" y="104"/>
                </a:lnTo>
                <a:lnTo>
                  <a:pt x="15118" y="122"/>
                </a:lnTo>
                <a:lnTo>
                  <a:pt x="15127" y="143"/>
                </a:lnTo>
                <a:lnTo>
                  <a:pt x="15132" y="154"/>
                </a:lnTo>
                <a:lnTo>
                  <a:pt x="15135" y="164"/>
                </a:lnTo>
                <a:lnTo>
                  <a:pt x="15138" y="174"/>
                </a:lnTo>
                <a:lnTo>
                  <a:pt x="15142" y="186"/>
                </a:lnTo>
                <a:lnTo>
                  <a:pt x="15144" y="197"/>
                </a:lnTo>
                <a:lnTo>
                  <a:pt x="15145" y="209"/>
                </a:lnTo>
                <a:lnTo>
                  <a:pt x="15146" y="221"/>
                </a:lnTo>
                <a:lnTo>
                  <a:pt x="15146" y="233"/>
                </a:lnTo>
                <a:lnTo>
                  <a:pt x="15146" y="233"/>
                </a:lnTo>
                <a:lnTo>
                  <a:pt x="15146" y="245"/>
                </a:lnTo>
                <a:lnTo>
                  <a:pt x="15145" y="256"/>
                </a:lnTo>
                <a:lnTo>
                  <a:pt x="15144" y="268"/>
                </a:lnTo>
                <a:lnTo>
                  <a:pt x="15142" y="279"/>
                </a:lnTo>
                <a:lnTo>
                  <a:pt x="15138" y="291"/>
                </a:lnTo>
                <a:lnTo>
                  <a:pt x="15135" y="302"/>
                </a:lnTo>
                <a:lnTo>
                  <a:pt x="15132" y="313"/>
                </a:lnTo>
                <a:lnTo>
                  <a:pt x="15127" y="323"/>
                </a:lnTo>
                <a:lnTo>
                  <a:pt x="15118" y="343"/>
                </a:lnTo>
                <a:lnTo>
                  <a:pt x="15106" y="363"/>
                </a:lnTo>
                <a:lnTo>
                  <a:pt x="15093" y="381"/>
                </a:lnTo>
                <a:lnTo>
                  <a:pt x="15077" y="397"/>
                </a:lnTo>
                <a:lnTo>
                  <a:pt x="15061" y="412"/>
                </a:lnTo>
                <a:lnTo>
                  <a:pt x="15044" y="425"/>
                </a:lnTo>
                <a:lnTo>
                  <a:pt x="15024" y="437"/>
                </a:lnTo>
                <a:lnTo>
                  <a:pt x="15004" y="447"/>
                </a:lnTo>
                <a:lnTo>
                  <a:pt x="14993" y="451"/>
                </a:lnTo>
                <a:lnTo>
                  <a:pt x="14983" y="455"/>
                </a:lnTo>
                <a:lnTo>
                  <a:pt x="14972" y="458"/>
                </a:lnTo>
                <a:lnTo>
                  <a:pt x="14961" y="460"/>
                </a:lnTo>
                <a:lnTo>
                  <a:pt x="14949" y="462"/>
                </a:lnTo>
                <a:lnTo>
                  <a:pt x="14938" y="465"/>
                </a:lnTo>
                <a:lnTo>
                  <a:pt x="14926" y="466"/>
                </a:lnTo>
                <a:lnTo>
                  <a:pt x="14914" y="466"/>
                </a:lnTo>
                <a:lnTo>
                  <a:pt x="14729" y="466"/>
                </a:lnTo>
                <a:lnTo>
                  <a:pt x="14729" y="9959"/>
                </a:lnTo>
                <a:lnTo>
                  <a:pt x="14914" y="9959"/>
                </a:lnTo>
                <a:lnTo>
                  <a:pt x="14926" y="9959"/>
                </a:lnTo>
                <a:lnTo>
                  <a:pt x="14938" y="9960"/>
                </a:lnTo>
                <a:lnTo>
                  <a:pt x="14949" y="9962"/>
                </a:lnTo>
                <a:lnTo>
                  <a:pt x="14961" y="9964"/>
                </a:lnTo>
                <a:lnTo>
                  <a:pt x="14972" y="9967"/>
                </a:lnTo>
                <a:lnTo>
                  <a:pt x="14983" y="9970"/>
                </a:lnTo>
                <a:lnTo>
                  <a:pt x="14993" y="9973"/>
                </a:lnTo>
                <a:lnTo>
                  <a:pt x="15004" y="9978"/>
                </a:lnTo>
                <a:lnTo>
                  <a:pt x="15024" y="9987"/>
                </a:lnTo>
                <a:lnTo>
                  <a:pt x="15044" y="9999"/>
                </a:lnTo>
                <a:lnTo>
                  <a:pt x="15061" y="10012"/>
                </a:lnTo>
                <a:lnTo>
                  <a:pt x="15077" y="10028"/>
                </a:lnTo>
                <a:lnTo>
                  <a:pt x="15093" y="10044"/>
                </a:lnTo>
                <a:lnTo>
                  <a:pt x="15106" y="10062"/>
                </a:lnTo>
                <a:lnTo>
                  <a:pt x="15118" y="10081"/>
                </a:lnTo>
                <a:lnTo>
                  <a:pt x="15127" y="10102"/>
                </a:lnTo>
                <a:lnTo>
                  <a:pt x="15132" y="10112"/>
                </a:lnTo>
                <a:lnTo>
                  <a:pt x="15135" y="10123"/>
                </a:lnTo>
                <a:lnTo>
                  <a:pt x="15138" y="10133"/>
                </a:lnTo>
                <a:lnTo>
                  <a:pt x="15142" y="10145"/>
                </a:lnTo>
                <a:lnTo>
                  <a:pt x="15144" y="10156"/>
                </a:lnTo>
                <a:lnTo>
                  <a:pt x="15145" y="10168"/>
                </a:lnTo>
                <a:lnTo>
                  <a:pt x="15146" y="10179"/>
                </a:lnTo>
                <a:lnTo>
                  <a:pt x="15146" y="10191"/>
                </a:lnTo>
                <a:lnTo>
                  <a:pt x="15146" y="10191"/>
                </a:lnTo>
                <a:lnTo>
                  <a:pt x="15146" y="10203"/>
                </a:lnTo>
                <a:lnTo>
                  <a:pt x="15145" y="10215"/>
                </a:lnTo>
                <a:lnTo>
                  <a:pt x="15144" y="10227"/>
                </a:lnTo>
                <a:lnTo>
                  <a:pt x="15142" y="10238"/>
                </a:lnTo>
                <a:lnTo>
                  <a:pt x="15138" y="10249"/>
                </a:lnTo>
                <a:lnTo>
                  <a:pt x="15135" y="10261"/>
                </a:lnTo>
                <a:lnTo>
                  <a:pt x="15132" y="10271"/>
                </a:lnTo>
                <a:lnTo>
                  <a:pt x="15127" y="10282"/>
                </a:lnTo>
                <a:lnTo>
                  <a:pt x="15118" y="10303"/>
                </a:lnTo>
                <a:lnTo>
                  <a:pt x="15106" y="10321"/>
                </a:lnTo>
                <a:lnTo>
                  <a:pt x="15093" y="10340"/>
                </a:lnTo>
                <a:lnTo>
                  <a:pt x="15077" y="10356"/>
                </a:lnTo>
                <a:lnTo>
                  <a:pt x="15061" y="10371"/>
                </a:lnTo>
                <a:lnTo>
                  <a:pt x="15044" y="10384"/>
                </a:lnTo>
                <a:lnTo>
                  <a:pt x="15024" y="10396"/>
                </a:lnTo>
                <a:lnTo>
                  <a:pt x="15004" y="10406"/>
                </a:lnTo>
                <a:lnTo>
                  <a:pt x="14993" y="10410"/>
                </a:lnTo>
                <a:lnTo>
                  <a:pt x="14983" y="10414"/>
                </a:lnTo>
                <a:lnTo>
                  <a:pt x="14972" y="10417"/>
                </a:lnTo>
                <a:lnTo>
                  <a:pt x="14961" y="10419"/>
                </a:lnTo>
                <a:lnTo>
                  <a:pt x="14949" y="10421"/>
                </a:lnTo>
                <a:lnTo>
                  <a:pt x="14938" y="10422"/>
                </a:lnTo>
                <a:lnTo>
                  <a:pt x="14926" y="10424"/>
                </a:lnTo>
                <a:lnTo>
                  <a:pt x="14914" y="10425"/>
                </a:lnTo>
                <a:lnTo>
                  <a:pt x="233" y="10425"/>
                </a:lnTo>
                <a:lnTo>
                  <a:pt x="221" y="10424"/>
                </a:lnTo>
                <a:lnTo>
                  <a:pt x="209" y="10422"/>
                </a:lnTo>
                <a:lnTo>
                  <a:pt x="198" y="10421"/>
                </a:lnTo>
                <a:lnTo>
                  <a:pt x="186" y="10419"/>
                </a:lnTo>
                <a:lnTo>
                  <a:pt x="175" y="10417"/>
                </a:lnTo>
                <a:lnTo>
                  <a:pt x="164" y="10414"/>
                </a:lnTo>
                <a:lnTo>
                  <a:pt x="153" y="10410"/>
                </a:lnTo>
                <a:lnTo>
                  <a:pt x="142" y="10406"/>
                </a:lnTo>
                <a:lnTo>
                  <a:pt x="123" y="10396"/>
                </a:lnTo>
                <a:lnTo>
                  <a:pt x="103" y="10384"/>
                </a:lnTo>
                <a:lnTo>
                  <a:pt x="85" y="10371"/>
                </a:lnTo>
                <a:lnTo>
                  <a:pt x="68" y="10356"/>
                </a:lnTo>
                <a:lnTo>
                  <a:pt x="54" y="10340"/>
                </a:lnTo>
                <a:lnTo>
                  <a:pt x="40" y="10321"/>
                </a:lnTo>
                <a:lnTo>
                  <a:pt x="29" y="10303"/>
                </a:lnTo>
                <a:lnTo>
                  <a:pt x="19" y="10282"/>
                </a:lnTo>
                <a:lnTo>
                  <a:pt x="15" y="10271"/>
                </a:lnTo>
                <a:lnTo>
                  <a:pt x="10" y="10261"/>
                </a:lnTo>
                <a:lnTo>
                  <a:pt x="8" y="10249"/>
                </a:lnTo>
                <a:lnTo>
                  <a:pt x="5" y="10238"/>
                </a:lnTo>
                <a:lnTo>
                  <a:pt x="3" y="10227"/>
                </a:lnTo>
                <a:lnTo>
                  <a:pt x="2" y="10215"/>
                </a:lnTo>
                <a:lnTo>
                  <a:pt x="0" y="10203"/>
                </a:lnTo>
                <a:lnTo>
                  <a:pt x="0" y="10191"/>
                </a:lnTo>
                <a:lnTo>
                  <a:pt x="0" y="10191"/>
                </a:lnTo>
                <a:lnTo>
                  <a:pt x="0" y="10179"/>
                </a:lnTo>
                <a:lnTo>
                  <a:pt x="2" y="10168"/>
                </a:lnTo>
                <a:lnTo>
                  <a:pt x="3" y="10156"/>
                </a:lnTo>
                <a:lnTo>
                  <a:pt x="5" y="10145"/>
                </a:lnTo>
                <a:lnTo>
                  <a:pt x="8" y="10133"/>
                </a:lnTo>
                <a:lnTo>
                  <a:pt x="10" y="10123"/>
                </a:lnTo>
                <a:lnTo>
                  <a:pt x="15" y="10112"/>
                </a:lnTo>
                <a:lnTo>
                  <a:pt x="19" y="10102"/>
                </a:lnTo>
                <a:lnTo>
                  <a:pt x="29" y="10081"/>
                </a:lnTo>
                <a:lnTo>
                  <a:pt x="40" y="10062"/>
                </a:lnTo>
                <a:lnTo>
                  <a:pt x="54" y="10044"/>
                </a:lnTo>
                <a:lnTo>
                  <a:pt x="68" y="10028"/>
                </a:lnTo>
                <a:lnTo>
                  <a:pt x="85" y="10012"/>
                </a:lnTo>
                <a:lnTo>
                  <a:pt x="103" y="9999"/>
                </a:lnTo>
                <a:lnTo>
                  <a:pt x="123" y="9987"/>
                </a:lnTo>
                <a:lnTo>
                  <a:pt x="142" y="9978"/>
                </a:lnTo>
                <a:lnTo>
                  <a:pt x="153" y="9973"/>
                </a:lnTo>
                <a:lnTo>
                  <a:pt x="164" y="9970"/>
                </a:lnTo>
                <a:lnTo>
                  <a:pt x="175" y="9967"/>
                </a:lnTo>
                <a:lnTo>
                  <a:pt x="186" y="9964"/>
                </a:lnTo>
                <a:lnTo>
                  <a:pt x="198" y="9962"/>
                </a:lnTo>
                <a:lnTo>
                  <a:pt x="209" y="9960"/>
                </a:lnTo>
                <a:lnTo>
                  <a:pt x="221" y="9959"/>
                </a:lnTo>
                <a:lnTo>
                  <a:pt x="233" y="99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3888" y="192089"/>
            <a:ext cx="4489450" cy="329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grpSp>
        <p:nvGrpSpPr>
          <p:cNvPr id="98311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6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7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8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9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grpSp>
        <p:nvGrpSpPr>
          <p:cNvPr id="98312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10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1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2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3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4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5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6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7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8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9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20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1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2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3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4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5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6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7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8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9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30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1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2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3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4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5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6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7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8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40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1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42"/>
            </p:custDataLst>
          </p:nvPr>
        </p:nvSpPr>
        <p:spPr>
          <a:xfrm>
            <a:off x="5226368" y="703097"/>
            <a:ext cx="837248" cy="28480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ら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>
            <p:custDataLst>
              <p:tags r:id="rId43"/>
            </p:custDataLst>
          </p:nvPr>
        </p:nvSpPr>
        <p:spPr>
          <a:xfrm>
            <a:off x="5236528" y="194643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り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>
            <p:custDataLst>
              <p:tags r:id="rId44"/>
            </p:custDataLst>
          </p:nvPr>
        </p:nvSpPr>
        <p:spPr>
          <a:xfrm>
            <a:off x="5255578" y="323929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る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9" name="文本框 8"/>
          <p:cNvSpPr txBox="1"/>
          <p:nvPr>
            <p:custDataLst>
              <p:tags r:id="rId45"/>
            </p:custDataLst>
          </p:nvPr>
        </p:nvSpPr>
        <p:spPr>
          <a:xfrm>
            <a:off x="5293043" y="4466749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れ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>
            <p:custDataLst>
              <p:tags r:id="rId46"/>
            </p:custDataLst>
          </p:nvPr>
        </p:nvSpPr>
        <p:spPr>
          <a:xfrm>
            <a:off x="5293043" y="5732297"/>
            <a:ext cx="837248" cy="28480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ろ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98318" name="Picture 2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3" t="8978" r="27237" b="17940"/>
          <a:stretch>
            <a:fillRect/>
          </a:stretch>
        </p:blipFill>
        <p:spPr bwMode="auto">
          <a:xfrm>
            <a:off x="6099175" y="4032251"/>
            <a:ext cx="2400300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9" name="Picture 3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8" t="45940" r="5869" b="17416"/>
          <a:stretch>
            <a:fillRect/>
          </a:stretch>
        </p:blipFill>
        <p:spPr bwMode="auto">
          <a:xfrm>
            <a:off x="6092825" y="222250"/>
            <a:ext cx="240665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20" name="Picture 4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5" t="9166" r="27211" b="18857"/>
          <a:stretch>
            <a:fillRect/>
          </a:stretch>
        </p:blipFill>
        <p:spPr bwMode="auto">
          <a:xfrm>
            <a:off x="6092826" y="1516063"/>
            <a:ext cx="23590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215313" y="5143500"/>
            <a:ext cx="792162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48663" y="2463800"/>
            <a:ext cx="792162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  <p:custDataLst>
      <p:tags r:id="rId5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7" grpId="0"/>
      <p:bldP spid="7" grpId="1"/>
      <p:bldP spid="7" grpId="2"/>
      <p:bldP spid="7" grpId="3"/>
      <p:bldP spid="7" grpId="4"/>
      <p:bldP spid="7" grpId="5"/>
      <p:bldP spid="8" grpId="0"/>
      <p:bldP spid="8" grpId="1"/>
      <p:bldP spid="8" grpId="2"/>
      <p:bldP spid="8" grpId="3"/>
      <p:bldP spid="8" grpId="4"/>
      <p:bldP spid="8" grpId="5"/>
      <p:bldP spid="9" grpId="0"/>
      <p:bldP spid="9" grpId="1"/>
      <p:bldP spid="9" grpId="2"/>
      <p:bldP spid="9" grpId="3"/>
      <p:bldP spid="9" grpId="4"/>
      <p:bldP spid="9" grpId="5"/>
      <p:bldP spid="10" grpId="0"/>
      <p:bldP spid="10" grpId="1"/>
      <p:bldP spid="10" grpId="2"/>
      <p:bldP spid="10" grpId="3"/>
      <p:bldP spid="10" grpId="4"/>
      <p:bldP spid="10" grpId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2030414" y="1958975"/>
            <a:ext cx="2624137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わ行の発音練習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96" name="Freeform 5"/>
          <p:cNvSpPr/>
          <p:nvPr>
            <p:custDataLst>
              <p:tags r:id="rId4"/>
            </p:custDataLst>
          </p:nvPr>
        </p:nvSpPr>
        <p:spPr bwMode="auto">
          <a:xfrm>
            <a:off x="6064251" y="47625"/>
            <a:ext cx="4291013" cy="3201988"/>
          </a:xfrm>
          <a:custGeom>
            <a:avLst/>
            <a:gdLst>
              <a:gd name="T0" fmla="*/ 233 w 15146"/>
              <a:gd name="T1" fmla="*/ 466 h 10425"/>
              <a:gd name="T2" fmla="*/ 186 w 15146"/>
              <a:gd name="T3" fmla="*/ 460 h 10425"/>
              <a:gd name="T4" fmla="*/ 142 w 15146"/>
              <a:gd name="T5" fmla="*/ 447 h 10425"/>
              <a:gd name="T6" fmla="*/ 68 w 15146"/>
              <a:gd name="T7" fmla="*/ 397 h 10425"/>
              <a:gd name="T8" fmla="*/ 19 w 15146"/>
              <a:gd name="T9" fmla="*/ 323 h 10425"/>
              <a:gd name="T10" fmla="*/ 5 w 15146"/>
              <a:gd name="T11" fmla="*/ 279 h 10425"/>
              <a:gd name="T12" fmla="*/ 0 w 15146"/>
              <a:gd name="T13" fmla="*/ 233 h 10425"/>
              <a:gd name="T14" fmla="*/ 3 w 15146"/>
              <a:gd name="T15" fmla="*/ 197 h 10425"/>
              <a:gd name="T16" fmla="*/ 15 w 15146"/>
              <a:gd name="T17" fmla="*/ 154 h 10425"/>
              <a:gd name="T18" fmla="*/ 54 w 15146"/>
              <a:gd name="T19" fmla="*/ 85 h 10425"/>
              <a:gd name="T20" fmla="*/ 123 w 15146"/>
              <a:gd name="T21" fmla="*/ 28 h 10425"/>
              <a:gd name="T22" fmla="*/ 175 w 15146"/>
              <a:gd name="T23" fmla="*/ 8 h 10425"/>
              <a:gd name="T24" fmla="*/ 221 w 15146"/>
              <a:gd name="T25" fmla="*/ 1 h 10425"/>
              <a:gd name="T26" fmla="*/ 14938 w 15146"/>
              <a:gd name="T27" fmla="*/ 2 h 10425"/>
              <a:gd name="T28" fmla="*/ 14983 w 15146"/>
              <a:gd name="T29" fmla="*/ 11 h 10425"/>
              <a:gd name="T30" fmla="*/ 15044 w 15146"/>
              <a:gd name="T31" fmla="*/ 40 h 10425"/>
              <a:gd name="T32" fmla="*/ 15106 w 15146"/>
              <a:gd name="T33" fmla="*/ 104 h 10425"/>
              <a:gd name="T34" fmla="*/ 15135 w 15146"/>
              <a:gd name="T35" fmla="*/ 164 h 10425"/>
              <a:gd name="T36" fmla="*/ 15145 w 15146"/>
              <a:gd name="T37" fmla="*/ 209 h 10425"/>
              <a:gd name="T38" fmla="*/ 15146 w 15146"/>
              <a:gd name="T39" fmla="*/ 245 h 10425"/>
              <a:gd name="T40" fmla="*/ 15138 w 15146"/>
              <a:gd name="T41" fmla="*/ 291 h 10425"/>
              <a:gd name="T42" fmla="*/ 15118 w 15146"/>
              <a:gd name="T43" fmla="*/ 343 h 10425"/>
              <a:gd name="T44" fmla="*/ 15061 w 15146"/>
              <a:gd name="T45" fmla="*/ 412 h 10425"/>
              <a:gd name="T46" fmla="*/ 14993 w 15146"/>
              <a:gd name="T47" fmla="*/ 451 h 10425"/>
              <a:gd name="T48" fmla="*/ 14949 w 15146"/>
              <a:gd name="T49" fmla="*/ 462 h 10425"/>
              <a:gd name="T50" fmla="*/ 14729 w 15146"/>
              <a:gd name="T51" fmla="*/ 466 h 10425"/>
              <a:gd name="T52" fmla="*/ 14938 w 15146"/>
              <a:gd name="T53" fmla="*/ 9960 h 10425"/>
              <a:gd name="T54" fmla="*/ 14983 w 15146"/>
              <a:gd name="T55" fmla="*/ 9970 h 10425"/>
              <a:gd name="T56" fmla="*/ 15044 w 15146"/>
              <a:gd name="T57" fmla="*/ 9999 h 10425"/>
              <a:gd name="T58" fmla="*/ 15106 w 15146"/>
              <a:gd name="T59" fmla="*/ 10062 h 10425"/>
              <a:gd name="T60" fmla="*/ 15135 w 15146"/>
              <a:gd name="T61" fmla="*/ 10123 h 10425"/>
              <a:gd name="T62" fmla="*/ 15145 w 15146"/>
              <a:gd name="T63" fmla="*/ 10168 h 10425"/>
              <a:gd name="T64" fmla="*/ 15146 w 15146"/>
              <a:gd name="T65" fmla="*/ 10203 h 10425"/>
              <a:gd name="T66" fmla="*/ 15138 w 15146"/>
              <a:gd name="T67" fmla="*/ 10249 h 10425"/>
              <a:gd name="T68" fmla="*/ 15118 w 15146"/>
              <a:gd name="T69" fmla="*/ 10303 h 10425"/>
              <a:gd name="T70" fmla="*/ 15061 w 15146"/>
              <a:gd name="T71" fmla="*/ 10371 h 10425"/>
              <a:gd name="T72" fmla="*/ 14993 w 15146"/>
              <a:gd name="T73" fmla="*/ 10410 h 10425"/>
              <a:gd name="T74" fmla="*/ 14949 w 15146"/>
              <a:gd name="T75" fmla="*/ 10421 h 10425"/>
              <a:gd name="T76" fmla="*/ 233 w 15146"/>
              <a:gd name="T77" fmla="*/ 10425 h 10425"/>
              <a:gd name="T78" fmla="*/ 186 w 15146"/>
              <a:gd name="T79" fmla="*/ 10419 h 10425"/>
              <a:gd name="T80" fmla="*/ 142 w 15146"/>
              <a:gd name="T81" fmla="*/ 10406 h 10425"/>
              <a:gd name="T82" fmla="*/ 68 w 15146"/>
              <a:gd name="T83" fmla="*/ 10356 h 10425"/>
              <a:gd name="T84" fmla="*/ 19 w 15146"/>
              <a:gd name="T85" fmla="*/ 10282 h 10425"/>
              <a:gd name="T86" fmla="*/ 5 w 15146"/>
              <a:gd name="T87" fmla="*/ 10238 h 10425"/>
              <a:gd name="T88" fmla="*/ 0 w 15146"/>
              <a:gd name="T89" fmla="*/ 10191 h 10425"/>
              <a:gd name="T90" fmla="*/ 3 w 15146"/>
              <a:gd name="T91" fmla="*/ 10156 h 10425"/>
              <a:gd name="T92" fmla="*/ 15 w 15146"/>
              <a:gd name="T93" fmla="*/ 10112 h 10425"/>
              <a:gd name="T94" fmla="*/ 54 w 15146"/>
              <a:gd name="T95" fmla="*/ 10044 h 10425"/>
              <a:gd name="T96" fmla="*/ 123 w 15146"/>
              <a:gd name="T97" fmla="*/ 9987 h 10425"/>
              <a:gd name="T98" fmla="*/ 175 w 15146"/>
              <a:gd name="T99" fmla="*/ 9967 h 10425"/>
              <a:gd name="T100" fmla="*/ 221 w 15146"/>
              <a:gd name="T101" fmla="*/ 9959 h 10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146" h="10425">
                <a:moveTo>
                  <a:pt x="233" y="9959"/>
                </a:moveTo>
                <a:lnTo>
                  <a:pt x="418" y="9959"/>
                </a:lnTo>
                <a:lnTo>
                  <a:pt x="418" y="466"/>
                </a:lnTo>
                <a:lnTo>
                  <a:pt x="233" y="466"/>
                </a:lnTo>
                <a:lnTo>
                  <a:pt x="221" y="466"/>
                </a:lnTo>
                <a:lnTo>
                  <a:pt x="209" y="465"/>
                </a:lnTo>
                <a:lnTo>
                  <a:pt x="198" y="462"/>
                </a:lnTo>
                <a:lnTo>
                  <a:pt x="186" y="460"/>
                </a:lnTo>
                <a:lnTo>
                  <a:pt x="175" y="458"/>
                </a:lnTo>
                <a:lnTo>
                  <a:pt x="164" y="455"/>
                </a:lnTo>
                <a:lnTo>
                  <a:pt x="153" y="451"/>
                </a:lnTo>
                <a:lnTo>
                  <a:pt x="142" y="447"/>
                </a:lnTo>
                <a:lnTo>
                  <a:pt x="123" y="437"/>
                </a:lnTo>
                <a:lnTo>
                  <a:pt x="103" y="425"/>
                </a:lnTo>
                <a:lnTo>
                  <a:pt x="85" y="412"/>
                </a:lnTo>
                <a:lnTo>
                  <a:pt x="68" y="397"/>
                </a:lnTo>
                <a:lnTo>
                  <a:pt x="54" y="381"/>
                </a:lnTo>
                <a:lnTo>
                  <a:pt x="40" y="363"/>
                </a:lnTo>
                <a:lnTo>
                  <a:pt x="29" y="343"/>
                </a:lnTo>
                <a:lnTo>
                  <a:pt x="19" y="323"/>
                </a:lnTo>
                <a:lnTo>
                  <a:pt x="15" y="313"/>
                </a:lnTo>
                <a:lnTo>
                  <a:pt x="10" y="302"/>
                </a:lnTo>
                <a:lnTo>
                  <a:pt x="8" y="291"/>
                </a:lnTo>
                <a:lnTo>
                  <a:pt x="5" y="279"/>
                </a:lnTo>
                <a:lnTo>
                  <a:pt x="3" y="268"/>
                </a:lnTo>
                <a:lnTo>
                  <a:pt x="2" y="256"/>
                </a:lnTo>
                <a:lnTo>
                  <a:pt x="0" y="245"/>
                </a:lnTo>
                <a:lnTo>
                  <a:pt x="0" y="233"/>
                </a:lnTo>
                <a:lnTo>
                  <a:pt x="0" y="233"/>
                </a:lnTo>
                <a:lnTo>
                  <a:pt x="0" y="221"/>
                </a:lnTo>
                <a:lnTo>
                  <a:pt x="2" y="209"/>
                </a:lnTo>
                <a:lnTo>
                  <a:pt x="3" y="197"/>
                </a:lnTo>
                <a:lnTo>
                  <a:pt x="5" y="186"/>
                </a:lnTo>
                <a:lnTo>
                  <a:pt x="8" y="174"/>
                </a:lnTo>
                <a:lnTo>
                  <a:pt x="10" y="164"/>
                </a:lnTo>
                <a:lnTo>
                  <a:pt x="15" y="154"/>
                </a:lnTo>
                <a:lnTo>
                  <a:pt x="19" y="143"/>
                </a:lnTo>
                <a:lnTo>
                  <a:pt x="29" y="122"/>
                </a:lnTo>
                <a:lnTo>
                  <a:pt x="40" y="104"/>
                </a:lnTo>
                <a:lnTo>
                  <a:pt x="54" y="85"/>
                </a:lnTo>
                <a:lnTo>
                  <a:pt x="68" y="69"/>
                </a:lnTo>
                <a:lnTo>
                  <a:pt x="85" y="53"/>
                </a:lnTo>
                <a:lnTo>
                  <a:pt x="103" y="40"/>
                </a:lnTo>
                <a:lnTo>
                  <a:pt x="123" y="28"/>
                </a:lnTo>
                <a:lnTo>
                  <a:pt x="142" y="19"/>
                </a:lnTo>
                <a:lnTo>
                  <a:pt x="153" y="14"/>
                </a:lnTo>
                <a:lnTo>
                  <a:pt x="164" y="11"/>
                </a:lnTo>
                <a:lnTo>
                  <a:pt x="175" y="8"/>
                </a:lnTo>
                <a:lnTo>
                  <a:pt x="186" y="5"/>
                </a:lnTo>
                <a:lnTo>
                  <a:pt x="198" y="3"/>
                </a:lnTo>
                <a:lnTo>
                  <a:pt x="209" y="2"/>
                </a:lnTo>
                <a:lnTo>
                  <a:pt x="221" y="1"/>
                </a:lnTo>
                <a:lnTo>
                  <a:pt x="233" y="0"/>
                </a:lnTo>
                <a:lnTo>
                  <a:pt x="14914" y="0"/>
                </a:lnTo>
                <a:lnTo>
                  <a:pt x="14926" y="1"/>
                </a:lnTo>
                <a:lnTo>
                  <a:pt x="14938" y="2"/>
                </a:lnTo>
                <a:lnTo>
                  <a:pt x="14949" y="3"/>
                </a:lnTo>
                <a:lnTo>
                  <a:pt x="14961" y="5"/>
                </a:lnTo>
                <a:lnTo>
                  <a:pt x="14972" y="8"/>
                </a:lnTo>
                <a:lnTo>
                  <a:pt x="14983" y="11"/>
                </a:lnTo>
                <a:lnTo>
                  <a:pt x="14993" y="14"/>
                </a:lnTo>
                <a:lnTo>
                  <a:pt x="15004" y="19"/>
                </a:lnTo>
                <a:lnTo>
                  <a:pt x="15024" y="28"/>
                </a:lnTo>
                <a:lnTo>
                  <a:pt x="15044" y="40"/>
                </a:lnTo>
                <a:lnTo>
                  <a:pt x="15061" y="53"/>
                </a:lnTo>
                <a:lnTo>
                  <a:pt x="15077" y="69"/>
                </a:lnTo>
                <a:lnTo>
                  <a:pt x="15093" y="85"/>
                </a:lnTo>
                <a:lnTo>
                  <a:pt x="15106" y="104"/>
                </a:lnTo>
                <a:lnTo>
                  <a:pt x="15118" y="122"/>
                </a:lnTo>
                <a:lnTo>
                  <a:pt x="15127" y="143"/>
                </a:lnTo>
                <a:lnTo>
                  <a:pt x="15132" y="154"/>
                </a:lnTo>
                <a:lnTo>
                  <a:pt x="15135" y="164"/>
                </a:lnTo>
                <a:lnTo>
                  <a:pt x="15138" y="174"/>
                </a:lnTo>
                <a:lnTo>
                  <a:pt x="15142" y="186"/>
                </a:lnTo>
                <a:lnTo>
                  <a:pt x="15144" y="197"/>
                </a:lnTo>
                <a:lnTo>
                  <a:pt x="15145" y="209"/>
                </a:lnTo>
                <a:lnTo>
                  <a:pt x="15146" y="221"/>
                </a:lnTo>
                <a:lnTo>
                  <a:pt x="15146" y="233"/>
                </a:lnTo>
                <a:lnTo>
                  <a:pt x="15146" y="233"/>
                </a:lnTo>
                <a:lnTo>
                  <a:pt x="15146" y="245"/>
                </a:lnTo>
                <a:lnTo>
                  <a:pt x="15145" y="256"/>
                </a:lnTo>
                <a:lnTo>
                  <a:pt x="15144" y="268"/>
                </a:lnTo>
                <a:lnTo>
                  <a:pt x="15142" y="279"/>
                </a:lnTo>
                <a:lnTo>
                  <a:pt x="15138" y="291"/>
                </a:lnTo>
                <a:lnTo>
                  <a:pt x="15135" y="302"/>
                </a:lnTo>
                <a:lnTo>
                  <a:pt x="15132" y="313"/>
                </a:lnTo>
                <a:lnTo>
                  <a:pt x="15127" y="323"/>
                </a:lnTo>
                <a:lnTo>
                  <a:pt x="15118" y="343"/>
                </a:lnTo>
                <a:lnTo>
                  <a:pt x="15106" y="363"/>
                </a:lnTo>
                <a:lnTo>
                  <a:pt x="15093" y="381"/>
                </a:lnTo>
                <a:lnTo>
                  <a:pt x="15077" y="397"/>
                </a:lnTo>
                <a:lnTo>
                  <a:pt x="15061" y="412"/>
                </a:lnTo>
                <a:lnTo>
                  <a:pt x="15044" y="425"/>
                </a:lnTo>
                <a:lnTo>
                  <a:pt x="15024" y="437"/>
                </a:lnTo>
                <a:lnTo>
                  <a:pt x="15004" y="447"/>
                </a:lnTo>
                <a:lnTo>
                  <a:pt x="14993" y="451"/>
                </a:lnTo>
                <a:lnTo>
                  <a:pt x="14983" y="455"/>
                </a:lnTo>
                <a:lnTo>
                  <a:pt x="14972" y="458"/>
                </a:lnTo>
                <a:lnTo>
                  <a:pt x="14961" y="460"/>
                </a:lnTo>
                <a:lnTo>
                  <a:pt x="14949" y="462"/>
                </a:lnTo>
                <a:lnTo>
                  <a:pt x="14938" y="465"/>
                </a:lnTo>
                <a:lnTo>
                  <a:pt x="14926" y="466"/>
                </a:lnTo>
                <a:lnTo>
                  <a:pt x="14914" y="466"/>
                </a:lnTo>
                <a:lnTo>
                  <a:pt x="14729" y="466"/>
                </a:lnTo>
                <a:lnTo>
                  <a:pt x="14729" y="9959"/>
                </a:lnTo>
                <a:lnTo>
                  <a:pt x="14914" y="9959"/>
                </a:lnTo>
                <a:lnTo>
                  <a:pt x="14926" y="9959"/>
                </a:lnTo>
                <a:lnTo>
                  <a:pt x="14938" y="9960"/>
                </a:lnTo>
                <a:lnTo>
                  <a:pt x="14949" y="9962"/>
                </a:lnTo>
                <a:lnTo>
                  <a:pt x="14961" y="9964"/>
                </a:lnTo>
                <a:lnTo>
                  <a:pt x="14972" y="9967"/>
                </a:lnTo>
                <a:lnTo>
                  <a:pt x="14983" y="9970"/>
                </a:lnTo>
                <a:lnTo>
                  <a:pt x="14993" y="9973"/>
                </a:lnTo>
                <a:lnTo>
                  <a:pt x="15004" y="9978"/>
                </a:lnTo>
                <a:lnTo>
                  <a:pt x="15024" y="9987"/>
                </a:lnTo>
                <a:lnTo>
                  <a:pt x="15044" y="9999"/>
                </a:lnTo>
                <a:lnTo>
                  <a:pt x="15061" y="10012"/>
                </a:lnTo>
                <a:lnTo>
                  <a:pt x="15077" y="10028"/>
                </a:lnTo>
                <a:lnTo>
                  <a:pt x="15093" y="10044"/>
                </a:lnTo>
                <a:lnTo>
                  <a:pt x="15106" y="10062"/>
                </a:lnTo>
                <a:lnTo>
                  <a:pt x="15118" y="10081"/>
                </a:lnTo>
                <a:lnTo>
                  <a:pt x="15127" y="10102"/>
                </a:lnTo>
                <a:lnTo>
                  <a:pt x="15132" y="10112"/>
                </a:lnTo>
                <a:lnTo>
                  <a:pt x="15135" y="10123"/>
                </a:lnTo>
                <a:lnTo>
                  <a:pt x="15138" y="10133"/>
                </a:lnTo>
                <a:lnTo>
                  <a:pt x="15142" y="10145"/>
                </a:lnTo>
                <a:lnTo>
                  <a:pt x="15144" y="10156"/>
                </a:lnTo>
                <a:lnTo>
                  <a:pt x="15145" y="10168"/>
                </a:lnTo>
                <a:lnTo>
                  <a:pt x="15146" y="10179"/>
                </a:lnTo>
                <a:lnTo>
                  <a:pt x="15146" y="10191"/>
                </a:lnTo>
                <a:lnTo>
                  <a:pt x="15146" y="10191"/>
                </a:lnTo>
                <a:lnTo>
                  <a:pt x="15146" y="10203"/>
                </a:lnTo>
                <a:lnTo>
                  <a:pt x="15145" y="10215"/>
                </a:lnTo>
                <a:lnTo>
                  <a:pt x="15144" y="10227"/>
                </a:lnTo>
                <a:lnTo>
                  <a:pt x="15142" y="10238"/>
                </a:lnTo>
                <a:lnTo>
                  <a:pt x="15138" y="10249"/>
                </a:lnTo>
                <a:lnTo>
                  <a:pt x="15135" y="10261"/>
                </a:lnTo>
                <a:lnTo>
                  <a:pt x="15132" y="10271"/>
                </a:lnTo>
                <a:lnTo>
                  <a:pt x="15127" y="10282"/>
                </a:lnTo>
                <a:lnTo>
                  <a:pt x="15118" y="10303"/>
                </a:lnTo>
                <a:lnTo>
                  <a:pt x="15106" y="10321"/>
                </a:lnTo>
                <a:lnTo>
                  <a:pt x="15093" y="10340"/>
                </a:lnTo>
                <a:lnTo>
                  <a:pt x="15077" y="10356"/>
                </a:lnTo>
                <a:lnTo>
                  <a:pt x="15061" y="10371"/>
                </a:lnTo>
                <a:lnTo>
                  <a:pt x="15044" y="10384"/>
                </a:lnTo>
                <a:lnTo>
                  <a:pt x="15024" y="10396"/>
                </a:lnTo>
                <a:lnTo>
                  <a:pt x="15004" y="10406"/>
                </a:lnTo>
                <a:lnTo>
                  <a:pt x="14993" y="10410"/>
                </a:lnTo>
                <a:lnTo>
                  <a:pt x="14983" y="10414"/>
                </a:lnTo>
                <a:lnTo>
                  <a:pt x="14972" y="10417"/>
                </a:lnTo>
                <a:lnTo>
                  <a:pt x="14961" y="10419"/>
                </a:lnTo>
                <a:lnTo>
                  <a:pt x="14949" y="10421"/>
                </a:lnTo>
                <a:lnTo>
                  <a:pt x="14938" y="10422"/>
                </a:lnTo>
                <a:lnTo>
                  <a:pt x="14926" y="10424"/>
                </a:lnTo>
                <a:lnTo>
                  <a:pt x="14914" y="10425"/>
                </a:lnTo>
                <a:lnTo>
                  <a:pt x="233" y="10425"/>
                </a:lnTo>
                <a:lnTo>
                  <a:pt x="221" y="10424"/>
                </a:lnTo>
                <a:lnTo>
                  <a:pt x="209" y="10422"/>
                </a:lnTo>
                <a:lnTo>
                  <a:pt x="198" y="10421"/>
                </a:lnTo>
                <a:lnTo>
                  <a:pt x="186" y="10419"/>
                </a:lnTo>
                <a:lnTo>
                  <a:pt x="175" y="10417"/>
                </a:lnTo>
                <a:lnTo>
                  <a:pt x="164" y="10414"/>
                </a:lnTo>
                <a:lnTo>
                  <a:pt x="153" y="10410"/>
                </a:lnTo>
                <a:lnTo>
                  <a:pt x="142" y="10406"/>
                </a:lnTo>
                <a:lnTo>
                  <a:pt x="123" y="10396"/>
                </a:lnTo>
                <a:lnTo>
                  <a:pt x="103" y="10384"/>
                </a:lnTo>
                <a:lnTo>
                  <a:pt x="85" y="10371"/>
                </a:lnTo>
                <a:lnTo>
                  <a:pt x="68" y="10356"/>
                </a:lnTo>
                <a:lnTo>
                  <a:pt x="54" y="10340"/>
                </a:lnTo>
                <a:lnTo>
                  <a:pt x="40" y="10321"/>
                </a:lnTo>
                <a:lnTo>
                  <a:pt x="29" y="10303"/>
                </a:lnTo>
                <a:lnTo>
                  <a:pt x="19" y="10282"/>
                </a:lnTo>
                <a:lnTo>
                  <a:pt x="15" y="10271"/>
                </a:lnTo>
                <a:lnTo>
                  <a:pt x="10" y="10261"/>
                </a:lnTo>
                <a:lnTo>
                  <a:pt x="8" y="10249"/>
                </a:lnTo>
                <a:lnTo>
                  <a:pt x="5" y="10238"/>
                </a:lnTo>
                <a:lnTo>
                  <a:pt x="3" y="10227"/>
                </a:lnTo>
                <a:lnTo>
                  <a:pt x="2" y="10215"/>
                </a:lnTo>
                <a:lnTo>
                  <a:pt x="0" y="10203"/>
                </a:lnTo>
                <a:lnTo>
                  <a:pt x="0" y="10191"/>
                </a:lnTo>
                <a:lnTo>
                  <a:pt x="0" y="10191"/>
                </a:lnTo>
                <a:lnTo>
                  <a:pt x="0" y="10179"/>
                </a:lnTo>
                <a:lnTo>
                  <a:pt x="2" y="10168"/>
                </a:lnTo>
                <a:lnTo>
                  <a:pt x="3" y="10156"/>
                </a:lnTo>
                <a:lnTo>
                  <a:pt x="5" y="10145"/>
                </a:lnTo>
                <a:lnTo>
                  <a:pt x="8" y="10133"/>
                </a:lnTo>
                <a:lnTo>
                  <a:pt x="10" y="10123"/>
                </a:lnTo>
                <a:lnTo>
                  <a:pt x="15" y="10112"/>
                </a:lnTo>
                <a:lnTo>
                  <a:pt x="19" y="10102"/>
                </a:lnTo>
                <a:lnTo>
                  <a:pt x="29" y="10081"/>
                </a:lnTo>
                <a:lnTo>
                  <a:pt x="40" y="10062"/>
                </a:lnTo>
                <a:lnTo>
                  <a:pt x="54" y="10044"/>
                </a:lnTo>
                <a:lnTo>
                  <a:pt x="68" y="10028"/>
                </a:lnTo>
                <a:lnTo>
                  <a:pt x="85" y="10012"/>
                </a:lnTo>
                <a:lnTo>
                  <a:pt x="103" y="9999"/>
                </a:lnTo>
                <a:lnTo>
                  <a:pt x="123" y="9987"/>
                </a:lnTo>
                <a:lnTo>
                  <a:pt x="142" y="9978"/>
                </a:lnTo>
                <a:lnTo>
                  <a:pt x="153" y="9973"/>
                </a:lnTo>
                <a:lnTo>
                  <a:pt x="164" y="9970"/>
                </a:lnTo>
                <a:lnTo>
                  <a:pt x="175" y="9967"/>
                </a:lnTo>
                <a:lnTo>
                  <a:pt x="186" y="9964"/>
                </a:lnTo>
                <a:lnTo>
                  <a:pt x="198" y="9962"/>
                </a:lnTo>
                <a:lnTo>
                  <a:pt x="209" y="9960"/>
                </a:lnTo>
                <a:lnTo>
                  <a:pt x="221" y="9959"/>
                </a:lnTo>
                <a:lnTo>
                  <a:pt x="233" y="99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3888" y="192089"/>
            <a:ext cx="4489450" cy="329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grpSp>
        <p:nvGrpSpPr>
          <p:cNvPr id="100359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6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7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8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9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grpSp>
        <p:nvGrpSpPr>
          <p:cNvPr id="100360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10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1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2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3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4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5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6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7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8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9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20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1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2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3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4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5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6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7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8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9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30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1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2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3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4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5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6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7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8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40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1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42"/>
            </p:custDataLst>
          </p:nvPr>
        </p:nvSpPr>
        <p:spPr>
          <a:xfrm>
            <a:off x="5226368" y="1205389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わ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100362" name="Picture 2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8" t="7474" r="4945" b="15222"/>
          <a:stretch>
            <a:fillRect/>
          </a:stretch>
        </p:blipFill>
        <p:spPr bwMode="auto">
          <a:xfrm>
            <a:off x="6289676" y="623888"/>
            <a:ext cx="3317875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2030414" y="1958975"/>
            <a:ext cx="2624137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が行の発音練習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96" name="Freeform 5"/>
          <p:cNvSpPr/>
          <p:nvPr>
            <p:custDataLst>
              <p:tags r:id="rId4"/>
            </p:custDataLst>
          </p:nvPr>
        </p:nvSpPr>
        <p:spPr bwMode="auto">
          <a:xfrm>
            <a:off x="6064251" y="47625"/>
            <a:ext cx="4291013" cy="3201988"/>
          </a:xfrm>
          <a:custGeom>
            <a:avLst/>
            <a:gdLst>
              <a:gd name="T0" fmla="*/ 233 w 15146"/>
              <a:gd name="T1" fmla="*/ 466 h 10425"/>
              <a:gd name="T2" fmla="*/ 186 w 15146"/>
              <a:gd name="T3" fmla="*/ 460 h 10425"/>
              <a:gd name="T4" fmla="*/ 142 w 15146"/>
              <a:gd name="T5" fmla="*/ 447 h 10425"/>
              <a:gd name="T6" fmla="*/ 68 w 15146"/>
              <a:gd name="T7" fmla="*/ 397 h 10425"/>
              <a:gd name="T8" fmla="*/ 19 w 15146"/>
              <a:gd name="T9" fmla="*/ 323 h 10425"/>
              <a:gd name="T10" fmla="*/ 5 w 15146"/>
              <a:gd name="T11" fmla="*/ 279 h 10425"/>
              <a:gd name="T12" fmla="*/ 0 w 15146"/>
              <a:gd name="T13" fmla="*/ 233 h 10425"/>
              <a:gd name="T14" fmla="*/ 3 w 15146"/>
              <a:gd name="T15" fmla="*/ 197 h 10425"/>
              <a:gd name="T16" fmla="*/ 15 w 15146"/>
              <a:gd name="T17" fmla="*/ 154 h 10425"/>
              <a:gd name="T18" fmla="*/ 54 w 15146"/>
              <a:gd name="T19" fmla="*/ 85 h 10425"/>
              <a:gd name="T20" fmla="*/ 123 w 15146"/>
              <a:gd name="T21" fmla="*/ 28 h 10425"/>
              <a:gd name="T22" fmla="*/ 175 w 15146"/>
              <a:gd name="T23" fmla="*/ 8 h 10425"/>
              <a:gd name="T24" fmla="*/ 221 w 15146"/>
              <a:gd name="T25" fmla="*/ 1 h 10425"/>
              <a:gd name="T26" fmla="*/ 14938 w 15146"/>
              <a:gd name="T27" fmla="*/ 2 h 10425"/>
              <a:gd name="T28" fmla="*/ 14983 w 15146"/>
              <a:gd name="T29" fmla="*/ 11 h 10425"/>
              <a:gd name="T30" fmla="*/ 15044 w 15146"/>
              <a:gd name="T31" fmla="*/ 40 h 10425"/>
              <a:gd name="T32" fmla="*/ 15106 w 15146"/>
              <a:gd name="T33" fmla="*/ 104 h 10425"/>
              <a:gd name="T34" fmla="*/ 15135 w 15146"/>
              <a:gd name="T35" fmla="*/ 164 h 10425"/>
              <a:gd name="T36" fmla="*/ 15145 w 15146"/>
              <a:gd name="T37" fmla="*/ 209 h 10425"/>
              <a:gd name="T38" fmla="*/ 15146 w 15146"/>
              <a:gd name="T39" fmla="*/ 245 h 10425"/>
              <a:gd name="T40" fmla="*/ 15138 w 15146"/>
              <a:gd name="T41" fmla="*/ 291 h 10425"/>
              <a:gd name="T42" fmla="*/ 15118 w 15146"/>
              <a:gd name="T43" fmla="*/ 343 h 10425"/>
              <a:gd name="T44" fmla="*/ 15061 w 15146"/>
              <a:gd name="T45" fmla="*/ 412 h 10425"/>
              <a:gd name="T46" fmla="*/ 14993 w 15146"/>
              <a:gd name="T47" fmla="*/ 451 h 10425"/>
              <a:gd name="T48" fmla="*/ 14949 w 15146"/>
              <a:gd name="T49" fmla="*/ 462 h 10425"/>
              <a:gd name="T50" fmla="*/ 14729 w 15146"/>
              <a:gd name="T51" fmla="*/ 466 h 10425"/>
              <a:gd name="T52" fmla="*/ 14938 w 15146"/>
              <a:gd name="T53" fmla="*/ 9960 h 10425"/>
              <a:gd name="T54" fmla="*/ 14983 w 15146"/>
              <a:gd name="T55" fmla="*/ 9970 h 10425"/>
              <a:gd name="T56" fmla="*/ 15044 w 15146"/>
              <a:gd name="T57" fmla="*/ 9999 h 10425"/>
              <a:gd name="T58" fmla="*/ 15106 w 15146"/>
              <a:gd name="T59" fmla="*/ 10062 h 10425"/>
              <a:gd name="T60" fmla="*/ 15135 w 15146"/>
              <a:gd name="T61" fmla="*/ 10123 h 10425"/>
              <a:gd name="T62" fmla="*/ 15145 w 15146"/>
              <a:gd name="T63" fmla="*/ 10168 h 10425"/>
              <a:gd name="T64" fmla="*/ 15146 w 15146"/>
              <a:gd name="T65" fmla="*/ 10203 h 10425"/>
              <a:gd name="T66" fmla="*/ 15138 w 15146"/>
              <a:gd name="T67" fmla="*/ 10249 h 10425"/>
              <a:gd name="T68" fmla="*/ 15118 w 15146"/>
              <a:gd name="T69" fmla="*/ 10303 h 10425"/>
              <a:gd name="T70" fmla="*/ 15061 w 15146"/>
              <a:gd name="T71" fmla="*/ 10371 h 10425"/>
              <a:gd name="T72" fmla="*/ 14993 w 15146"/>
              <a:gd name="T73" fmla="*/ 10410 h 10425"/>
              <a:gd name="T74" fmla="*/ 14949 w 15146"/>
              <a:gd name="T75" fmla="*/ 10421 h 10425"/>
              <a:gd name="T76" fmla="*/ 233 w 15146"/>
              <a:gd name="T77" fmla="*/ 10425 h 10425"/>
              <a:gd name="T78" fmla="*/ 186 w 15146"/>
              <a:gd name="T79" fmla="*/ 10419 h 10425"/>
              <a:gd name="T80" fmla="*/ 142 w 15146"/>
              <a:gd name="T81" fmla="*/ 10406 h 10425"/>
              <a:gd name="T82" fmla="*/ 68 w 15146"/>
              <a:gd name="T83" fmla="*/ 10356 h 10425"/>
              <a:gd name="T84" fmla="*/ 19 w 15146"/>
              <a:gd name="T85" fmla="*/ 10282 h 10425"/>
              <a:gd name="T86" fmla="*/ 5 w 15146"/>
              <a:gd name="T87" fmla="*/ 10238 h 10425"/>
              <a:gd name="T88" fmla="*/ 0 w 15146"/>
              <a:gd name="T89" fmla="*/ 10191 h 10425"/>
              <a:gd name="T90" fmla="*/ 3 w 15146"/>
              <a:gd name="T91" fmla="*/ 10156 h 10425"/>
              <a:gd name="T92" fmla="*/ 15 w 15146"/>
              <a:gd name="T93" fmla="*/ 10112 h 10425"/>
              <a:gd name="T94" fmla="*/ 54 w 15146"/>
              <a:gd name="T95" fmla="*/ 10044 h 10425"/>
              <a:gd name="T96" fmla="*/ 123 w 15146"/>
              <a:gd name="T97" fmla="*/ 9987 h 10425"/>
              <a:gd name="T98" fmla="*/ 175 w 15146"/>
              <a:gd name="T99" fmla="*/ 9967 h 10425"/>
              <a:gd name="T100" fmla="*/ 221 w 15146"/>
              <a:gd name="T101" fmla="*/ 9959 h 10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146" h="10425">
                <a:moveTo>
                  <a:pt x="233" y="9959"/>
                </a:moveTo>
                <a:lnTo>
                  <a:pt x="418" y="9959"/>
                </a:lnTo>
                <a:lnTo>
                  <a:pt x="418" y="466"/>
                </a:lnTo>
                <a:lnTo>
                  <a:pt x="233" y="466"/>
                </a:lnTo>
                <a:lnTo>
                  <a:pt x="221" y="466"/>
                </a:lnTo>
                <a:lnTo>
                  <a:pt x="209" y="465"/>
                </a:lnTo>
                <a:lnTo>
                  <a:pt x="198" y="462"/>
                </a:lnTo>
                <a:lnTo>
                  <a:pt x="186" y="460"/>
                </a:lnTo>
                <a:lnTo>
                  <a:pt x="175" y="458"/>
                </a:lnTo>
                <a:lnTo>
                  <a:pt x="164" y="455"/>
                </a:lnTo>
                <a:lnTo>
                  <a:pt x="153" y="451"/>
                </a:lnTo>
                <a:lnTo>
                  <a:pt x="142" y="447"/>
                </a:lnTo>
                <a:lnTo>
                  <a:pt x="123" y="437"/>
                </a:lnTo>
                <a:lnTo>
                  <a:pt x="103" y="425"/>
                </a:lnTo>
                <a:lnTo>
                  <a:pt x="85" y="412"/>
                </a:lnTo>
                <a:lnTo>
                  <a:pt x="68" y="397"/>
                </a:lnTo>
                <a:lnTo>
                  <a:pt x="54" y="381"/>
                </a:lnTo>
                <a:lnTo>
                  <a:pt x="40" y="363"/>
                </a:lnTo>
                <a:lnTo>
                  <a:pt x="29" y="343"/>
                </a:lnTo>
                <a:lnTo>
                  <a:pt x="19" y="323"/>
                </a:lnTo>
                <a:lnTo>
                  <a:pt x="15" y="313"/>
                </a:lnTo>
                <a:lnTo>
                  <a:pt x="10" y="302"/>
                </a:lnTo>
                <a:lnTo>
                  <a:pt x="8" y="291"/>
                </a:lnTo>
                <a:lnTo>
                  <a:pt x="5" y="279"/>
                </a:lnTo>
                <a:lnTo>
                  <a:pt x="3" y="268"/>
                </a:lnTo>
                <a:lnTo>
                  <a:pt x="2" y="256"/>
                </a:lnTo>
                <a:lnTo>
                  <a:pt x="0" y="245"/>
                </a:lnTo>
                <a:lnTo>
                  <a:pt x="0" y="233"/>
                </a:lnTo>
                <a:lnTo>
                  <a:pt x="0" y="233"/>
                </a:lnTo>
                <a:lnTo>
                  <a:pt x="0" y="221"/>
                </a:lnTo>
                <a:lnTo>
                  <a:pt x="2" y="209"/>
                </a:lnTo>
                <a:lnTo>
                  <a:pt x="3" y="197"/>
                </a:lnTo>
                <a:lnTo>
                  <a:pt x="5" y="186"/>
                </a:lnTo>
                <a:lnTo>
                  <a:pt x="8" y="174"/>
                </a:lnTo>
                <a:lnTo>
                  <a:pt x="10" y="164"/>
                </a:lnTo>
                <a:lnTo>
                  <a:pt x="15" y="154"/>
                </a:lnTo>
                <a:lnTo>
                  <a:pt x="19" y="143"/>
                </a:lnTo>
                <a:lnTo>
                  <a:pt x="29" y="122"/>
                </a:lnTo>
                <a:lnTo>
                  <a:pt x="40" y="104"/>
                </a:lnTo>
                <a:lnTo>
                  <a:pt x="54" y="85"/>
                </a:lnTo>
                <a:lnTo>
                  <a:pt x="68" y="69"/>
                </a:lnTo>
                <a:lnTo>
                  <a:pt x="85" y="53"/>
                </a:lnTo>
                <a:lnTo>
                  <a:pt x="103" y="40"/>
                </a:lnTo>
                <a:lnTo>
                  <a:pt x="123" y="28"/>
                </a:lnTo>
                <a:lnTo>
                  <a:pt x="142" y="19"/>
                </a:lnTo>
                <a:lnTo>
                  <a:pt x="153" y="14"/>
                </a:lnTo>
                <a:lnTo>
                  <a:pt x="164" y="11"/>
                </a:lnTo>
                <a:lnTo>
                  <a:pt x="175" y="8"/>
                </a:lnTo>
                <a:lnTo>
                  <a:pt x="186" y="5"/>
                </a:lnTo>
                <a:lnTo>
                  <a:pt x="198" y="3"/>
                </a:lnTo>
                <a:lnTo>
                  <a:pt x="209" y="2"/>
                </a:lnTo>
                <a:lnTo>
                  <a:pt x="221" y="1"/>
                </a:lnTo>
                <a:lnTo>
                  <a:pt x="233" y="0"/>
                </a:lnTo>
                <a:lnTo>
                  <a:pt x="14914" y="0"/>
                </a:lnTo>
                <a:lnTo>
                  <a:pt x="14926" y="1"/>
                </a:lnTo>
                <a:lnTo>
                  <a:pt x="14938" y="2"/>
                </a:lnTo>
                <a:lnTo>
                  <a:pt x="14949" y="3"/>
                </a:lnTo>
                <a:lnTo>
                  <a:pt x="14961" y="5"/>
                </a:lnTo>
                <a:lnTo>
                  <a:pt x="14972" y="8"/>
                </a:lnTo>
                <a:lnTo>
                  <a:pt x="14983" y="11"/>
                </a:lnTo>
                <a:lnTo>
                  <a:pt x="14993" y="14"/>
                </a:lnTo>
                <a:lnTo>
                  <a:pt x="15004" y="19"/>
                </a:lnTo>
                <a:lnTo>
                  <a:pt x="15024" y="28"/>
                </a:lnTo>
                <a:lnTo>
                  <a:pt x="15044" y="40"/>
                </a:lnTo>
                <a:lnTo>
                  <a:pt x="15061" y="53"/>
                </a:lnTo>
                <a:lnTo>
                  <a:pt x="15077" y="69"/>
                </a:lnTo>
                <a:lnTo>
                  <a:pt x="15093" y="85"/>
                </a:lnTo>
                <a:lnTo>
                  <a:pt x="15106" y="104"/>
                </a:lnTo>
                <a:lnTo>
                  <a:pt x="15118" y="122"/>
                </a:lnTo>
                <a:lnTo>
                  <a:pt x="15127" y="143"/>
                </a:lnTo>
                <a:lnTo>
                  <a:pt x="15132" y="154"/>
                </a:lnTo>
                <a:lnTo>
                  <a:pt x="15135" y="164"/>
                </a:lnTo>
                <a:lnTo>
                  <a:pt x="15138" y="174"/>
                </a:lnTo>
                <a:lnTo>
                  <a:pt x="15142" y="186"/>
                </a:lnTo>
                <a:lnTo>
                  <a:pt x="15144" y="197"/>
                </a:lnTo>
                <a:lnTo>
                  <a:pt x="15145" y="209"/>
                </a:lnTo>
                <a:lnTo>
                  <a:pt x="15146" y="221"/>
                </a:lnTo>
                <a:lnTo>
                  <a:pt x="15146" y="233"/>
                </a:lnTo>
                <a:lnTo>
                  <a:pt x="15146" y="233"/>
                </a:lnTo>
                <a:lnTo>
                  <a:pt x="15146" y="245"/>
                </a:lnTo>
                <a:lnTo>
                  <a:pt x="15145" y="256"/>
                </a:lnTo>
                <a:lnTo>
                  <a:pt x="15144" y="268"/>
                </a:lnTo>
                <a:lnTo>
                  <a:pt x="15142" y="279"/>
                </a:lnTo>
                <a:lnTo>
                  <a:pt x="15138" y="291"/>
                </a:lnTo>
                <a:lnTo>
                  <a:pt x="15135" y="302"/>
                </a:lnTo>
                <a:lnTo>
                  <a:pt x="15132" y="313"/>
                </a:lnTo>
                <a:lnTo>
                  <a:pt x="15127" y="323"/>
                </a:lnTo>
                <a:lnTo>
                  <a:pt x="15118" y="343"/>
                </a:lnTo>
                <a:lnTo>
                  <a:pt x="15106" y="363"/>
                </a:lnTo>
                <a:lnTo>
                  <a:pt x="15093" y="381"/>
                </a:lnTo>
                <a:lnTo>
                  <a:pt x="15077" y="397"/>
                </a:lnTo>
                <a:lnTo>
                  <a:pt x="15061" y="412"/>
                </a:lnTo>
                <a:lnTo>
                  <a:pt x="15044" y="425"/>
                </a:lnTo>
                <a:lnTo>
                  <a:pt x="15024" y="437"/>
                </a:lnTo>
                <a:lnTo>
                  <a:pt x="15004" y="447"/>
                </a:lnTo>
                <a:lnTo>
                  <a:pt x="14993" y="451"/>
                </a:lnTo>
                <a:lnTo>
                  <a:pt x="14983" y="455"/>
                </a:lnTo>
                <a:lnTo>
                  <a:pt x="14972" y="458"/>
                </a:lnTo>
                <a:lnTo>
                  <a:pt x="14961" y="460"/>
                </a:lnTo>
                <a:lnTo>
                  <a:pt x="14949" y="462"/>
                </a:lnTo>
                <a:lnTo>
                  <a:pt x="14938" y="465"/>
                </a:lnTo>
                <a:lnTo>
                  <a:pt x="14926" y="466"/>
                </a:lnTo>
                <a:lnTo>
                  <a:pt x="14914" y="466"/>
                </a:lnTo>
                <a:lnTo>
                  <a:pt x="14729" y="466"/>
                </a:lnTo>
                <a:lnTo>
                  <a:pt x="14729" y="9959"/>
                </a:lnTo>
                <a:lnTo>
                  <a:pt x="14914" y="9959"/>
                </a:lnTo>
                <a:lnTo>
                  <a:pt x="14926" y="9959"/>
                </a:lnTo>
                <a:lnTo>
                  <a:pt x="14938" y="9960"/>
                </a:lnTo>
                <a:lnTo>
                  <a:pt x="14949" y="9962"/>
                </a:lnTo>
                <a:lnTo>
                  <a:pt x="14961" y="9964"/>
                </a:lnTo>
                <a:lnTo>
                  <a:pt x="14972" y="9967"/>
                </a:lnTo>
                <a:lnTo>
                  <a:pt x="14983" y="9970"/>
                </a:lnTo>
                <a:lnTo>
                  <a:pt x="14993" y="9973"/>
                </a:lnTo>
                <a:lnTo>
                  <a:pt x="15004" y="9978"/>
                </a:lnTo>
                <a:lnTo>
                  <a:pt x="15024" y="9987"/>
                </a:lnTo>
                <a:lnTo>
                  <a:pt x="15044" y="9999"/>
                </a:lnTo>
                <a:lnTo>
                  <a:pt x="15061" y="10012"/>
                </a:lnTo>
                <a:lnTo>
                  <a:pt x="15077" y="10028"/>
                </a:lnTo>
                <a:lnTo>
                  <a:pt x="15093" y="10044"/>
                </a:lnTo>
                <a:lnTo>
                  <a:pt x="15106" y="10062"/>
                </a:lnTo>
                <a:lnTo>
                  <a:pt x="15118" y="10081"/>
                </a:lnTo>
                <a:lnTo>
                  <a:pt x="15127" y="10102"/>
                </a:lnTo>
                <a:lnTo>
                  <a:pt x="15132" y="10112"/>
                </a:lnTo>
                <a:lnTo>
                  <a:pt x="15135" y="10123"/>
                </a:lnTo>
                <a:lnTo>
                  <a:pt x="15138" y="10133"/>
                </a:lnTo>
                <a:lnTo>
                  <a:pt x="15142" y="10145"/>
                </a:lnTo>
                <a:lnTo>
                  <a:pt x="15144" y="10156"/>
                </a:lnTo>
                <a:lnTo>
                  <a:pt x="15145" y="10168"/>
                </a:lnTo>
                <a:lnTo>
                  <a:pt x="15146" y="10179"/>
                </a:lnTo>
                <a:lnTo>
                  <a:pt x="15146" y="10191"/>
                </a:lnTo>
                <a:lnTo>
                  <a:pt x="15146" y="10191"/>
                </a:lnTo>
                <a:lnTo>
                  <a:pt x="15146" y="10203"/>
                </a:lnTo>
                <a:lnTo>
                  <a:pt x="15145" y="10215"/>
                </a:lnTo>
                <a:lnTo>
                  <a:pt x="15144" y="10227"/>
                </a:lnTo>
                <a:lnTo>
                  <a:pt x="15142" y="10238"/>
                </a:lnTo>
                <a:lnTo>
                  <a:pt x="15138" y="10249"/>
                </a:lnTo>
                <a:lnTo>
                  <a:pt x="15135" y="10261"/>
                </a:lnTo>
                <a:lnTo>
                  <a:pt x="15132" y="10271"/>
                </a:lnTo>
                <a:lnTo>
                  <a:pt x="15127" y="10282"/>
                </a:lnTo>
                <a:lnTo>
                  <a:pt x="15118" y="10303"/>
                </a:lnTo>
                <a:lnTo>
                  <a:pt x="15106" y="10321"/>
                </a:lnTo>
                <a:lnTo>
                  <a:pt x="15093" y="10340"/>
                </a:lnTo>
                <a:lnTo>
                  <a:pt x="15077" y="10356"/>
                </a:lnTo>
                <a:lnTo>
                  <a:pt x="15061" y="10371"/>
                </a:lnTo>
                <a:lnTo>
                  <a:pt x="15044" y="10384"/>
                </a:lnTo>
                <a:lnTo>
                  <a:pt x="15024" y="10396"/>
                </a:lnTo>
                <a:lnTo>
                  <a:pt x="15004" y="10406"/>
                </a:lnTo>
                <a:lnTo>
                  <a:pt x="14993" y="10410"/>
                </a:lnTo>
                <a:lnTo>
                  <a:pt x="14983" y="10414"/>
                </a:lnTo>
                <a:lnTo>
                  <a:pt x="14972" y="10417"/>
                </a:lnTo>
                <a:lnTo>
                  <a:pt x="14961" y="10419"/>
                </a:lnTo>
                <a:lnTo>
                  <a:pt x="14949" y="10421"/>
                </a:lnTo>
                <a:lnTo>
                  <a:pt x="14938" y="10422"/>
                </a:lnTo>
                <a:lnTo>
                  <a:pt x="14926" y="10424"/>
                </a:lnTo>
                <a:lnTo>
                  <a:pt x="14914" y="10425"/>
                </a:lnTo>
                <a:lnTo>
                  <a:pt x="233" y="10425"/>
                </a:lnTo>
                <a:lnTo>
                  <a:pt x="221" y="10424"/>
                </a:lnTo>
                <a:lnTo>
                  <a:pt x="209" y="10422"/>
                </a:lnTo>
                <a:lnTo>
                  <a:pt x="198" y="10421"/>
                </a:lnTo>
                <a:lnTo>
                  <a:pt x="186" y="10419"/>
                </a:lnTo>
                <a:lnTo>
                  <a:pt x="175" y="10417"/>
                </a:lnTo>
                <a:lnTo>
                  <a:pt x="164" y="10414"/>
                </a:lnTo>
                <a:lnTo>
                  <a:pt x="153" y="10410"/>
                </a:lnTo>
                <a:lnTo>
                  <a:pt x="142" y="10406"/>
                </a:lnTo>
                <a:lnTo>
                  <a:pt x="123" y="10396"/>
                </a:lnTo>
                <a:lnTo>
                  <a:pt x="103" y="10384"/>
                </a:lnTo>
                <a:lnTo>
                  <a:pt x="85" y="10371"/>
                </a:lnTo>
                <a:lnTo>
                  <a:pt x="68" y="10356"/>
                </a:lnTo>
                <a:lnTo>
                  <a:pt x="54" y="10340"/>
                </a:lnTo>
                <a:lnTo>
                  <a:pt x="40" y="10321"/>
                </a:lnTo>
                <a:lnTo>
                  <a:pt x="29" y="10303"/>
                </a:lnTo>
                <a:lnTo>
                  <a:pt x="19" y="10282"/>
                </a:lnTo>
                <a:lnTo>
                  <a:pt x="15" y="10271"/>
                </a:lnTo>
                <a:lnTo>
                  <a:pt x="10" y="10261"/>
                </a:lnTo>
                <a:lnTo>
                  <a:pt x="8" y="10249"/>
                </a:lnTo>
                <a:lnTo>
                  <a:pt x="5" y="10238"/>
                </a:lnTo>
                <a:lnTo>
                  <a:pt x="3" y="10227"/>
                </a:lnTo>
                <a:lnTo>
                  <a:pt x="2" y="10215"/>
                </a:lnTo>
                <a:lnTo>
                  <a:pt x="0" y="10203"/>
                </a:lnTo>
                <a:lnTo>
                  <a:pt x="0" y="10191"/>
                </a:lnTo>
                <a:lnTo>
                  <a:pt x="0" y="10191"/>
                </a:lnTo>
                <a:lnTo>
                  <a:pt x="0" y="10179"/>
                </a:lnTo>
                <a:lnTo>
                  <a:pt x="2" y="10168"/>
                </a:lnTo>
                <a:lnTo>
                  <a:pt x="3" y="10156"/>
                </a:lnTo>
                <a:lnTo>
                  <a:pt x="5" y="10145"/>
                </a:lnTo>
                <a:lnTo>
                  <a:pt x="8" y="10133"/>
                </a:lnTo>
                <a:lnTo>
                  <a:pt x="10" y="10123"/>
                </a:lnTo>
                <a:lnTo>
                  <a:pt x="15" y="10112"/>
                </a:lnTo>
                <a:lnTo>
                  <a:pt x="19" y="10102"/>
                </a:lnTo>
                <a:lnTo>
                  <a:pt x="29" y="10081"/>
                </a:lnTo>
                <a:lnTo>
                  <a:pt x="40" y="10062"/>
                </a:lnTo>
                <a:lnTo>
                  <a:pt x="54" y="10044"/>
                </a:lnTo>
                <a:lnTo>
                  <a:pt x="68" y="10028"/>
                </a:lnTo>
                <a:lnTo>
                  <a:pt x="85" y="10012"/>
                </a:lnTo>
                <a:lnTo>
                  <a:pt x="103" y="9999"/>
                </a:lnTo>
                <a:lnTo>
                  <a:pt x="123" y="9987"/>
                </a:lnTo>
                <a:lnTo>
                  <a:pt x="142" y="9978"/>
                </a:lnTo>
                <a:lnTo>
                  <a:pt x="153" y="9973"/>
                </a:lnTo>
                <a:lnTo>
                  <a:pt x="164" y="9970"/>
                </a:lnTo>
                <a:lnTo>
                  <a:pt x="175" y="9967"/>
                </a:lnTo>
                <a:lnTo>
                  <a:pt x="186" y="9964"/>
                </a:lnTo>
                <a:lnTo>
                  <a:pt x="198" y="9962"/>
                </a:lnTo>
                <a:lnTo>
                  <a:pt x="209" y="9960"/>
                </a:lnTo>
                <a:lnTo>
                  <a:pt x="221" y="9959"/>
                </a:lnTo>
                <a:lnTo>
                  <a:pt x="233" y="99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3888" y="192089"/>
            <a:ext cx="4489450" cy="329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grpSp>
        <p:nvGrpSpPr>
          <p:cNvPr id="103431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6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7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8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9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grpSp>
        <p:nvGrpSpPr>
          <p:cNvPr id="103432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10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1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2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3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4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5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6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7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8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9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20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1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2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3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4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5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6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7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8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9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30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1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2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3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4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5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6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7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8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40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1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pic>
        <p:nvPicPr>
          <p:cNvPr id="103433" name="Picture 2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6" t="15450" r="4291" b="20398"/>
          <a:stretch>
            <a:fillRect/>
          </a:stretch>
        </p:blipFill>
        <p:spPr bwMode="auto">
          <a:xfrm>
            <a:off x="6270625" y="766764"/>
            <a:ext cx="2528888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4" name="Picture 4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4" t="14265" r="28648" b="19547"/>
          <a:stretch>
            <a:fillRect/>
          </a:stretch>
        </p:blipFill>
        <p:spPr bwMode="auto">
          <a:xfrm>
            <a:off x="6270626" y="3341688"/>
            <a:ext cx="263366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6"/>
          <p:cNvSpPr txBox="1"/>
          <p:nvPr>
            <p:custDataLst>
              <p:tags r:id="rId44"/>
            </p:custDataLst>
          </p:nvPr>
        </p:nvSpPr>
        <p:spPr>
          <a:xfrm>
            <a:off x="2014538" y="2803525"/>
            <a:ext cx="2622550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ざ行の発音練習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</p:spTree>
    <p:custDataLst>
      <p:tags r:id="rId45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2030414" y="1958975"/>
            <a:ext cx="2624137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だ行の発音練習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96" name="Freeform 5"/>
          <p:cNvSpPr/>
          <p:nvPr>
            <p:custDataLst>
              <p:tags r:id="rId4"/>
            </p:custDataLst>
          </p:nvPr>
        </p:nvSpPr>
        <p:spPr bwMode="auto">
          <a:xfrm>
            <a:off x="6064251" y="47625"/>
            <a:ext cx="4291013" cy="3201988"/>
          </a:xfrm>
          <a:custGeom>
            <a:avLst/>
            <a:gdLst>
              <a:gd name="T0" fmla="*/ 233 w 15146"/>
              <a:gd name="T1" fmla="*/ 466 h 10425"/>
              <a:gd name="T2" fmla="*/ 186 w 15146"/>
              <a:gd name="T3" fmla="*/ 460 h 10425"/>
              <a:gd name="T4" fmla="*/ 142 w 15146"/>
              <a:gd name="T5" fmla="*/ 447 h 10425"/>
              <a:gd name="T6" fmla="*/ 68 w 15146"/>
              <a:gd name="T7" fmla="*/ 397 h 10425"/>
              <a:gd name="T8" fmla="*/ 19 w 15146"/>
              <a:gd name="T9" fmla="*/ 323 h 10425"/>
              <a:gd name="T10" fmla="*/ 5 w 15146"/>
              <a:gd name="T11" fmla="*/ 279 h 10425"/>
              <a:gd name="T12" fmla="*/ 0 w 15146"/>
              <a:gd name="T13" fmla="*/ 233 h 10425"/>
              <a:gd name="T14" fmla="*/ 3 w 15146"/>
              <a:gd name="T15" fmla="*/ 197 h 10425"/>
              <a:gd name="T16" fmla="*/ 15 w 15146"/>
              <a:gd name="T17" fmla="*/ 154 h 10425"/>
              <a:gd name="T18" fmla="*/ 54 w 15146"/>
              <a:gd name="T19" fmla="*/ 85 h 10425"/>
              <a:gd name="T20" fmla="*/ 123 w 15146"/>
              <a:gd name="T21" fmla="*/ 28 h 10425"/>
              <a:gd name="T22" fmla="*/ 175 w 15146"/>
              <a:gd name="T23" fmla="*/ 8 h 10425"/>
              <a:gd name="T24" fmla="*/ 221 w 15146"/>
              <a:gd name="T25" fmla="*/ 1 h 10425"/>
              <a:gd name="T26" fmla="*/ 14938 w 15146"/>
              <a:gd name="T27" fmla="*/ 2 h 10425"/>
              <a:gd name="T28" fmla="*/ 14983 w 15146"/>
              <a:gd name="T29" fmla="*/ 11 h 10425"/>
              <a:gd name="T30" fmla="*/ 15044 w 15146"/>
              <a:gd name="T31" fmla="*/ 40 h 10425"/>
              <a:gd name="T32" fmla="*/ 15106 w 15146"/>
              <a:gd name="T33" fmla="*/ 104 h 10425"/>
              <a:gd name="T34" fmla="*/ 15135 w 15146"/>
              <a:gd name="T35" fmla="*/ 164 h 10425"/>
              <a:gd name="T36" fmla="*/ 15145 w 15146"/>
              <a:gd name="T37" fmla="*/ 209 h 10425"/>
              <a:gd name="T38" fmla="*/ 15146 w 15146"/>
              <a:gd name="T39" fmla="*/ 245 h 10425"/>
              <a:gd name="T40" fmla="*/ 15138 w 15146"/>
              <a:gd name="T41" fmla="*/ 291 h 10425"/>
              <a:gd name="T42" fmla="*/ 15118 w 15146"/>
              <a:gd name="T43" fmla="*/ 343 h 10425"/>
              <a:gd name="T44" fmla="*/ 15061 w 15146"/>
              <a:gd name="T45" fmla="*/ 412 h 10425"/>
              <a:gd name="T46" fmla="*/ 14993 w 15146"/>
              <a:gd name="T47" fmla="*/ 451 h 10425"/>
              <a:gd name="T48" fmla="*/ 14949 w 15146"/>
              <a:gd name="T49" fmla="*/ 462 h 10425"/>
              <a:gd name="T50" fmla="*/ 14729 w 15146"/>
              <a:gd name="T51" fmla="*/ 466 h 10425"/>
              <a:gd name="T52" fmla="*/ 14938 w 15146"/>
              <a:gd name="T53" fmla="*/ 9960 h 10425"/>
              <a:gd name="T54" fmla="*/ 14983 w 15146"/>
              <a:gd name="T55" fmla="*/ 9970 h 10425"/>
              <a:gd name="T56" fmla="*/ 15044 w 15146"/>
              <a:gd name="T57" fmla="*/ 9999 h 10425"/>
              <a:gd name="T58" fmla="*/ 15106 w 15146"/>
              <a:gd name="T59" fmla="*/ 10062 h 10425"/>
              <a:gd name="T60" fmla="*/ 15135 w 15146"/>
              <a:gd name="T61" fmla="*/ 10123 h 10425"/>
              <a:gd name="T62" fmla="*/ 15145 w 15146"/>
              <a:gd name="T63" fmla="*/ 10168 h 10425"/>
              <a:gd name="T64" fmla="*/ 15146 w 15146"/>
              <a:gd name="T65" fmla="*/ 10203 h 10425"/>
              <a:gd name="T66" fmla="*/ 15138 w 15146"/>
              <a:gd name="T67" fmla="*/ 10249 h 10425"/>
              <a:gd name="T68" fmla="*/ 15118 w 15146"/>
              <a:gd name="T69" fmla="*/ 10303 h 10425"/>
              <a:gd name="T70" fmla="*/ 15061 w 15146"/>
              <a:gd name="T71" fmla="*/ 10371 h 10425"/>
              <a:gd name="T72" fmla="*/ 14993 w 15146"/>
              <a:gd name="T73" fmla="*/ 10410 h 10425"/>
              <a:gd name="T74" fmla="*/ 14949 w 15146"/>
              <a:gd name="T75" fmla="*/ 10421 h 10425"/>
              <a:gd name="T76" fmla="*/ 233 w 15146"/>
              <a:gd name="T77" fmla="*/ 10425 h 10425"/>
              <a:gd name="T78" fmla="*/ 186 w 15146"/>
              <a:gd name="T79" fmla="*/ 10419 h 10425"/>
              <a:gd name="T80" fmla="*/ 142 w 15146"/>
              <a:gd name="T81" fmla="*/ 10406 h 10425"/>
              <a:gd name="T82" fmla="*/ 68 w 15146"/>
              <a:gd name="T83" fmla="*/ 10356 h 10425"/>
              <a:gd name="T84" fmla="*/ 19 w 15146"/>
              <a:gd name="T85" fmla="*/ 10282 h 10425"/>
              <a:gd name="T86" fmla="*/ 5 w 15146"/>
              <a:gd name="T87" fmla="*/ 10238 h 10425"/>
              <a:gd name="T88" fmla="*/ 0 w 15146"/>
              <a:gd name="T89" fmla="*/ 10191 h 10425"/>
              <a:gd name="T90" fmla="*/ 3 w 15146"/>
              <a:gd name="T91" fmla="*/ 10156 h 10425"/>
              <a:gd name="T92" fmla="*/ 15 w 15146"/>
              <a:gd name="T93" fmla="*/ 10112 h 10425"/>
              <a:gd name="T94" fmla="*/ 54 w 15146"/>
              <a:gd name="T95" fmla="*/ 10044 h 10425"/>
              <a:gd name="T96" fmla="*/ 123 w 15146"/>
              <a:gd name="T97" fmla="*/ 9987 h 10425"/>
              <a:gd name="T98" fmla="*/ 175 w 15146"/>
              <a:gd name="T99" fmla="*/ 9967 h 10425"/>
              <a:gd name="T100" fmla="*/ 221 w 15146"/>
              <a:gd name="T101" fmla="*/ 9959 h 10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146" h="10425">
                <a:moveTo>
                  <a:pt x="233" y="9959"/>
                </a:moveTo>
                <a:lnTo>
                  <a:pt x="418" y="9959"/>
                </a:lnTo>
                <a:lnTo>
                  <a:pt x="418" y="466"/>
                </a:lnTo>
                <a:lnTo>
                  <a:pt x="233" y="466"/>
                </a:lnTo>
                <a:lnTo>
                  <a:pt x="221" y="466"/>
                </a:lnTo>
                <a:lnTo>
                  <a:pt x="209" y="465"/>
                </a:lnTo>
                <a:lnTo>
                  <a:pt x="198" y="462"/>
                </a:lnTo>
                <a:lnTo>
                  <a:pt x="186" y="460"/>
                </a:lnTo>
                <a:lnTo>
                  <a:pt x="175" y="458"/>
                </a:lnTo>
                <a:lnTo>
                  <a:pt x="164" y="455"/>
                </a:lnTo>
                <a:lnTo>
                  <a:pt x="153" y="451"/>
                </a:lnTo>
                <a:lnTo>
                  <a:pt x="142" y="447"/>
                </a:lnTo>
                <a:lnTo>
                  <a:pt x="123" y="437"/>
                </a:lnTo>
                <a:lnTo>
                  <a:pt x="103" y="425"/>
                </a:lnTo>
                <a:lnTo>
                  <a:pt x="85" y="412"/>
                </a:lnTo>
                <a:lnTo>
                  <a:pt x="68" y="397"/>
                </a:lnTo>
                <a:lnTo>
                  <a:pt x="54" y="381"/>
                </a:lnTo>
                <a:lnTo>
                  <a:pt x="40" y="363"/>
                </a:lnTo>
                <a:lnTo>
                  <a:pt x="29" y="343"/>
                </a:lnTo>
                <a:lnTo>
                  <a:pt x="19" y="323"/>
                </a:lnTo>
                <a:lnTo>
                  <a:pt x="15" y="313"/>
                </a:lnTo>
                <a:lnTo>
                  <a:pt x="10" y="302"/>
                </a:lnTo>
                <a:lnTo>
                  <a:pt x="8" y="291"/>
                </a:lnTo>
                <a:lnTo>
                  <a:pt x="5" y="279"/>
                </a:lnTo>
                <a:lnTo>
                  <a:pt x="3" y="268"/>
                </a:lnTo>
                <a:lnTo>
                  <a:pt x="2" y="256"/>
                </a:lnTo>
                <a:lnTo>
                  <a:pt x="0" y="245"/>
                </a:lnTo>
                <a:lnTo>
                  <a:pt x="0" y="233"/>
                </a:lnTo>
                <a:lnTo>
                  <a:pt x="0" y="233"/>
                </a:lnTo>
                <a:lnTo>
                  <a:pt x="0" y="221"/>
                </a:lnTo>
                <a:lnTo>
                  <a:pt x="2" y="209"/>
                </a:lnTo>
                <a:lnTo>
                  <a:pt x="3" y="197"/>
                </a:lnTo>
                <a:lnTo>
                  <a:pt x="5" y="186"/>
                </a:lnTo>
                <a:lnTo>
                  <a:pt x="8" y="174"/>
                </a:lnTo>
                <a:lnTo>
                  <a:pt x="10" y="164"/>
                </a:lnTo>
                <a:lnTo>
                  <a:pt x="15" y="154"/>
                </a:lnTo>
                <a:lnTo>
                  <a:pt x="19" y="143"/>
                </a:lnTo>
                <a:lnTo>
                  <a:pt x="29" y="122"/>
                </a:lnTo>
                <a:lnTo>
                  <a:pt x="40" y="104"/>
                </a:lnTo>
                <a:lnTo>
                  <a:pt x="54" y="85"/>
                </a:lnTo>
                <a:lnTo>
                  <a:pt x="68" y="69"/>
                </a:lnTo>
                <a:lnTo>
                  <a:pt x="85" y="53"/>
                </a:lnTo>
                <a:lnTo>
                  <a:pt x="103" y="40"/>
                </a:lnTo>
                <a:lnTo>
                  <a:pt x="123" y="28"/>
                </a:lnTo>
                <a:lnTo>
                  <a:pt x="142" y="19"/>
                </a:lnTo>
                <a:lnTo>
                  <a:pt x="153" y="14"/>
                </a:lnTo>
                <a:lnTo>
                  <a:pt x="164" y="11"/>
                </a:lnTo>
                <a:lnTo>
                  <a:pt x="175" y="8"/>
                </a:lnTo>
                <a:lnTo>
                  <a:pt x="186" y="5"/>
                </a:lnTo>
                <a:lnTo>
                  <a:pt x="198" y="3"/>
                </a:lnTo>
                <a:lnTo>
                  <a:pt x="209" y="2"/>
                </a:lnTo>
                <a:lnTo>
                  <a:pt x="221" y="1"/>
                </a:lnTo>
                <a:lnTo>
                  <a:pt x="233" y="0"/>
                </a:lnTo>
                <a:lnTo>
                  <a:pt x="14914" y="0"/>
                </a:lnTo>
                <a:lnTo>
                  <a:pt x="14926" y="1"/>
                </a:lnTo>
                <a:lnTo>
                  <a:pt x="14938" y="2"/>
                </a:lnTo>
                <a:lnTo>
                  <a:pt x="14949" y="3"/>
                </a:lnTo>
                <a:lnTo>
                  <a:pt x="14961" y="5"/>
                </a:lnTo>
                <a:lnTo>
                  <a:pt x="14972" y="8"/>
                </a:lnTo>
                <a:lnTo>
                  <a:pt x="14983" y="11"/>
                </a:lnTo>
                <a:lnTo>
                  <a:pt x="14993" y="14"/>
                </a:lnTo>
                <a:lnTo>
                  <a:pt x="15004" y="19"/>
                </a:lnTo>
                <a:lnTo>
                  <a:pt x="15024" y="28"/>
                </a:lnTo>
                <a:lnTo>
                  <a:pt x="15044" y="40"/>
                </a:lnTo>
                <a:lnTo>
                  <a:pt x="15061" y="53"/>
                </a:lnTo>
                <a:lnTo>
                  <a:pt x="15077" y="69"/>
                </a:lnTo>
                <a:lnTo>
                  <a:pt x="15093" y="85"/>
                </a:lnTo>
                <a:lnTo>
                  <a:pt x="15106" y="104"/>
                </a:lnTo>
                <a:lnTo>
                  <a:pt x="15118" y="122"/>
                </a:lnTo>
                <a:lnTo>
                  <a:pt x="15127" y="143"/>
                </a:lnTo>
                <a:lnTo>
                  <a:pt x="15132" y="154"/>
                </a:lnTo>
                <a:lnTo>
                  <a:pt x="15135" y="164"/>
                </a:lnTo>
                <a:lnTo>
                  <a:pt x="15138" y="174"/>
                </a:lnTo>
                <a:lnTo>
                  <a:pt x="15142" y="186"/>
                </a:lnTo>
                <a:lnTo>
                  <a:pt x="15144" y="197"/>
                </a:lnTo>
                <a:lnTo>
                  <a:pt x="15145" y="209"/>
                </a:lnTo>
                <a:lnTo>
                  <a:pt x="15146" y="221"/>
                </a:lnTo>
                <a:lnTo>
                  <a:pt x="15146" y="233"/>
                </a:lnTo>
                <a:lnTo>
                  <a:pt x="15146" y="233"/>
                </a:lnTo>
                <a:lnTo>
                  <a:pt x="15146" y="245"/>
                </a:lnTo>
                <a:lnTo>
                  <a:pt x="15145" y="256"/>
                </a:lnTo>
                <a:lnTo>
                  <a:pt x="15144" y="268"/>
                </a:lnTo>
                <a:lnTo>
                  <a:pt x="15142" y="279"/>
                </a:lnTo>
                <a:lnTo>
                  <a:pt x="15138" y="291"/>
                </a:lnTo>
                <a:lnTo>
                  <a:pt x="15135" y="302"/>
                </a:lnTo>
                <a:lnTo>
                  <a:pt x="15132" y="313"/>
                </a:lnTo>
                <a:lnTo>
                  <a:pt x="15127" y="323"/>
                </a:lnTo>
                <a:lnTo>
                  <a:pt x="15118" y="343"/>
                </a:lnTo>
                <a:lnTo>
                  <a:pt x="15106" y="363"/>
                </a:lnTo>
                <a:lnTo>
                  <a:pt x="15093" y="381"/>
                </a:lnTo>
                <a:lnTo>
                  <a:pt x="15077" y="397"/>
                </a:lnTo>
                <a:lnTo>
                  <a:pt x="15061" y="412"/>
                </a:lnTo>
                <a:lnTo>
                  <a:pt x="15044" y="425"/>
                </a:lnTo>
                <a:lnTo>
                  <a:pt x="15024" y="437"/>
                </a:lnTo>
                <a:lnTo>
                  <a:pt x="15004" y="447"/>
                </a:lnTo>
                <a:lnTo>
                  <a:pt x="14993" y="451"/>
                </a:lnTo>
                <a:lnTo>
                  <a:pt x="14983" y="455"/>
                </a:lnTo>
                <a:lnTo>
                  <a:pt x="14972" y="458"/>
                </a:lnTo>
                <a:lnTo>
                  <a:pt x="14961" y="460"/>
                </a:lnTo>
                <a:lnTo>
                  <a:pt x="14949" y="462"/>
                </a:lnTo>
                <a:lnTo>
                  <a:pt x="14938" y="465"/>
                </a:lnTo>
                <a:lnTo>
                  <a:pt x="14926" y="466"/>
                </a:lnTo>
                <a:lnTo>
                  <a:pt x="14914" y="466"/>
                </a:lnTo>
                <a:lnTo>
                  <a:pt x="14729" y="466"/>
                </a:lnTo>
                <a:lnTo>
                  <a:pt x="14729" y="9959"/>
                </a:lnTo>
                <a:lnTo>
                  <a:pt x="14914" y="9959"/>
                </a:lnTo>
                <a:lnTo>
                  <a:pt x="14926" y="9959"/>
                </a:lnTo>
                <a:lnTo>
                  <a:pt x="14938" y="9960"/>
                </a:lnTo>
                <a:lnTo>
                  <a:pt x="14949" y="9962"/>
                </a:lnTo>
                <a:lnTo>
                  <a:pt x="14961" y="9964"/>
                </a:lnTo>
                <a:lnTo>
                  <a:pt x="14972" y="9967"/>
                </a:lnTo>
                <a:lnTo>
                  <a:pt x="14983" y="9970"/>
                </a:lnTo>
                <a:lnTo>
                  <a:pt x="14993" y="9973"/>
                </a:lnTo>
                <a:lnTo>
                  <a:pt x="15004" y="9978"/>
                </a:lnTo>
                <a:lnTo>
                  <a:pt x="15024" y="9987"/>
                </a:lnTo>
                <a:lnTo>
                  <a:pt x="15044" y="9999"/>
                </a:lnTo>
                <a:lnTo>
                  <a:pt x="15061" y="10012"/>
                </a:lnTo>
                <a:lnTo>
                  <a:pt x="15077" y="10028"/>
                </a:lnTo>
                <a:lnTo>
                  <a:pt x="15093" y="10044"/>
                </a:lnTo>
                <a:lnTo>
                  <a:pt x="15106" y="10062"/>
                </a:lnTo>
                <a:lnTo>
                  <a:pt x="15118" y="10081"/>
                </a:lnTo>
                <a:lnTo>
                  <a:pt x="15127" y="10102"/>
                </a:lnTo>
                <a:lnTo>
                  <a:pt x="15132" y="10112"/>
                </a:lnTo>
                <a:lnTo>
                  <a:pt x="15135" y="10123"/>
                </a:lnTo>
                <a:lnTo>
                  <a:pt x="15138" y="10133"/>
                </a:lnTo>
                <a:lnTo>
                  <a:pt x="15142" y="10145"/>
                </a:lnTo>
                <a:lnTo>
                  <a:pt x="15144" y="10156"/>
                </a:lnTo>
                <a:lnTo>
                  <a:pt x="15145" y="10168"/>
                </a:lnTo>
                <a:lnTo>
                  <a:pt x="15146" y="10179"/>
                </a:lnTo>
                <a:lnTo>
                  <a:pt x="15146" y="10191"/>
                </a:lnTo>
                <a:lnTo>
                  <a:pt x="15146" y="10191"/>
                </a:lnTo>
                <a:lnTo>
                  <a:pt x="15146" y="10203"/>
                </a:lnTo>
                <a:lnTo>
                  <a:pt x="15145" y="10215"/>
                </a:lnTo>
                <a:lnTo>
                  <a:pt x="15144" y="10227"/>
                </a:lnTo>
                <a:lnTo>
                  <a:pt x="15142" y="10238"/>
                </a:lnTo>
                <a:lnTo>
                  <a:pt x="15138" y="10249"/>
                </a:lnTo>
                <a:lnTo>
                  <a:pt x="15135" y="10261"/>
                </a:lnTo>
                <a:lnTo>
                  <a:pt x="15132" y="10271"/>
                </a:lnTo>
                <a:lnTo>
                  <a:pt x="15127" y="10282"/>
                </a:lnTo>
                <a:lnTo>
                  <a:pt x="15118" y="10303"/>
                </a:lnTo>
                <a:lnTo>
                  <a:pt x="15106" y="10321"/>
                </a:lnTo>
                <a:lnTo>
                  <a:pt x="15093" y="10340"/>
                </a:lnTo>
                <a:lnTo>
                  <a:pt x="15077" y="10356"/>
                </a:lnTo>
                <a:lnTo>
                  <a:pt x="15061" y="10371"/>
                </a:lnTo>
                <a:lnTo>
                  <a:pt x="15044" y="10384"/>
                </a:lnTo>
                <a:lnTo>
                  <a:pt x="15024" y="10396"/>
                </a:lnTo>
                <a:lnTo>
                  <a:pt x="15004" y="10406"/>
                </a:lnTo>
                <a:lnTo>
                  <a:pt x="14993" y="10410"/>
                </a:lnTo>
                <a:lnTo>
                  <a:pt x="14983" y="10414"/>
                </a:lnTo>
                <a:lnTo>
                  <a:pt x="14972" y="10417"/>
                </a:lnTo>
                <a:lnTo>
                  <a:pt x="14961" y="10419"/>
                </a:lnTo>
                <a:lnTo>
                  <a:pt x="14949" y="10421"/>
                </a:lnTo>
                <a:lnTo>
                  <a:pt x="14938" y="10422"/>
                </a:lnTo>
                <a:lnTo>
                  <a:pt x="14926" y="10424"/>
                </a:lnTo>
                <a:lnTo>
                  <a:pt x="14914" y="10425"/>
                </a:lnTo>
                <a:lnTo>
                  <a:pt x="233" y="10425"/>
                </a:lnTo>
                <a:lnTo>
                  <a:pt x="221" y="10424"/>
                </a:lnTo>
                <a:lnTo>
                  <a:pt x="209" y="10422"/>
                </a:lnTo>
                <a:lnTo>
                  <a:pt x="198" y="10421"/>
                </a:lnTo>
                <a:lnTo>
                  <a:pt x="186" y="10419"/>
                </a:lnTo>
                <a:lnTo>
                  <a:pt x="175" y="10417"/>
                </a:lnTo>
                <a:lnTo>
                  <a:pt x="164" y="10414"/>
                </a:lnTo>
                <a:lnTo>
                  <a:pt x="153" y="10410"/>
                </a:lnTo>
                <a:lnTo>
                  <a:pt x="142" y="10406"/>
                </a:lnTo>
                <a:lnTo>
                  <a:pt x="123" y="10396"/>
                </a:lnTo>
                <a:lnTo>
                  <a:pt x="103" y="10384"/>
                </a:lnTo>
                <a:lnTo>
                  <a:pt x="85" y="10371"/>
                </a:lnTo>
                <a:lnTo>
                  <a:pt x="68" y="10356"/>
                </a:lnTo>
                <a:lnTo>
                  <a:pt x="54" y="10340"/>
                </a:lnTo>
                <a:lnTo>
                  <a:pt x="40" y="10321"/>
                </a:lnTo>
                <a:lnTo>
                  <a:pt x="29" y="10303"/>
                </a:lnTo>
                <a:lnTo>
                  <a:pt x="19" y="10282"/>
                </a:lnTo>
                <a:lnTo>
                  <a:pt x="15" y="10271"/>
                </a:lnTo>
                <a:lnTo>
                  <a:pt x="10" y="10261"/>
                </a:lnTo>
                <a:lnTo>
                  <a:pt x="8" y="10249"/>
                </a:lnTo>
                <a:lnTo>
                  <a:pt x="5" y="10238"/>
                </a:lnTo>
                <a:lnTo>
                  <a:pt x="3" y="10227"/>
                </a:lnTo>
                <a:lnTo>
                  <a:pt x="2" y="10215"/>
                </a:lnTo>
                <a:lnTo>
                  <a:pt x="0" y="10203"/>
                </a:lnTo>
                <a:lnTo>
                  <a:pt x="0" y="10191"/>
                </a:lnTo>
                <a:lnTo>
                  <a:pt x="0" y="10191"/>
                </a:lnTo>
                <a:lnTo>
                  <a:pt x="0" y="10179"/>
                </a:lnTo>
                <a:lnTo>
                  <a:pt x="2" y="10168"/>
                </a:lnTo>
                <a:lnTo>
                  <a:pt x="3" y="10156"/>
                </a:lnTo>
                <a:lnTo>
                  <a:pt x="5" y="10145"/>
                </a:lnTo>
                <a:lnTo>
                  <a:pt x="8" y="10133"/>
                </a:lnTo>
                <a:lnTo>
                  <a:pt x="10" y="10123"/>
                </a:lnTo>
                <a:lnTo>
                  <a:pt x="15" y="10112"/>
                </a:lnTo>
                <a:lnTo>
                  <a:pt x="19" y="10102"/>
                </a:lnTo>
                <a:lnTo>
                  <a:pt x="29" y="10081"/>
                </a:lnTo>
                <a:lnTo>
                  <a:pt x="40" y="10062"/>
                </a:lnTo>
                <a:lnTo>
                  <a:pt x="54" y="10044"/>
                </a:lnTo>
                <a:lnTo>
                  <a:pt x="68" y="10028"/>
                </a:lnTo>
                <a:lnTo>
                  <a:pt x="85" y="10012"/>
                </a:lnTo>
                <a:lnTo>
                  <a:pt x="103" y="9999"/>
                </a:lnTo>
                <a:lnTo>
                  <a:pt x="123" y="9987"/>
                </a:lnTo>
                <a:lnTo>
                  <a:pt x="142" y="9978"/>
                </a:lnTo>
                <a:lnTo>
                  <a:pt x="153" y="9973"/>
                </a:lnTo>
                <a:lnTo>
                  <a:pt x="164" y="9970"/>
                </a:lnTo>
                <a:lnTo>
                  <a:pt x="175" y="9967"/>
                </a:lnTo>
                <a:lnTo>
                  <a:pt x="186" y="9964"/>
                </a:lnTo>
                <a:lnTo>
                  <a:pt x="198" y="9962"/>
                </a:lnTo>
                <a:lnTo>
                  <a:pt x="209" y="9960"/>
                </a:lnTo>
                <a:lnTo>
                  <a:pt x="221" y="9959"/>
                </a:lnTo>
                <a:lnTo>
                  <a:pt x="233" y="99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3888" y="192089"/>
            <a:ext cx="4489450" cy="329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grpSp>
        <p:nvGrpSpPr>
          <p:cNvPr id="105479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6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7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8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9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grpSp>
        <p:nvGrpSpPr>
          <p:cNvPr id="105480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10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1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2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3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4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5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6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7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8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9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20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1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2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3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4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5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6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7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8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9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30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1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2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3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4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5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6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7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8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40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1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sp>
        <p:nvSpPr>
          <p:cNvPr id="2" name="TextBox 16"/>
          <p:cNvSpPr txBox="1"/>
          <p:nvPr>
            <p:custDataLst>
              <p:tags r:id="rId42"/>
            </p:custDataLst>
          </p:nvPr>
        </p:nvSpPr>
        <p:spPr>
          <a:xfrm>
            <a:off x="2014538" y="2803525"/>
            <a:ext cx="2622550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ば行の発音練習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pic>
        <p:nvPicPr>
          <p:cNvPr id="105482" name="Picture 2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" t="13588" r="6062" b="19516"/>
          <a:stretch>
            <a:fillRect/>
          </a:stretch>
        </p:blipFill>
        <p:spPr bwMode="auto">
          <a:xfrm>
            <a:off x="6064250" y="639763"/>
            <a:ext cx="3100388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83" name="Picture 3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15433" r="5836" b="19598"/>
          <a:stretch>
            <a:fillRect/>
          </a:stretch>
        </p:blipFill>
        <p:spPr bwMode="auto">
          <a:xfrm>
            <a:off x="6105526" y="3513138"/>
            <a:ext cx="3059113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5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2030414" y="1958975"/>
            <a:ext cx="2624137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拗音</a:t>
            </a: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96" name="Freeform 5"/>
          <p:cNvSpPr/>
          <p:nvPr>
            <p:custDataLst>
              <p:tags r:id="rId4"/>
            </p:custDataLst>
          </p:nvPr>
        </p:nvSpPr>
        <p:spPr bwMode="auto">
          <a:xfrm>
            <a:off x="6064251" y="47625"/>
            <a:ext cx="4291013" cy="3201988"/>
          </a:xfrm>
          <a:custGeom>
            <a:avLst/>
            <a:gdLst>
              <a:gd name="T0" fmla="*/ 233 w 15146"/>
              <a:gd name="T1" fmla="*/ 466 h 10425"/>
              <a:gd name="T2" fmla="*/ 186 w 15146"/>
              <a:gd name="T3" fmla="*/ 460 h 10425"/>
              <a:gd name="T4" fmla="*/ 142 w 15146"/>
              <a:gd name="T5" fmla="*/ 447 h 10425"/>
              <a:gd name="T6" fmla="*/ 68 w 15146"/>
              <a:gd name="T7" fmla="*/ 397 h 10425"/>
              <a:gd name="T8" fmla="*/ 19 w 15146"/>
              <a:gd name="T9" fmla="*/ 323 h 10425"/>
              <a:gd name="T10" fmla="*/ 5 w 15146"/>
              <a:gd name="T11" fmla="*/ 279 h 10425"/>
              <a:gd name="T12" fmla="*/ 0 w 15146"/>
              <a:gd name="T13" fmla="*/ 233 h 10425"/>
              <a:gd name="T14" fmla="*/ 3 w 15146"/>
              <a:gd name="T15" fmla="*/ 197 h 10425"/>
              <a:gd name="T16" fmla="*/ 15 w 15146"/>
              <a:gd name="T17" fmla="*/ 154 h 10425"/>
              <a:gd name="T18" fmla="*/ 54 w 15146"/>
              <a:gd name="T19" fmla="*/ 85 h 10425"/>
              <a:gd name="T20" fmla="*/ 123 w 15146"/>
              <a:gd name="T21" fmla="*/ 28 h 10425"/>
              <a:gd name="T22" fmla="*/ 175 w 15146"/>
              <a:gd name="T23" fmla="*/ 8 h 10425"/>
              <a:gd name="T24" fmla="*/ 221 w 15146"/>
              <a:gd name="T25" fmla="*/ 1 h 10425"/>
              <a:gd name="T26" fmla="*/ 14938 w 15146"/>
              <a:gd name="T27" fmla="*/ 2 h 10425"/>
              <a:gd name="T28" fmla="*/ 14983 w 15146"/>
              <a:gd name="T29" fmla="*/ 11 h 10425"/>
              <a:gd name="T30" fmla="*/ 15044 w 15146"/>
              <a:gd name="T31" fmla="*/ 40 h 10425"/>
              <a:gd name="T32" fmla="*/ 15106 w 15146"/>
              <a:gd name="T33" fmla="*/ 104 h 10425"/>
              <a:gd name="T34" fmla="*/ 15135 w 15146"/>
              <a:gd name="T35" fmla="*/ 164 h 10425"/>
              <a:gd name="T36" fmla="*/ 15145 w 15146"/>
              <a:gd name="T37" fmla="*/ 209 h 10425"/>
              <a:gd name="T38" fmla="*/ 15146 w 15146"/>
              <a:gd name="T39" fmla="*/ 245 h 10425"/>
              <a:gd name="T40" fmla="*/ 15138 w 15146"/>
              <a:gd name="T41" fmla="*/ 291 h 10425"/>
              <a:gd name="T42" fmla="*/ 15118 w 15146"/>
              <a:gd name="T43" fmla="*/ 343 h 10425"/>
              <a:gd name="T44" fmla="*/ 15061 w 15146"/>
              <a:gd name="T45" fmla="*/ 412 h 10425"/>
              <a:gd name="T46" fmla="*/ 14993 w 15146"/>
              <a:gd name="T47" fmla="*/ 451 h 10425"/>
              <a:gd name="T48" fmla="*/ 14949 w 15146"/>
              <a:gd name="T49" fmla="*/ 462 h 10425"/>
              <a:gd name="T50" fmla="*/ 14729 w 15146"/>
              <a:gd name="T51" fmla="*/ 466 h 10425"/>
              <a:gd name="T52" fmla="*/ 14938 w 15146"/>
              <a:gd name="T53" fmla="*/ 9960 h 10425"/>
              <a:gd name="T54" fmla="*/ 14983 w 15146"/>
              <a:gd name="T55" fmla="*/ 9970 h 10425"/>
              <a:gd name="T56" fmla="*/ 15044 w 15146"/>
              <a:gd name="T57" fmla="*/ 9999 h 10425"/>
              <a:gd name="T58" fmla="*/ 15106 w 15146"/>
              <a:gd name="T59" fmla="*/ 10062 h 10425"/>
              <a:gd name="T60" fmla="*/ 15135 w 15146"/>
              <a:gd name="T61" fmla="*/ 10123 h 10425"/>
              <a:gd name="T62" fmla="*/ 15145 w 15146"/>
              <a:gd name="T63" fmla="*/ 10168 h 10425"/>
              <a:gd name="T64" fmla="*/ 15146 w 15146"/>
              <a:gd name="T65" fmla="*/ 10203 h 10425"/>
              <a:gd name="T66" fmla="*/ 15138 w 15146"/>
              <a:gd name="T67" fmla="*/ 10249 h 10425"/>
              <a:gd name="T68" fmla="*/ 15118 w 15146"/>
              <a:gd name="T69" fmla="*/ 10303 h 10425"/>
              <a:gd name="T70" fmla="*/ 15061 w 15146"/>
              <a:gd name="T71" fmla="*/ 10371 h 10425"/>
              <a:gd name="T72" fmla="*/ 14993 w 15146"/>
              <a:gd name="T73" fmla="*/ 10410 h 10425"/>
              <a:gd name="T74" fmla="*/ 14949 w 15146"/>
              <a:gd name="T75" fmla="*/ 10421 h 10425"/>
              <a:gd name="T76" fmla="*/ 233 w 15146"/>
              <a:gd name="T77" fmla="*/ 10425 h 10425"/>
              <a:gd name="T78" fmla="*/ 186 w 15146"/>
              <a:gd name="T79" fmla="*/ 10419 h 10425"/>
              <a:gd name="T80" fmla="*/ 142 w 15146"/>
              <a:gd name="T81" fmla="*/ 10406 h 10425"/>
              <a:gd name="T82" fmla="*/ 68 w 15146"/>
              <a:gd name="T83" fmla="*/ 10356 h 10425"/>
              <a:gd name="T84" fmla="*/ 19 w 15146"/>
              <a:gd name="T85" fmla="*/ 10282 h 10425"/>
              <a:gd name="T86" fmla="*/ 5 w 15146"/>
              <a:gd name="T87" fmla="*/ 10238 h 10425"/>
              <a:gd name="T88" fmla="*/ 0 w 15146"/>
              <a:gd name="T89" fmla="*/ 10191 h 10425"/>
              <a:gd name="T90" fmla="*/ 3 w 15146"/>
              <a:gd name="T91" fmla="*/ 10156 h 10425"/>
              <a:gd name="T92" fmla="*/ 15 w 15146"/>
              <a:gd name="T93" fmla="*/ 10112 h 10425"/>
              <a:gd name="T94" fmla="*/ 54 w 15146"/>
              <a:gd name="T95" fmla="*/ 10044 h 10425"/>
              <a:gd name="T96" fmla="*/ 123 w 15146"/>
              <a:gd name="T97" fmla="*/ 9987 h 10425"/>
              <a:gd name="T98" fmla="*/ 175 w 15146"/>
              <a:gd name="T99" fmla="*/ 9967 h 10425"/>
              <a:gd name="T100" fmla="*/ 221 w 15146"/>
              <a:gd name="T101" fmla="*/ 9959 h 10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146" h="10425">
                <a:moveTo>
                  <a:pt x="233" y="9959"/>
                </a:moveTo>
                <a:lnTo>
                  <a:pt x="418" y="9959"/>
                </a:lnTo>
                <a:lnTo>
                  <a:pt x="418" y="466"/>
                </a:lnTo>
                <a:lnTo>
                  <a:pt x="233" y="466"/>
                </a:lnTo>
                <a:lnTo>
                  <a:pt x="221" y="466"/>
                </a:lnTo>
                <a:lnTo>
                  <a:pt x="209" y="465"/>
                </a:lnTo>
                <a:lnTo>
                  <a:pt x="198" y="462"/>
                </a:lnTo>
                <a:lnTo>
                  <a:pt x="186" y="460"/>
                </a:lnTo>
                <a:lnTo>
                  <a:pt x="175" y="458"/>
                </a:lnTo>
                <a:lnTo>
                  <a:pt x="164" y="455"/>
                </a:lnTo>
                <a:lnTo>
                  <a:pt x="153" y="451"/>
                </a:lnTo>
                <a:lnTo>
                  <a:pt x="142" y="447"/>
                </a:lnTo>
                <a:lnTo>
                  <a:pt x="123" y="437"/>
                </a:lnTo>
                <a:lnTo>
                  <a:pt x="103" y="425"/>
                </a:lnTo>
                <a:lnTo>
                  <a:pt x="85" y="412"/>
                </a:lnTo>
                <a:lnTo>
                  <a:pt x="68" y="397"/>
                </a:lnTo>
                <a:lnTo>
                  <a:pt x="54" y="381"/>
                </a:lnTo>
                <a:lnTo>
                  <a:pt x="40" y="363"/>
                </a:lnTo>
                <a:lnTo>
                  <a:pt x="29" y="343"/>
                </a:lnTo>
                <a:lnTo>
                  <a:pt x="19" y="323"/>
                </a:lnTo>
                <a:lnTo>
                  <a:pt x="15" y="313"/>
                </a:lnTo>
                <a:lnTo>
                  <a:pt x="10" y="302"/>
                </a:lnTo>
                <a:lnTo>
                  <a:pt x="8" y="291"/>
                </a:lnTo>
                <a:lnTo>
                  <a:pt x="5" y="279"/>
                </a:lnTo>
                <a:lnTo>
                  <a:pt x="3" y="268"/>
                </a:lnTo>
                <a:lnTo>
                  <a:pt x="2" y="256"/>
                </a:lnTo>
                <a:lnTo>
                  <a:pt x="0" y="245"/>
                </a:lnTo>
                <a:lnTo>
                  <a:pt x="0" y="233"/>
                </a:lnTo>
                <a:lnTo>
                  <a:pt x="0" y="233"/>
                </a:lnTo>
                <a:lnTo>
                  <a:pt x="0" y="221"/>
                </a:lnTo>
                <a:lnTo>
                  <a:pt x="2" y="209"/>
                </a:lnTo>
                <a:lnTo>
                  <a:pt x="3" y="197"/>
                </a:lnTo>
                <a:lnTo>
                  <a:pt x="5" y="186"/>
                </a:lnTo>
                <a:lnTo>
                  <a:pt x="8" y="174"/>
                </a:lnTo>
                <a:lnTo>
                  <a:pt x="10" y="164"/>
                </a:lnTo>
                <a:lnTo>
                  <a:pt x="15" y="154"/>
                </a:lnTo>
                <a:lnTo>
                  <a:pt x="19" y="143"/>
                </a:lnTo>
                <a:lnTo>
                  <a:pt x="29" y="122"/>
                </a:lnTo>
                <a:lnTo>
                  <a:pt x="40" y="104"/>
                </a:lnTo>
                <a:lnTo>
                  <a:pt x="54" y="85"/>
                </a:lnTo>
                <a:lnTo>
                  <a:pt x="68" y="69"/>
                </a:lnTo>
                <a:lnTo>
                  <a:pt x="85" y="53"/>
                </a:lnTo>
                <a:lnTo>
                  <a:pt x="103" y="40"/>
                </a:lnTo>
                <a:lnTo>
                  <a:pt x="123" y="28"/>
                </a:lnTo>
                <a:lnTo>
                  <a:pt x="142" y="19"/>
                </a:lnTo>
                <a:lnTo>
                  <a:pt x="153" y="14"/>
                </a:lnTo>
                <a:lnTo>
                  <a:pt x="164" y="11"/>
                </a:lnTo>
                <a:lnTo>
                  <a:pt x="175" y="8"/>
                </a:lnTo>
                <a:lnTo>
                  <a:pt x="186" y="5"/>
                </a:lnTo>
                <a:lnTo>
                  <a:pt x="198" y="3"/>
                </a:lnTo>
                <a:lnTo>
                  <a:pt x="209" y="2"/>
                </a:lnTo>
                <a:lnTo>
                  <a:pt x="221" y="1"/>
                </a:lnTo>
                <a:lnTo>
                  <a:pt x="233" y="0"/>
                </a:lnTo>
                <a:lnTo>
                  <a:pt x="14914" y="0"/>
                </a:lnTo>
                <a:lnTo>
                  <a:pt x="14926" y="1"/>
                </a:lnTo>
                <a:lnTo>
                  <a:pt x="14938" y="2"/>
                </a:lnTo>
                <a:lnTo>
                  <a:pt x="14949" y="3"/>
                </a:lnTo>
                <a:lnTo>
                  <a:pt x="14961" y="5"/>
                </a:lnTo>
                <a:lnTo>
                  <a:pt x="14972" y="8"/>
                </a:lnTo>
                <a:lnTo>
                  <a:pt x="14983" y="11"/>
                </a:lnTo>
                <a:lnTo>
                  <a:pt x="14993" y="14"/>
                </a:lnTo>
                <a:lnTo>
                  <a:pt x="15004" y="19"/>
                </a:lnTo>
                <a:lnTo>
                  <a:pt x="15024" y="28"/>
                </a:lnTo>
                <a:lnTo>
                  <a:pt x="15044" y="40"/>
                </a:lnTo>
                <a:lnTo>
                  <a:pt x="15061" y="53"/>
                </a:lnTo>
                <a:lnTo>
                  <a:pt x="15077" y="69"/>
                </a:lnTo>
                <a:lnTo>
                  <a:pt x="15093" y="85"/>
                </a:lnTo>
                <a:lnTo>
                  <a:pt x="15106" y="104"/>
                </a:lnTo>
                <a:lnTo>
                  <a:pt x="15118" y="122"/>
                </a:lnTo>
                <a:lnTo>
                  <a:pt x="15127" y="143"/>
                </a:lnTo>
                <a:lnTo>
                  <a:pt x="15132" y="154"/>
                </a:lnTo>
                <a:lnTo>
                  <a:pt x="15135" y="164"/>
                </a:lnTo>
                <a:lnTo>
                  <a:pt x="15138" y="174"/>
                </a:lnTo>
                <a:lnTo>
                  <a:pt x="15142" y="186"/>
                </a:lnTo>
                <a:lnTo>
                  <a:pt x="15144" y="197"/>
                </a:lnTo>
                <a:lnTo>
                  <a:pt x="15145" y="209"/>
                </a:lnTo>
                <a:lnTo>
                  <a:pt x="15146" y="221"/>
                </a:lnTo>
                <a:lnTo>
                  <a:pt x="15146" y="233"/>
                </a:lnTo>
                <a:lnTo>
                  <a:pt x="15146" y="233"/>
                </a:lnTo>
                <a:lnTo>
                  <a:pt x="15146" y="245"/>
                </a:lnTo>
                <a:lnTo>
                  <a:pt x="15145" y="256"/>
                </a:lnTo>
                <a:lnTo>
                  <a:pt x="15144" y="268"/>
                </a:lnTo>
                <a:lnTo>
                  <a:pt x="15142" y="279"/>
                </a:lnTo>
                <a:lnTo>
                  <a:pt x="15138" y="291"/>
                </a:lnTo>
                <a:lnTo>
                  <a:pt x="15135" y="302"/>
                </a:lnTo>
                <a:lnTo>
                  <a:pt x="15132" y="313"/>
                </a:lnTo>
                <a:lnTo>
                  <a:pt x="15127" y="323"/>
                </a:lnTo>
                <a:lnTo>
                  <a:pt x="15118" y="343"/>
                </a:lnTo>
                <a:lnTo>
                  <a:pt x="15106" y="363"/>
                </a:lnTo>
                <a:lnTo>
                  <a:pt x="15093" y="381"/>
                </a:lnTo>
                <a:lnTo>
                  <a:pt x="15077" y="397"/>
                </a:lnTo>
                <a:lnTo>
                  <a:pt x="15061" y="412"/>
                </a:lnTo>
                <a:lnTo>
                  <a:pt x="15044" y="425"/>
                </a:lnTo>
                <a:lnTo>
                  <a:pt x="15024" y="437"/>
                </a:lnTo>
                <a:lnTo>
                  <a:pt x="15004" y="447"/>
                </a:lnTo>
                <a:lnTo>
                  <a:pt x="14993" y="451"/>
                </a:lnTo>
                <a:lnTo>
                  <a:pt x="14983" y="455"/>
                </a:lnTo>
                <a:lnTo>
                  <a:pt x="14972" y="458"/>
                </a:lnTo>
                <a:lnTo>
                  <a:pt x="14961" y="460"/>
                </a:lnTo>
                <a:lnTo>
                  <a:pt x="14949" y="462"/>
                </a:lnTo>
                <a:lnTo>
                  <a:pt x="14938" y="465"/>
                </a:lnTo>
                <a:lnTo>
                  <a:pt x="14926" y="466"/>
                </a:lnTo>
                <a:lnTo>
                  <a:pt x="14914" y="466"/>
                </a:lnTo>
                <a:lnTo>
                  <a:pt x="14729" y="466"/>
                </a:lnTo>
                <a:lnTo>
                  <a:pt x="14729" y="9959"/>
                </a:lnTo>
                <a:lnTo>
                  <a:pt x="14914" y="9959"/>
                </a:lnTo>
                <a:lnTo>
                  <a:pt x="14926" y="9959"/>
                </a:lnTo>
                <a:lnTo>
                  <a:pt x="14938" y="9960"/>
                </a:lnTo>
                <a:lnTo>
                  <a:pt x="14949" y="9962"/>
                </a:lnTo>
                <a:lnTo>
                  <a:pt x="14961" y="9964"/>
                </a:lnTo>
                <a:lnTo>
                  <a:pt x="14972" y="9967"/>
                </a:lnTo>
                <a:lnTo>
                  <a:pt x="14983" y="9970"/>
                </a:lnTo>
                <a:lnTo>
                  <a:pt x="14993" y="9973"/>
                </a:lnTo>
                <a:lnTo>
                  <a:pt x="15004" y="9978"/>
                </a:lnTo>
                <a:lnTo>
                  <a:pt x="15024" y="9987"/>
                </a:lnTo>
                <a:lnTo>
                  <a:pt x="15044" y="9999"/>
                </a:lnTo>
                <a:lnTo>
                  <a:pt x="15061" y="10012"/>
                </a:lnTo>
                <a:lnTo>
                  <a:pt x="15077" y="10028"/>
                </a:lnTo>
                <a:lnTo>
                  <a:pt x="15093" y="10044"/>
                </a:lnTo>
                <a:lnTo>
                  <a:pt x="15106" y="10062"/>
                </a:lnTo>
                <a:lnTo>
                  <a:pt x="15118" y="10081"/>
                </a:lnTo>
                <a:lnTo>
                  <a:pt x="15127" y="10102"/>
                </a:lnTo>
                <a:lnTo>
                  <a:pt x="15132" y="10112"/>
                </a:lnTo>
                <a:lnTo>
                  <a:pt x="15135" y="10123"/>
                </a:lnTo>
                <a:lnTo>
                  <a:pt x="15138" y="10133"/>
                </a:lnTo>
                <a:lnTo>
                  <a:pt x="15142" y="10145"/>
                </a:lnTo>
                <a:lnTo>
                  <a:pt x="15144" y="10156"/>
                </a:lnTo>
                <a:lnTo>
                  <a:pt x="15145" y="10168"/>
                </a:lnTo>
                <a:lnTo>
                  <a:pt x="15146" y="10179"/>
                </a:lnTo>
                <a:lnTo>
                  <a:pt x="15146" y="10191"/>
                </a:lnTo>
                <a:lnTo>
                  <a:pt x="15146" y="10191"/>
                </a:lnTo>
                <a:lnTo>
                  <a:pt x="15146" y="10203"/>
                </a:lnTo>
                <a:lnTo>
                  <a:pt x="15145" y="10215"/>
                </a:lnTo>
                <a:lnTo>
                  <a:pt x="15144" y="10227"/>
                </a:lnTo>
                <a:lnTo>
                  <a:pt x="15142" y="10238"/>
                </a:lnTo>
                <a:lnTo>
                  <a:pt x="15138" y="10249"/>
                </a:lnTo>
                <a:lnTo>
                  <a:pt x="15135" y="10261"/>
                </a:lnTo>
                <a:lnTo>
                  <a:pt x="15132" y="10271"/>
                </a:lnTo>
                <a:lnTo>
                  <a:pt x="15127" y="10282"/>
                </a:lnTo>
                <a:lnTo>
                  <a:pt x="15118" y="10303"/>
                </a:lnTo>
                <a:lnTo>
                  <a:pt x="15106" y="10321"/>
                </a:lnTo>
                <a:lnTo>
                  <a:pt x="15093" y="10340"/>
                </a:lnTo>
                <a:lnTo>
                  <a:pt x="15077" y="10356"/>
                </a:lnTo>
                <a:lnTo>
                  <a:pt x="15061" y="10371"/>
                </a:lnTo>
                <a:lnTo>
                  <a:pt x="15044" y="10384"/>
                </a:lnTo>
                <a:lnTo>
                  <a:pt x="15024" y="10396"/>
                </a:lnTo>
                <a:lnTo>
                  <a:pt x="15004" y="10406"/>
                </a:lnTo>
                <a:lnTo>
                  <a:pt x="14993" y="10410"/>
                </a:lnTo>
                <a:lnTo>
                  <a:pt x="14983" y="10414"/>
                </a:lnTo>
                <a:lnTo>
                  <a:pt x="14972" y="10417"/>
                </a:lnTo>
                <a:lnTo>
                  <a:pt x="14961" y="10419"/>
                </a:lnTo>
                <a:lnTo>
                  <a:pt x="14949" y="10421"/>
                </a:lnTo>
                <a:lnTo>
                  <a:pt x="14938" y="10422"/>
                </a:lnTo>
                <a:lnTo>
                  <a:pt x="14926" y="10424"/>
                </a:lnTo>
                <a:lnTo>
                  <a:pt x="14914" y="10425"/>
                </a:lnTo>
                <a:lnTo>
                  <a:pt x="233" y="10425"/>
                </a:lnTo>
                <a:lnTo>
                  <a:pt x="221" y="10424"/>
                </a:lnTo>
                <a:lnTo>
                  <a:pt x="209" y="10422"/>
                </a:lnTo>
                <a:lnTo>
                  <a:pt x="198" y="10421"/>
                </a:lnTo>
                <a:lnTo>
                  <a:pt x="186" y="10419"/>
                </a:lnTo>
                <a:lnTo>
                  <a:pt x="175" y="10417"/>
                </a:lnTo>
                <a:lnTo>
                  <a:pt x="164" y="10414"/>
                </a:lnTo>
                <a:lnTo>
                  <a:pt x="153" y="10410"/>
                </a:lnTo>
                <a:lnTo>
                  <a:pt x="142" y="10406"/>
                </a:lnTo>
                <a:lnTo>
                  <a:pt x="123" y="10396"/>
                </a:lnTo>
                <a:lnTo>
                  <a:pt x="103" y="10384"/>
                </a:lnTo>
                <a:lnTo>
                  <a:pt x="85" y="10371"/>
                </a:lnTo>
                <a:lnTo>
                  <a:pt x="68" y="10356"/>
                </a:lnTo>
                <a:lnTo>
                  <a:pt x="54" y="10340"/>
                </a:lnTo>
                <a:lnTo>
                  <a:pt x="40" y="10321"/>
                </a:lnTo>
                <a:lnTo>
                  <a:pt x="29" y="10303"/>
                </a:lnTo>
                <a:lnTo>
                  <a:pt x="19" y="10282"/>
                </a:lnTo>
                <a:lnTo>
                  <a:pt x="15" y="10271"/>
                </a:lnTo>
                <a:lnTo>
                  <a:pt x="10" y="10261"/>
                </a:lnTo>
                <a:lnTo>
                  <a:pt x="8" y="10249"/>
                </a:lnTo>
                <a:lnTo>
                  <a:pt x="5" y="10238"/>
                </a:lnTo>
                <a:lnTo>
                  <a:pt x="3" y="10227"/>
                </a:lnTo>
                <a:lnTo>
                  <a:pt x="2" y="10215"/>
                </a:lnTo>
                <a:lnTo>
                  <a:pt x="0" y="10203"/>
                </a:lnTo>
                <a:lnTo>
                  <a:pt x="0" y="10191"/>
                </a:lnTo>
                <a:lnTo>
                  <a:pt x="0" y="10191"/>
                </a:lnTo>
                <a:lnTo>
                  <a:pt x="0" y="10179"/>
                </a:lnTo>
                <a:lnTo>
                  <a:pt x="2" y="10168"/>
                </a:lnTo>
                <a:lnTo>
                  <a:pt x="3" y="10156"/>
                </a:lnTo>
                <a:lnTo>
                  <a:pt x="5" y="10145"/>
                </a:lnTo>
                <a:lnTo>
                  <a:pt x="8" y="10133"/>
                </a:lnTo>
                <a:lnTo>
                  <a:pt x="10" y="10123"/>
                </a:lnTo>
                <a:lnTo>
                  <a:pt x="15" y="10112"/>
                </a:lnTo>
                <a:lnTo>
                  <a:pt x="19" y="10102"/>
                </a:lnTo>
                <a:lnTo>
                  <a:pt x="29" y="10081"/>
                </a:lnTo>
                <a:lnTo>
                  <a:pt x="40" y="10062"/>
                </a:lnTo>
                <a:lnTo>
                  <a:pt x="54" y="10044"/>
                </a:lnTo>
                <a:lnTo>
                  <a:pt x="68" y="10028"/>
                </a:lnTo>
                <a:lnTo>
                  <a:pt x="85" y="10012"/>
                </a:lnTo>
                <a:lnTo>
                  <a:pt x="103" y="9999"/>
                </a:lnTo>
                <a:lnTo>
                  <a:pt x="123" y="9987"/>
                </a:lnTo>
                <a:lnTo>
                  <a:pt x="142" y="9978"/>
                </a:lnTo>
                <a:lnTo>
                  <a:pt x="153" y="9973"/>
                </a:lnTo>
                <a:lnTo>
                  <a:pt x="164" y="9970"/>
                </a:lnTo>
                <a:lnTo>
                  <a:pt x="175" y="9967"/>
                </a:lnTo>
                <a:lnTo>
                  <a:pt x="186" y="9964"/>
                </a:lnTo>
                <a:lnTo>
                  <a:pt x="198" y="9962"/>
                </a:lnTo>
                <a:lnTo>
                  <a:pt x="209" y="9960"/>
                </a:lnTo>
                <a:lnTo>
                  <a:pt x="221" y="9959"/>
                </a:lnTo>
                <a:lnTo>
                  <a:pt x="233" y="99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3888" y="192089"/>
            <a:ext cx="4489450" cy="329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grpSp>
        <p:nvGrpSpPr>
          <p:cNvPr id="108551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6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7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8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9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grpSp>
        <p:nvGrpSpPr>
          <p:cNvPr id="108552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10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1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2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3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4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5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6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7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8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9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20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1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2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3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4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5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6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7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8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9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30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1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2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3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4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5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6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7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8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40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1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pic>
        <p:nvPicPr>
          <p:cNvPr id="108553" name="Picture 3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10625" r="5943" b="19464"/>
          <a:stretch>
            <a:fillRect/>
          </a:stretch>
        </p:blipFill>
        <p:spPr bwMode="auto">
          <a:xfrm>
            <a:off x="6138863" y="233363"/>
            <a:ext cx="311785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4" name="Picture 4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t="12610" r="8276" b="18266"/>
          <a:stretch>
            <a:fillRect/>
          </a:stretch>
        </p:blipFill>
        <p:spPr bwMode="auto">
          <a:xfrm>
            <a:off x="6135688" y="2549525"/>
            <a:ext cx="2957512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5" name="Picture 5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" t="14035" r="5293" b="20990"/>
          <a:stretch>
            <a:fillRect/>
          </a:stretch>
        </p:blipFill>
        <p:spPr bwMode="auto">
          <a:xfrm>
            <a:off x="6135688" y="4791075"/>
            <a:ext cx="3967162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2030414" y="1958975"/>
            <a:ext cx="2624137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長音の発音練習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96" name="Freeform 5"/>
          <p:cNvSpPr/>
          <p:nvPr>
            <p:custDataLst>
              <p:tags r:id="rId4"/>
            </p:custDataLst>
          </p:nvPr>
        </p:nvSpPr>
        <p:spPr bwMode="auto">
          <a:xfrm>
            <a:off x="6064251" y="47625"/>
            <a:ext cx="4291013" cy="3201988"/>
          </a:xfrm>
          <a:custGeom>
            <a:avLst/>
            <a:gdLst>
              <a:gd name="T0" fmla="*/ 233 w 15146"/>
              <a:gd name="T1" fmla="*/ 466 h 10425"/>
              <a:gd name="T2" fmla="*/ 186 w 15146"/>
              <a:gd name="T3" fmla="*/ 460 h 10425"/>
              <a:gd name="T4" fmla="*/ 142 w 15146"/>
              <a:gd name="T5" fmla="*/ 447 h 10425"/>
              <a:gd name="T6" fmla="*/ 68 w 15146"/>
              <a:gd name="T7" fmla="*/ 397 h 10425"/>
              <a:gd name="T8" fmla="*/ 19 w 15146"/>
              <a:gd name="T9" fmla="*/ 323 h 10425"/>
              <a:gd name="T10" fmla="*/ 5 w 15146"/>
              <a:gd name="T11" fmla="*/ 279 h 10425"/>
              <a:gd name="T12" fmla="*/ 0 w 15146"/>
              <a:gd name="T13" fmla="*/ 233 h 10425"/>
              <a:gd name="T14" fmla="*/ 3 w 15146"/>
              <a:gd name="T15" fmla="*/ 197 h 10425"/>
              <a:gd name="T16" fmla="*/ 15 w 15146"/>
              <a:gd name="T17" fmla="*/ 154 h 10425"/>
              <a:gd name="T18" fmla="*/ 54 w 15146"/>
              <a:gd name="T19" fmla="*/ 85 h 10425"/>
              <a:gd name="T20" fmla="*/ 123 w 15146"/>
              <a:gd name="T21" fmla="*/ 28 h 10425"/>
              <a:gd name="T22" fmla="*/ 175 w 15146"/>
              <a:gd name="T23" fmla="*/ 8 h 10425"/>
              <a:gd name="T24" fmla="*/ 221 w 15146"/>
              <a:gd name="T25" fmla="*/ 1 h 10425"/>
              <a:gd name="T26" fmla="*/ 14938 w 15146"/>
              <a:gd name="T27" fmla="*/ 2 h 10425"/>
              <a:gd name="T28" fmla="*/ 14983 w 15146"/>
              <a:gd name="T29" fmla="*/ 11 h 10425"/>
              <a:gd name="T30" fmla="*/ 15044 w 15146"/>
              <a:gd name="T31" fmla="*/ 40 h 10425"/>
              <a:gd name="T32" fmla="*/ 15106 w 15146"/>
              <a:gd name="T33" fmla="*/ 104 h 10425"/>
              <a:gd name="T34" fmla="*/ 15135 w 15146"/>
              <a:gd name="T35" fmla="*/ 164 h 10425"/>
              <a:gd name="T36" fmla="*/ 15145 w 15146"/>
              <a:gd name="T37" fmla="*/ 209 h 10425"/>
              <a:gd name="T38" fmla="*/ 15146 w 15146"/>
              <a:gd name="T39" fmla="*/ 245 h 10425"/>
              <a:gd name="T40" fmla="*/ 15138 w 15146"/>
              <a:gd name="T41" fmla="*/ 291 h 10425"/>
              <a:gd name="T42" fmla="*/ 15118 w 15146"/>
              <a:gd name="T43" fmla="*/ 343 h 10425"/>
              <a:gd name="T44" fmla="*/ 15061 w 15146"/>
              <a:gd name="T45" fmla="*/ 412 h 10425"/>
              <a:gd name="T46" fmla="*/ 14993 w 15146"/>
              <a:gd name="T47" fmla="*/ 451 h 10425"/>
              <a:gd name="T48" fmla="*/ 14949 w 15146"/>
              <a:gd name="T49" fmla="*/ 462 h 10425"/>
              <a:gd name="T50" fmla="*/ 14729 w 15146"/>
              <a:gd name="T51" fmla="*/ 466 h 10425"/>
              <a:gd name="T52" fmla="*/ 14938 w 15146"/>
              <a:gd name="T53" fmla="*/ 9960 h 10425"/>
              <a:gd name="T54" fmla="*/ 14983 w 15146"/>
              <a:gd name="T55" fmla="*/ 9970 h 10425"/>
              <a:gd name="T56" fmla="*/ 15044 w 15146"/>
              <a:gd name="T57" fmla="*/ 9999 h 10425"/>
              <a:gd name="T58" fmla="*/ 15106 w 15146"/>
              <a:gd name="T59" fmla="*/ 10062 h 10425"/>
              <a:gd name="T60" fmla="*/ 15135 w 15146"/>
              <a:gd name="T61" fmla="*/ 10123 h 10425"/>
              <a:gd name="T62" fmla="*/ 15145 w 15146"/>
              <a:gd name="T63" fmla="*/ 10168 h 10425"/>
              <a:gd name="T64" fmla="*/ 15146 w 15146"/>
              <a:gd name="T65" fmla="*/ 10203 h 10425"/>
              <a:gd name="T66" fmla="*/ 15138 w 15146"/>
              <a:gd name="T67" fmla="*/ 10249 h 10425"/>
              <a:gd name="T68" fmla="*/ 15118 w 15146"/>
              <a:gd name="T69" fmla="*/ 10303 h 10425"/>
              <a:gd name="T70" fmla="*/ 15061 w 15146"/>
              <a:gd name="T71" fmla="*/ 10371 h 10425"/>
              <a:gd name="T72" fmla="*/ 14993 w 15146"/>
              <a:gd name="T73" fmla="*/ 10410 h 10425"/>
              <a:gd name="T74" fmla="*/ 14949 w 15146"/>
              <a:gd name="T75" fmla="*/ 10421 h 10425"/>
              <a:gd name="T76" fmla="*/ 233 w 15146"/>
              <a:gd name="T77" fmla="*/ 10425 h 10425"/>
              <a:gd name="T78" fmla="*/ 186 w 15146"/>
              <a:gd name="T79" fmla="*/ 10419 h 10425"/>
              <a:gd name="T80" fmla="*/ 142 w 15146"/>
              <a:gd name="T81" fmla="*/ 10406 h 10425"/>
              <a:gd name="T82" fmla="*/ 68 w 15146"/>
              <a:gd name="T83" fmla="*/ 10356 h 10425"/>
              <a:gd name="T84" fmla="*/ 19 w 15146"/>
              <a:gd name="T85" fmla="*/ 10282 h 10425"/>
              <a:gd name="T86" fmla="*/ 5 w 15146"/>
              <a:gd name="T87" fmla="*/ 10238 h 10425"/>
              <a:gd name="T88" fmla="*/ 0 w 15146"/>
              <a:gd name="T89" fmla="*/ 10191 h 10425"/>
              <a:gd name="T90" fmla="*/ 3 w 15146"/>
              <a:gd name="T91" fmla="*/ 10156 h 10425"/>
              <a:gd name="T92" fmla="*/ 15 w 15146"/>
              <a:gd name="T93" fmla="*/ 10112 h 10425"/>
              <a:gd name="T94" fmla="*/ 54 w 15146"/>
              <a:gd name="T95" fmla="*/ 10044 h 10425"/>
              <a:gd name="T96" fmla="*/ 123 w 15146"/>
              <a:gd name="T97" fmla="*/ 9987 h 10425"/>
              <a:gd name="T98" fmla="*/ 175 w 15146"/>
              <a:gd name="T99" fmla="*/ 9967 h 10425"/>
              <a:gd name="T100" fmla="*/ 221 w 15146"/>
              <a:gd name="T101" fmla="*/ 9959 h 10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146" h="10425">
                <a:moveTo>
                  <a:pt x="233" y="9959"/>
                </a:moveTo>
                <a:lnTo>
                  <a:pt x="418" y="9959"/>
                </a:lnTo>
                <a:lnTo>
                  <a:pt x="418" y="466"/>
                </a:lnTo>
                <a:lnTo>
                  <a:pt x="233" y="466"/>
                </a:lnTo>
                <a:lnTo>
                  <a:pt x="221" y="466"/>
                </a:lnTo>
                <a:lnTo>
                  <a:pt x="209" y="465"/>
                </a:lnTo>
                <a:lnTo>
                  <a:pt x="198" y="462"/>
                </a:lnTo>
                <a:lnTo>
                  <a:pt x="186" y="460"/>
                </a:lnTo>
                <a:lnTo>
                  <a:pt x="175" y="458"/>
                </a:lnTo>
                <a:lnTo>
                  <a:pt x="164" y="455"/>
                </a:lnTo>
                <a:lnTo>
                  <a:pt x="153" y="451"/>
                </a:lnTo>
                <a:lnTo>
                  <a:pt x="142" y="447"/>
                </a:lnTo>
                <a:lnTo>
                  <a:pt x="123" y="437"/>
                </a:lnTo>
                <a:lnTo>
                  <a:pt x="103" y="425"/>
                </a:lnTo>
                <a:lnTo>
                  <a:pt x="85" y="412"/>
                </a:lnTo>
                <a:lnTo>
                  <a:pt x="68" y="397"/>
                </a:lnTo>
                <a:lnTo>
                  <a:pt x="54" y="381"/>
                </a:lnTo>
                <a:lnTo>
                  <a:pt x="40" y="363"/>
                </a:lnTo>
                <a:lnTo>
                  <a:pt x="29" y="343"/>
                </a:lnTo>
                <a:lnTo>
                  <a:pt x="19" y="323"/>
                </a:lnTo>
                <a:lnTo>
                  <a:pt x="15" y="313"/>
                </a:lnTo>
                <a:lnTo>
                  <a:pt x="10" y="302"/>
                </a:lnTo>
                <a:lnTo>
                  <a:pt x="8" y="291"/>
                </a:lnTo>
                <a:lnTo>
                  <a:pt x="5" y="279"/>
                </a:lnTo>
                <a:lnTo>
                  <a:pt x="3" y="268"/>
                </a:lnTo>
                <a:lnTo>
                  <a:pt x="2" y="256"/>
                </a:lnTo>
                <a:lnTo>
                  <a:pt x="0" y="245"/>
                </a:lnTo>
                <a:lnTo>
                  <a:pt x="0" y="233"/>
                </a:lnTo>
                <a:lnTo>
                  <a:pt x="0" y="233"/>
                </a:lnTo>
                <a:lnTo>
                  <a:pt x="0" y="221"/>
                </a:lnTo>
                <a:lnTo>
                  <a:pt x="2" y="209"/>
                </a:lnTo>
                <a:lnTo>
                  <a:pt x="3" y="197"/>
                </a:lnTo>
                <a:lnTo>
                  <a:pt x="5" y="186"/>
                </a:lnTo>
                <a:lnTo>
                  <a:pt x="8" y="174"/>
                </a:lnTo>
                <a:lnTo>
                  <a:pt x="10" y="164"/>
                </a:lnTo>
                <a:lnTo>
                  <a:pt x="15" y="154"/>
                </a:lnTo>
                <a:lnTo>
                  <a:pt x="19" y="143"/>
                </a:lnTo>
                <a:lnTo>
                  <a:pt x="29" y="122"/>
                </a:lnTo>
                <a:lnTo>
                  <a:pt x="40" y="104"/>
                </a:lnTo>
                <a:lnTo>
                  <a:pt x="54" y="85"/>
                </a:lnTo>
                <a:lnTo>
                  <a:pt x="68" y="69"/>
                </a:lnTo>
                <a:lnTo>
                  <a:pt x="85" y="53"/>
                </a:lnTo>
                <a:lnTo>
                  <a:pt x="103" y="40"/>
                </a:lnTo>
                <a:lnTo>
                  <a:pt x="123" y="28"/>
                </a:lnTo>
                <a:lnTo>
                  <a:pt x="142" y="19"/>
                </a:lnTo>
                <a:lnTo>
                  <a:pt x="153" y="14"/>
                </a:lnTo>
                <a:lnTo>
                  <a:pt x="164" y="11"/>
                </a:lnTo>
                <a:lnTo>
                  <a:pt x="175" y="8"/>
                </a:lnTo>
                <a:lnTo>
                  <a:pt x="186" y="5"/>
                </a:lnTo>
                <a:lnTo>
                  <a:pt x="198" y="3"/>
                </a:lnTo>
                <a:lnTo>
                  <a:pt x="209" y="2"/>
                </a:lnTo>
                <a:lnTo>
                  <a:pt x="221" y="1"/>
                </a:lnTo>
                <a:lnTo>
                  <a:pt x="233" y="0"/>
                </a:lnTo>
                <a:lnTo>
                  <a:pt x="14914" y="0"/>
                </a:lnTo>
                <a:lnTo>
                  <a:pt x="14926" y="1"/>
                </a:lnTo>
                <a:lnTo>
                  <a:pt x="14938" y="2"/>
                </a:lnTo>
                <a:lnTo>
                  <a:pt x="14949" y="3"/>
                </a:lnTo>
                <a:lnTo>
                  <a:pt x="14961" y="5"/>
                </a:lnTo>
                <a:lnTo>
                  <a:pt x="14972" y="8"/>
                </a:lnTo>
                <a:lnTo>
                  <a:pt x="14983" y="11"/>
                </a:lnTo>
                <a:lnTo>
                  <a:pt x="14993" y="14"/>
                </a:lnTo>
                <a:lnTo>
                  <a:pt x="15004" y="19"/>
                </a:lnTo>
                <a:lnTo>
                  <a:pt x="15024" y="28"/>
                </a:lnTo>
                <a:lnTo>
                  <a:pt x="15044" y="40"/>
                </a:lnTo>
                <a:lnTo>
                  <a:pt x="15061" y="53"/>
                </a:lnTo>
                <a:lnTo>
                  <a:pt x="15077" y="69"/>
                </a:lnTo>
                <a:lnTo>
                  <a:pt x="15093" y="85"/>
                </a:lnTo>
                <a:lnTo>
                  <a:pt x="15106" y="104"/>
                </a:lnTo>
                <a:lnTo>
                  <a:pt x="15118" y="122"/>
                </a:lnTo>
                <a:lnTo>
                  <a:pt x="15127" y="143"/>
                </a:lnTo>
                <a:lnTo>
                  <a:pt x="15132" y="154"/>
                </a:lnTo>
                <a:lnTo>
                  <a:pt x="15135" y="164"/>
                </a:lnTo>
                <a:lnTo>
                  <a:pt x="15138" y="174"/>
                </a:lnTo>
                <a:lnTo>
                  <a:pt x="15142" y="186"/>
                </a:lnTo>
                <a:lnTo>
                  <a:pt x="15144" y="197"/>
                </a:lnTo>
                <a:lnTo>
                  <a:pt x="15145" y="209"/>
                </a:lnTo>
                <a:lnTo>
                  <a:pt x="15146" y="221"/>
                </a:lnTo>
                <a:lnTo>
                  <a:pt x="15146" y="233"/>
                </a:lnTo>
                <a:lnTo>
                  <a:pt x="15146" y="233"/>
                </a:lnTo>
                <a:lnTo>
                  <a:pt x="15146" y="245"/>
                </a:lnTo>
                <a:lnTo>
                  <a:pt x="15145" y="256"/>
                </a:lnTo>
                <a:lnTo>
                  <a:pt x="15144" y="268"/>
                </a:lnTo>
                <a:lnTo>
                  <a:pt x="15142" y="279"/>
                </a:lnTo>
                <a:lnTo>
                  <a:pt x="15138" y="291"/>
                </a:lnTo>
                <a:lnTo>
                  <a:pt x="15135" y="302"/>
                </a:lnTo>
                <a:lnTo>
                  <a:pt x="15132" y="313"/>
                </a:lnTo>
                <a:lnTo>
                  <a:pt x="15127" y="323"/>
                </a:lnTo>
                <a:lnTo>
                  <a:pt x="15118" y="343"/>
                </a:lnTo>
                <a:lnTo>
                  <a:pt x="15106" y="363"/>
                </a:lnTo>
                <a:lnTo>
                  <a:pt x="15093" y="381"/>
                </a:lnTo>
                <a:lnTo>
                  <a:pt x="15077" y="397"/>
                </a:lnTo>
                <a:lnTo>
                  <a:pt x="15061" y="412"/>
                </a:lnTo>
                <a:lnTo>
                  <a:pt x="15044" y="425"/>
                </a:lnTo>
                <a:lnTo>
                  <a:pt x="15024" y="437"/>
                </a:lnTo>
                <a:lnTo>
                  <a:pt x="15004" y="447"/>
                </a:lnTo>
                <a:lnTo>
                  <a:pt x="14993" y="451"/>
                </a:lnTo>
                <a:lnTo>
                  <a:pt x="14983" y="455"/>
                </a:lnTo>
                <a:lnTo>
                  <a:pt x="14972" y="458"/>
                </a:lnTo>
                <a:lnTo>
                  <a:pt x="14961" y="460"/>
                </a:lnTo>
                <a:lnTo>
                  <a:pt x="14949" y="462"/>
                </a:lnTo>
                <a:lnTo>
                  <a:pt x="14938" y="465"/>
                </a:lnTo>
                <a:lnTo>
                  <a:pt x="14926" y="466"/>
                </a:lnTo>
                <a:lnTo>
                  <a:pt x="14914" y="466"/>
                </a:lnTo>
                <a:lnTo>
                  <a:pt x="14729" y="466"/>
                </a:lnTo>
                <a:lnTo>
                  <a:pt x="14729" y="9959"/>
                </a:lnTo>
                <a:lnTo>
                  <a:pt x="14914" y="9959"/>
                </a:lnTo>
                <a:lnTo>
                  <a:pt x="14926" y="9959"/>
                </a:lnTo>
                <a:lnTo>
                  <a:pt x="14938" y="9960"/>
                </a:lnTo>
                <a:lnTo>
                  <a:pt x="14949" y="9962"/>
                </a:lnTo>
                <a:lnTo>
                  <a:pt x="14961" y="9964"/>
                </a:lnTo>
                <a:lnTo>
                  <a:pt x="14972" y="9967"/>
                </a:lnTo>
                <a:lnTo>
                  <a:pt x="14983" y="9970"/>
                </a:lnTo>
                <a:lnTo>
                  <a:pt x="14993" y="9973"/>
                </a:lnTo>
                <a:lnTo>
                  <a:pt x="15004" y="9978"/>
                </a:lnTo>
                <a:lnTo>
                  <a:pt x="15024" y="9987"/>
                </a:lnTo>
                <a:lnTo>
                  <a:pt x="15044" y="9999"/>
                </a:lnTo>
                <a:lnTo>
                  <a:pt x="15061" y="10012"/>
                </a:lnTo>
                <a:lnTo>
                  <a:pt x="15077" y="10028"/>
                </a:lnTo>
                <a:lnTo>
                  <a:pt x="15093" y="10044"/>
                </a:lnTo>
                <a:lnTo>
                  <a:pt x="15106" y="10062"/>
                </a:lnTo>
                <a:lnTo>
                  <a:pt x="15118" y="10081"/>
                </a:lnTo>
                <a:lnTo>
                  <a:pt x="15127" y="10102"/>
                </a:lnTo>
                <a:lnTo>
                  <a:pt x="15132" y="10112"/>
                </a:lnTo>
                <a:lnTo>
                  <a:pt x="15135" y="10123"/>
                </a:lnTo>
                <a:lnTo>
                  <a:pt x="15138" y="10133"/>
                </a:lnTo>
                <a:lnTo>
                  <a:pt x="15142" y="10145"/>
                </a:lnTo>
                <a:lnTo>
                  <a:pt x="15144" y="10156"/>
                </a:lnTo>
                <a:lnTo>
                  <a:pt x="15145" y="10168"/>
                </a:lnTo>
                <a:lnTo>
                  <a:pt x="15146" y="10179"/>
                </a:lnTo>
                <a:lnTo>
                  <a:pt x="15146" y="10191"/>
                </a:lnTo>
                <a:lnTo>
                  <a:pt x="15146" y="10191"/>
                </a:lnTo>
                <a:lnTo>
                  <a:pt x="15146" y="10203"/>
                </a:lnTo>
                <a:lnTo>
                  <a:pt x="15145" y="10215"/>
                </a:lnTo>
                <a:lnTo>
                  <a:pt x="15144" y="10227"/>
                </a:lnTo>
                <a:lnTo>
                  <a:pt x="15142" y="10238"/>
                </a:lnTo>
                <a:lnTo>
                  <a:pt x="15138" y="10249"/>
                </a:lnTo>
                <a:lnTo>
                  <a:pt x="15135" y="10261"/>
                </a:lnTo>
                <a:lnTo>
                  <a:pt x="15132" y="10271"/>
                </a:lnTo>
                <a:lnTo>
                  <a:pt x="15127" y="10282"/>
                </a:lnTo>
                <a:lnTo>
                  <a:pt x="15118" y="10303"/>
                </a:lnTo>
                <a:lnTo>
                  <a:pt x="15106" y="10321"/>
                </a:lnTo>
                <a:lnTo>
                  <a:pt x="15093" y="10340"/>
                </a:lnTo>
                <a:lnTo>
                  <a:pt x="15077" y="10356"/>
                </a:lnTo>
                <a:lnTo>
                  <a:pt x="15061" y="10371"/>
                </a:lnTo>
                <a:lnTo>
                  <a:pt x="15044" y="10384"/>
                </a:lnTo>
                <a:lnTo>
                  <a:pt x="15024" y="10396"/>
                </a:lnTo>
                <a:lnTo>
                  <a:pt x="15004" y="10406"/>
                </a:lnTo>
                <a:lnTo>
                  <a:pt x="14993" y="10410"/>
                </a:lnTo>
                <a:lnTo>
                  <a:pt x="14983" y="10414"/>
                </a:lnTo>
                <a:lnTo>
                  <a:pt x="14972" y="10417"/>
                </a:lnTo>
                <a:lnTo>
                  <a:pt x="14961" y="10419"/>
                </a:lnTo>
                <a:lnTo>
                  <a:pt x="14949" y="10421"/>
                </a:lnTo>
                <a:lnTo>
                  <a:pt x="14938" y="10422"/>
                </a:lnTo>
                <a:lnTo>
                  <a:pt x="14926" y="10424"/>
                </a:lnTo>
                <a:lnTo>
                  <a:pt x="14914" y="10425"/>
                </a:lnTo>
                <a:lnTo>
                  <a:pt x="233" y="10425"/>
                </a:lnTo>
                <a:lnTo>
                  <a:pt x="221" y="10424"/>
                </a:lnTo>
                <a:lnTo>
                  <a:pt x="209" y="10422"/>
                </a:lnTo>
                <a:lnTo>
                  <a:pt x="198" y="10421"/>
                </a:lnTo>
                <a:lnTo>
                  <a:pt x="186" y="10419"/>
                </a:lnTo>
                <a:lnTo>
                  <a:pt x="175" y="10417"/>
                </a:lnTo>
                <a:lnTo>
                  <a:pt x="164" y="10414"/>
                </a:lnTo>
                <a:lnTo>
                  <a:pt x="153" y="10410"/>
                </a:lnTo>
                <a:lnTo>
                  <a:pt x="142" y="10406"/>
                </a:lnTo>
                <a:lnTo>
                  <a:pt x="123" y="10396"/>
                </a:lnTo>
                <a:lnTo>
                  <a:pt x="103" y="10384"/>
                </a:lnTo>
                <a:lnTo>
                  <a:pt x="85" y="10371"/>
                </a:lnTo>
                <a:lnTo>
                  <a:pt x="68" y="10356"/>
                </a:lnTo>
                <a:lnTo>
                  <a:pt x="54" y="10340"/>
                </a:lnTo>
                <a:lnTo>
                  <a:pt x="40" y="10321"/>
                </a:lnTo>
                <a:lnTo>
                  <a:pt x="29" y="10303"/>
                </a:lnTo>
                <a:lnTo>
                  <a:pt x="19" y="10282"/>
                </a:lnTo>
                <a:lnTo>
                  <a:pt x="15" y="10271"/>
                </a:lnTo>
                <a:lnTo>
                  <a:pt x="10" y="10261"/>
                </a:lnTo>
                <a:lnTo>
                  <a:pt x="8" y="10249"/>
                </a:lnTo>
                <a:lnTo>
                  <a:pt x="5" y="10238"/>
                </a:lnTo>
                <a:lnTo>
                  <a:pt x="3" y="10227"/>
                </a:lnTo>
                <a:lnTo>
                  <a:pt x="2" y="10215"/>
                </a:lnTo>
                <a:lnTo>
                  <a:pt x="0" y="10203"/>
                </a:lnTo>
                <a:lnTo>
                  <a:pt x="0" y="10191"/>
                </a:lnTo>
                <a:lnTo>
                  <a:pt x="0" y="10191"/>
                </a:lnTo>
                <a:lnTo>
                  <a:pt x="0" y="10179"/>
                </a:lnTo>
                <a:lnTo>
                  <a:pt x="2" y="10168"/>
                </a:lnTo>
                <a:lnTo>
                  <a:pt x="3" y="10156"/>
                </a:lnTo>
                <a:lnTo>
                  <a:pt x="5" y="10145"/>
                </a:lnTo>
                <a:lnTo>
                  <a:pt x="8" y="10133"/>
                </a:lnTo>
                <a:lnTo>
                  <a:pt x="10" y="10123"/>
                </a:lnTo>
                <a:lnTo>
                  <a:pt x="15" y="10112"/>
                </a:lnTo>
                <a:lnTo>
                  <a:pt x="19" y="10102"/>
                </a:lnTo>
                <a:lnTo>
                  <a:pt x="29" y="10081"/>
                </a:lnTo>
                <a:lnTo>
                  <a:pt x="40" y="10062"/>
                </a:lnTo>
                <a:lnTo>
                  <a:pt x="54" y="10044"/>
                </a:lnTo>
                <a:lnTo>
                  <a:pt x="68" y="10028"/>
                </a:lnTo>
                <a:lnTo>
                  <a:pt x="85" y="10012"/>
                </a:lnTo>
                <a:lnTo>
                  <a:pt x="103" y="9999"/>
                </a:lnTo>
                <a:lnTo>
                  <a:pt x="123" y="9987"/>
                </a:lnTo>
                <a:lnTo>
                  <a:pt x="142" y="9978"/>
                </a:lnTo>
                <a:lnTo>
                  <a:pt x="153" y="9973"/>
                </a:lnTo>
                <a:lnTo>
                  <a:pt x="164" y="9970"/>
                </a:lnTo>
                <a:lnTo>
                  <a:pt x="175" y="9967"/>
                </a:lnTo>
                <a:lnTo>
                  <a:pt x="186" y="9964"/>
                </a:lnTo>
                <a:lnTo>
                  <a:pt x="198" y="9962"/>
                </a:lnTo>
                <a:lnTo>
                  <a:pt x="209" y="9960"/>
                </a:lnTo>
                <a:lnTo>
                  <a:pt x="221" y="9959"/>
                </a:lnTo>
                <a:lnTo>
                  <a:pt x="233" y="99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3888" y="192089"/>
            <a:ext cx="4489450" cy="329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grpSp>
        <p:nvGrpSpPr>
          <p:cNvPr id="110599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6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7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8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9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grpSp>
        <p:nvGrpSpPr>
          <p:cNvPr id="110600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10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1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2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3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4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5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6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7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8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9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20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1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2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3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4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5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6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7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8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9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30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1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2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3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4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5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6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7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8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40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1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pic>
        <p:nvPicPr>
          <p:cNvPr id="110601" name="Picture 2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1" t="5243" r="51077" b="7512"/>
          <a:stretch>
            <a:fillRect/>
          </a:stretch>
        </p:blipFill>
        <p:spPr bwMode="auto">
          <a:xfrm>
            <a:off x="6064251" y="192088"/>
            <a:ext cx="2100263" cy="30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602" name="Picture 2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7" t="6088" r="5798" b="8682"/>
          <a:stretch>
            <a:fillRect/>
          </a:stretch>
        </p:blipFill>
        <p:spPr bwMode="auto">
          <a:xfrm>
            <a:off x="5962651" y="3286126"/>
            <a:ext cx="22637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124576" y="192089"/>
            <a:ext cx="930275" cy="261937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64251" y="960439"/>
            <a:ext cx="930275" cy="261937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64251" y="1828800"/>
            <a:ext cx="930275" cy="26035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48375" y="2601913"/>
            <a:ext cx="928688" cy="26035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02351" y="3660775"/>
            <a:ext cx="974725" cy="26193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86476" y="4146550"/>
            <a:ext cx="974725" cy="26193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24576" y="5080000"/>
            <a:ext cx="974725" cy="26035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24576" y="5594350"/>
            <a:ext cx="974725" cy="26193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  <p:custDataLst>
      <p:tags r:id="rId4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9094" y="523594"/>
            <a:ext cx="10235953" cy="5139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>
                <a:solidFill>
                  <a:srgbClr val="C00000"/>
                </a:solidFill>
              </a:rPr>
              <a:t>长音书写规则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chemeClr val="bg2">
                    <a:lumMod val="10000"/>
                  </a:schemeClr>
                </a:solidFill>
              </a:rPr>
              <a:t>あ段仮名＋</a:t>
            </a:r>
            <a:r>
              <a:rPr lang="ja-JP" altLang="en-US" sz="2800" dirty="0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</a:rPr>
              <a:t>あ</a:t>
            </a:r>
            <a:r>
              <a:rPr lang="ja-JP" altLang="en-US" sz="2800" dirty="0"/>
              <a:t>　　おか</a:t>
            </a:r>
            <a:r>
              <a:rPr lang="ja-JP" altLang="en-US" sz="2800" dirty="0">
                <a:solidFill>
                  <a:srgbClr val="0070C0"/>
                </a:solidFill>
              </a:rPr>
              <a:t>あ</a:t>
            </a:r>
            <a:r>
              <a:rPr lang="ja-JP" altLang="en-US" sz="2800" dirty="0"/>
              <a:t>さん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（妈妈）</a:t>
            </a:r>
            <a:r>
              <a:rPr lang="ja-JP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　</a:t>
            </a:r>
            <a:r>
              <a:rPr lang="ja-JP" altLang="en-US" sz="2800" dirty="0"/>
              <a:t>さ</a:t>
            </a:r>
            <a:r>
              <a:rPr lang="ja-JP" altLang="en-US" sz="2800" dirty="0">
                <a:solidFill>
                  <a:srgbClr val="0070C0"/>
                </a:solidFill>
              </a:rPr>
              <a:t>あ</a:t>
            </a:r>
            <a:endParaRPr lang="en-US" altLang="ja-JP" sz="2800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/>
              <a:t>い段仮名＋</a:t>
            </a:r>
            <a:r>
              <a:rPr lang="ja-JP" altLang="en-US" sz="2800" dirty="0">
                <a:solidFill>
                  <a:schemeClr val="bg2">
                    <a:lumMod val="10000"/>
                  </a:schemeClr>
                </a:solidFill>
                <a:highlight>
                  <a:srgbClr val="00FF00"/>
                </a:highlight>
              </a:rPr>
              <a:t>い</a:t>
            </a:r>
            <a:r>
              <a:rPr lang="ja-JP" altLang="en-US" sz="2800" dirty="0"/>
              <a:t>　　おに</a:t>
            </a:r>
            <a:r>
              <a:rPr lang="ja-JP" altLang="en-US" sz="2800" dirty="0">
                <a:solidFill>
                  <a:srgbClr val="00B050"/>
                </a:solidFill>
              </a:rPr>
              <a:t>い</a:t>
            </a:r>
            <a:r>
              <a:rPr lang="ja-JP" altLang="en-US" sz="2800" dirty="0"/>
              <a:t>さん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（哥哥）   </a:t>
            </a:r>
            <a:r>
              <a:rPr lang="ja-JP" altLang="en-US" sz="2800" dirty="0"/>
              <a:t>おいし</a:t>
            </a:r>
            <a:r>
              <a:rPr lang="ja-JP" altLang="en-US" sz="2800" dirty="0">
                <a:solidFill>
                  <a:srgbClr val="00B050"/>
                </a:solidFill>
              </a:rPr>
              <a:t>い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（好吃）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/>
              <a:t>う段仮名＋</a:t>
            </a:r>
            <a:r>
              <a:rPr lang="ja-JP" altLang="en-US" sz="2800" dirty="0">
                <a:solidFill>
                  <a:schemeClr val="bg2">
                    <a:lumMod val="10000"/>
                  </a:schemeClr>
                </a:solidFill>
                <a:highlight>
                  <a:srgbClr val="FF00FF"/>
                </a:highlight>
              </a:rPr>
              <a:t>う</a:t>
            </a:r>
            <a:r>
              <a:rPr lang="ja-JP" altLang="en-US" sz="2800" dirty="0"/>
              <a:t>　　く</a:t>
            </a:r>
            <a:r>
              <a:rPr lang="ja-JP" altLang="en-US" sz="2800" dirty="0">
                <a:solidFill>
                  <a:srgbClr val="CC00CC"/>
                </a:solidFill>
              </a:rPr>
              <a:t>う</a:t>
            </a:r>
            <a:r>
              <a:rPr lang="ja-JP" altLang="en-US" sz="2800" dirty="0"/>
              <a:t>き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（空气）</a:t>
            </a:r>
            <a:r>
              <a:rPr lang="ja-JP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　　　</a:t>
            </a:r>
            <a:r>
              <a:rPr lang="ja-JP" altLang="en-US" sz="2800" dirty="0"/>
              <a:t>ゆ</a:t>
            </a:r>
            <a:r>
              <a:rPr lang="ja-JP" altLang="en-US" sz="2800" dirty="0">
                <a:solidFill>
                  <a:srgbClr val="CC00CC"/>
                </a:solidFill>
              </a:rPr>
              <a:t>う</a:t>
            </a:r>
            <a:r>
              <a:rPr lang="ja-JP" altLang="en-US" sz="2800" dirty="0"/>
              <a:t>めい</a:t>
            </a:r>
            <a:r>
              <a:rPr lang="zh-CN" altLang="en-US" sz="2800" dirty="0"/>
              <a:t>（有名）</a:t>
            </a:r>
            <a:endParaRPr lang="en-US" altLang="ja-JP" sz="2800" dirty="0"/>
          </a:p>
          <a:p>
            <a:pPr>
              <a:lnSpc>
                <a:spcPct val="200000"/>
              </a:lnSpc>
            </a:pPr>
            <a:r>
              <a:rPr lang="ja-JP" altLang="en-US" sz="2800" dirty="0"/>
              <a:t>え段仮名＋</a:t>
            </a:r>
            <a:r>
              <a:rPr lang="ja-JP" altLang="en-US" sz="2800" dirty="0">
                <a:solidFill>
                  <a:schemeClr val="bg2">
                    <a:lumMod val="10000"/>
                  </a:schemeClr>
                </a:solidFill>
                <a:highlight>
                  <a:srgbClr val="00FF00"/>
                </a:highlight>
              </a:rPr>
              <a:t>い</a:t>
            </a:r>
            <a:r>
              <a:rPr lang="ja-JP" altLang="en-US" sz="2800" dirty="0"/>
              <a:t>　　せんせ</a:t>
            </a:r>
            <a:r>
              <a:rPr lang="ja-JP" altLang="en-US" sz="2800" dirty="0">
                <a:solidFill>
                  <a:srgbClr val="00B050"/>
                </a:solidFill>
              </a:rPr>
              <a:t>い</a:t>
            </a:r>
            <a:r>
              <a:rPr lang="ja-JP" altLang="en-US" sz="2800" dirty="0">
                <a:solidFill>
                  <a:srgbClr val="C00000"/>
                </a:solidFill>
              </a:rPr>
              <a:t>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（老师）</a:t>
            </a:r>
            <a:r>
              <a:rPr lang="ja-JP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　　</a:t>
            </a:r>
            <a:r>
              <a:rPr lang="ja-JP" altLang="en-US" sz="2800" dirty="0"/>
              <a:t>せ</a:t>
            </a:r>
            <a:r>
              <a:rPr lang="ja-JP" altLang="en-US" sz="2800" dirty="0">
                <a:solidFill>
                  <a:srgbClr val="00B050"/>
                </a:solidFill>
              </a:rPr>
              <a:t>い</a:t>
            </a:r>
            <a:r>
              <a:rPr lang="ja-JP" altLang="en-US" sz="2800" dirty="0"/>
              <a:t>かつ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（生活）</a:t>
            </a:r>
            <a:endParaRPr lang="en-US" altLang="ja-JP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/>
              <a:t>お段仮名＋</a:t>
            </a:r>
            <a:r>
              <a:rPr lang="ja-JP" altLang="en-US" sz="2800" dirty="0">
                <a:solidFill>
                  <a:schemeClr val="bg2">
                    <a:lumMod val="10000"/>
                  </a:schemeClr>
                </a:solidFill>
                <a:highlight>
                  <a:srgbClr val="FF00FF"/>
                </a:highlight>
              </a:rPr>
              <a:t>う</a:t>
            </a:r>
            <a:r>
              <a:rPr lang="ja-JP" altLang="en-US" sz="2800" dirty="0"/>
              <a:t>　　おと</a:t>
            </a:r>
            <a:r>
              <a:rPr lang="ja-JP" altLang="en-US" sz="2800" dirty="0">
                <a:solidFill>
                  <a:srgbClr val="CC00CC"/>
                </a:solidFill>
              </a:rPr>
              <a:t>う</a:t>
            </a:r>
            <a:r>
              <a:rPr lang="ja-JP" altLang="en-US" sz="2800" dirty="0"/>
              <a:t>さん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（爸爸）</a:t>
            </a:r>
            <a:r>
              <a:rPr lang="ja-JP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　 </a:t>
            </a:r>
            <a:r>
              <a:rPr lang="ja-JP" altLang="en-US" sz="2800" dirty="0"/>
              <a:t>かんこ</a:t>
            </a:r>
            <a:r>
              <a:rPr lang="ja-JP" altLang="en-US" sz="2800" dirty="0">
                <a:solidFill>
                  <a:srgbClr val="CC00CC"/>
                </a:solidFill>
              </a:rPr>
              <a:t>う</a:t>
            </a:r>
            <a:r>
              <a:rPr lang="ja-JP" altLang="en-US" sz="2800" dirty="0">
                <a:solidFill>
                  <a:srgbClr val="0070C0"/>
                </a:solidFill>
              </a:rPr>
              <a:t>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（观光）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64640" y="1087120"/>
            <a:ext cx="9428480" cy="2887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特殊长音</a:t>
            </a:r>
            <a:endParaRPr lang="en-US" altLang="zh-CN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ja-JP" altLang="en-US" sz="3200" dirty="0"/>
              <a:t>え段仮名＋</a:t>
            </a:r>
            <a:r>
              <a:rPr lang="ja-JP" altLang="en-US" sz="3200" dirty="0">
                <a:solidFill>
                  <a:srgbClr val="CC00CC"/>
                </a:solidFill>
              </a:rPr>
              <a:t>ね</a:t>
            </a:r>
            <a:r>
              <a:rPr lang="ja-JP" altLang="en-US" sz="3200" dirty="0"/>
              <a:t>　　おね</a:t>
            </a:r>
            <a:r>
              <a:rPr lang="ja-JP" altLang="en-US" sz="3200" dirty="0">
                <a:solidFill>
                  <a:srgbClr val="CC00CC"/>
                </a:solidFill>
              </a:rPr>
              <a:t>え</a:t>
            </a:r>
            <a:r>
              <a:rPr lang="ja-JP" altLang="en-US" sz="3200" dirty="0"/>
              <a:t>さん</a:t>
            </a:r>
            <a:r>
              <a:rPr lang="zh-CN" altLang="en-US" sz="3200" dirty="0"/>
              <a:t>（姐姐）</a:t>
            </a:r>
            <a:r>
              <a:rPr lang="ja-JP" altLang="en-US" sz="3200" dirty="0"/>
              <a:t>　ね</a:t>
            </a:r>
            <a:r>
              <a:rPr lang="ja-JP" altLang="en-US" sz="3200" dirty="0">
                <a:solidFill>
                  <a:srgbClr val="CC00CC"/>
                </a:solidFill>
              </a:rPr>
              <a:t>え</a:t>
            </a:r>
            <a:r>
              <a:rPr lang="zh-CN" altLang="en-US" sz="3200" dirty="0"/>
              <a:t>（哎）</a:t>
            </a:r>
            <a:endParaRPr lang="en-US" altLang="ja-JP" sz="3200" dirty="0"/>
          </a:p>
          <a:p>
            <a:pPr>
              <a:lnSpc>
                <a:spcPct val="200000"/>
              </a:lnSpc>
            </a:pPr>
            <a:r>
              <a:rPr lang="ja-JP" altLang="en-US" sz="3200" dirty="0"/>
              <a:t>お段仮名＋</a:t>
            </a:r>
            <a:r>
              <a:rPr lang="ja-JP" altLang="en-US" sz="3200" dirty="0">
                <a:solidFill>
                  <a:srgbClr val="CC00CC"/>
                </a:solidFill>
              </a:rPr>
              <a:t>お</a:t>
            </a:r>
            <a:r>
              <a:rPr lang="ja-JP" altLang="en-US" sz="3200" dirty="0"/>
              <a:t>　　と</a:t>
            </a:r>
            <a:r>
              <a:rPr lang="ja-JP" altLang="en-US" sz="3200" dirty="0">
                <a:solidFill>
                  <a:srgbClr val="CC00CC"/>
                </a:solidFill>
              </a:rPr>
              <a:t>お</a:t>
            </a:r>
            <a:r>
              <a:rPr lang="ja-JP" altLang="en-US" sz="3200" dirty="0"/>
              <a:t>い </a:t>
            </a:r>
            <a:r>
              <a:rPr lang="zh-CN" altLang="en-US" sz="3200" dirty="0"/>
              <a:t>（远）   </a:t>
            </a:r>
            <a:r>
              <a:rPr lang="ja-JP" altLang="en-US" sz="3200" dirty="0"/>
              <a:t>と</a:t>
            </a:r>
            <a:r>
              <a:rPr lang="ja-JP" altLang="en-US" sz="3200" dirty="0">
                <a:solidFill>
                  <a:srgbClr val="CC00CC"/>
                </a:solidFill>
              </a:rPr>
              <a:t>お</a:t>
            </a:r>
            <a:r>
              <a:rPr lang="ja-JP" altLang="en-US" sz="3200" dirty="0"/>
              <a:t>る</a:t>
            </a:r>
            <a:r>
              <a:rPr lang="zh-CN" altLang="en-US" sz="3200" dirty="0"/>
              <a:t>（通过）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89103" y="843379"/>
            <a:ext cx="944584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C00000"/>
                </a:solidFill>
              </a:rPr>
              <a:t>外来語の長音</a:t>
            </a:r>
            <a:endParaRPr lang="en-US" altLang="ja-JP" sz="3200" dirty="0">
              <a:solidFill>
                <a:srgbClr val="C00000"/>
              </a:solidFill>
            </a:endParaRPr>
          </a:p>
          <a:p>
            <a:endParaRPr lang="en-US" altLang="zh-CN" sz="2800" dirty="0"/>
          </a:p>
          <a:p>
            <a:r>
              <a:rPr lang="ja-JP" altLang="en-US" sz="2800" dirty="0"/>
              <a:t>クール </a:t>
            </a:r>
            <a:r>
              <a:rPr lang="en-US" altLang="ja-JP" sz="2800" dirty="0"/>
              <a:t> ( cool )</a:t>
            </a:r>
            <a:r>
              <a:rPr lang="ja-JP" altLang="en-US" sz="2800" dirty="0"/>
              <a:t>　　　            ノート </a:t>
            </a:r>
            <a:r>
              <a:rPr lang="en-US" altLang="ja-JP" sz="2800" dirty="0"/>
              <a:t>( note ) </a:t>
            </a:r>
            <a:endParaRPr lang="en-US" altLang="ja-JP" sz="2800" dirty="0"/>
          </a:p>
          <a:p>
            <a:r>
              <a:rPr lang="ja-JP" altLang="en-US" sz="2800" dirty="0"/>
              <a:t>　　</a:t>
            </a:r>
            <a:endParaRPr lang="en-US" altLang="ja-JP" sz="2800" dirty="0"/>
          </a:p>
          <a:p>
            <a:r>
              <a:rPr lang="ja-JP" altLang="en-US" sz="2800" dirty="0"/>
              <a:t>スーパー </a:t>
            </a:r>
            <a:r>
              <a:rPr lang="en-US" altLang="ja-JP" sz="2800" dirty="0"/>
              <a:t>( super</a:t>
            </a:r>
            <a:r>
              <a:rPr lang="en-US" altLang="ja-JP" sz="2800" dirty="0">
                <a:highlight>
                  <a:srgbClr val="00FFFF"/>
                </a:highlight>
              </a:rPr>
              <a:t>market </a:t>
            </a:r>
            <a:r>
              <a:rPr lang="en-US" altLang="ja-JP" sz="2800" dirty="0"/>
              <a:t>)</a:t>
            </a:r>
            <a:r>
              <a:rPr lang="ja-JP" altLang="en-US" sz="2800" dirty="0"/>
              <a:t>　　デパート </a:t>
            </a:r>
            <a:r>
              <a:rPr lang="en-US" altLang="ja-JP" sz="2800" dirty="0"/>
              <a:t>( depart</a:t>
            </a:r>
            <a:r>
              <a:rPr lang="en-US" altLang="ja-JP" sz="2800" dirty="0">
                <a:highlight>
                  <a:srgbClr val="00FFFF"/>
                </a:highlight>
              </a:rPr>
              <a:t>ment</a:t>
            </a:r>
            <a:r>
              <a:rPr lang="en-US" altLang="ja-JP" sz="2800" dirty="0"/>
              <a:t> )</a:t>
            </a:r>
            <a:endParaRPr lang="en-US" altLang="ja-JP" sz="2800" dirty="0"/>
          </a:p>
          <a:p>
            <a:endParaRPr lang="en-US" altLang="zh-CN" sz="2800" dirty="0"/>
          </a:p>
          <a:p>
            <a:r>
              <a:rPr lang="ja-JP" altLang="en-US" sz="2800" dirty="0"/>
              <a:t>ニュース </a:t>
            </a:r>
            <a:r>
              <a:rPr lang="en-US" altLang="ja-JP" sz="2800" dirty="0"/>
              <a:t>( news )</a:t>
            </a:r>
            <a:r>
              <a:rPr lang="ja-JP" altLang="en-US" sz="2800" dirty="0"/>
              <a:t>　　            ジュース </a:t>
            </a:r>
            <a:r>
              <a:rPr lang="en-US" altLang="ja-JP" sz="2800" dirty="0"/>
              <a:t>( juice )</a:t>
            </a:r>
            <a:endParaRPr lang="en-US" altLang="ja-JP" sz="2800" dirty="0"/>
          </a:p>
          <a:p>
            <a:endParaRPr lang="en-US" altLang="zh-CN" sz="2800" dirty="0"/>
          </a:p>
          <a:p>
            <a:r>
              <a:rPr lang="ja-JP" altLang="en-US" sz="2800" dirty="0"/>
              <a:t>タクシー </a:t>
            </a:r>
            <a:r>
              <a:rPr lang="en-US" altLang="ja-JP" sz="2800" dirty="0"/>
              <a:t>( taxi )</a:t>
            </a:r>
            <a:r>
              <a:rPr lang="ja-JP" altLang="en-US" sz="2800" dirty="0"/>
              <a:t>　　           　カード </a:t>
            </a:r>
            <a:r>
              <a:rPr lang="en-US" altLang="ja-JP" sz="2800" dirty="0"/>
              <a:t>( card )</a:t>
            </a:r>
            <a:endParaRPr lang="en-US" altLang="zh-CN" sz="2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731519"/>
            <a:ext cx="8229600" cy="5110481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Clr>
                <a:schemeClr val="accent3"/>
              </a:buClr>
              <a:buNone/>
              <a:defRPr/>
            </a:pPr>
            <a:r>
              <a:rPr lang="ja-JP" altLang="en-US" sz="11200" dirty="0">
                <a:solidFill>
                  <a:srgbClr val="0070C0"/>
                </a:solidFill>
                <a:sym typeface="+mn-ea"/>
              </a:rPr>
              <a:t>長音練習</a:t>
            </a:r>
            <a:endParaRPr lang="en-US" altLang="ja-JP" sz="11200" dirty="0">
              <a:solidFill>
                <a:srgbClr val="0070C0"/>
              </a:solidFill>
              <a:sym typeface="+mn-ea"/>
            </a:endParaRPr>
          </a:p>
          <a:p>
            <a:pPr marL="274320" indent="-274320" eaLnBrk="1" fontAlgn="auto" hangingPunct="1">
              <a:lnSpc>
                <a:spcPct val="17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ja-JP" altLang="en-US" sz="2400" dirty="0">
                <a:sym typeface="+mn-ea"/>
              </a:rPr>
              <a:t>　</a:t>
            </a:r>
            <a:r>
              <a:rPr lang="ja-JP" altLang="en-US" sz="5500" dirty="0">
                <a:sym typeface="+mn-ea"/>
              </a:rPr>
              <a:t>　　</a:t>
            </a:r>
            <a:r>
              <a:rPr lang="ja-JP" altLang="en-US" sz="9600" dirty="0">
                <a:sym typeface="+mn-ea"/>
              </a:rPr>
              <a:t>　</a:t>
            </a:r>
            <a:r>
              <a:rPr lang="ja-JP" altLang="en-US" sz="9600" b="1" dirty="0">
                <a:solidFill>
                  <a:srgbClr val="C00000"/>
                </a:solidFill>
                <a:sym typeface="+mn-ea"/>
              </a:rPr>
              <a:t>非長音</a:t>
            </a:r>
            <a:r>
              <a:rPr lang="zh-CN" altLang="en-US" sz="9600" dirty="0">
                <a:sym typeface="+mn-ea"/>
              </a:rPr>
              <a:t>                            </a:t>
            </a:r>
            <a:r>
              <a:rPr lang="ja-JP" altLang="en-US" sz="9600" dirty="0">
                <a:sym typeface="+mn-ea"/>
              </a:rPr>
              <a:t>　</a:t>
            </a:r>
            <a:r>
              <a:rPr lang="zh-CN" altLang="en-US" sz="9600" dirty="0">
                <a:sym typeface="+mn-ea"/>
              </a:rPr>
              <a:t> </a:t>
            </a:r>
            <a:r>
              <a:rPr lang="ja-JP" altLang="en-US" sz="9600" b="1" dirty="0">
                <a:solidFill>
                  <a:srgbClr val="C00000"/>
                </a:solidFill>
                <a:sym typeface="+mn-ea"/>
              </a:rPr>
              <a:t>長音</a:t>
            </a:r>
            <a:endParaRPr lang="en-US" altLang="zh-CN" sz="9600" b="1" dirty="0">
              <a:solidFill>
                <a:srgbClr val="C00000"/>
              </a:solidFill>
              <a:sym typeface="+mn-ea"/>
            </a:endParaRPr>
          </a:p>
          <a:p>
            <a:pPr marL="274320" indent="-274320" eaLnBrk="1" fontAlgn="auto" hangingPunct="1">
              <a:lnSpc>
                <a:spcPct val="17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ja-JP" altLang="en-US" sz="9600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　　</a:t>
            </a:r>
            <a:r>
              <a:rPr lang="ja-JP" altLang="zh-CN" sz="9600" dirty="0">
                <a:latin typeface="+mn-ea"/>
                <a:sym typeface="+mn-ea"/>
              </a:rPr>
              <a:t>おばさん</a:t>
            </a:r>
            <a:r>
              <a:rPr lang="ja-JP" altLang="en-US" sz="9600" dirty="0">
                <a:latin typeface="+mn-ea"/>
                <a:sym typeface="+mn-ea"/>
              </a:rPr>
              <a:t>　</a:t>
            </a:r>
            <a:r>
              <a:rPr lang="en-US" altLang="ja-JP" sz="9600" dirty="0">
                <a:latin typeface="+mn-ea"/>
                <a:sym typeface="+mn-ea"/>
              </a:rPr>
              <a:t>(</a:t>
            </a:r>
            <a:r>
              <a:rPr lang="zh-CN" altLang="en-US" sz="9600" dirty="0">
                <a:latin typeface="+mn-ea"/>
                <a:sym typeface="+mn-ea"/>
              </a:rPr>
              <a:t>阿姨</a:t>
            </a:r>
            <a:r>
              <a:rPr lang="en-US" altLang="zh-CN" sz="9600" dirty="0">
                <a:latin typeface="+mn-ea"/>
                <a:sym typeface="+mn-ea"/>
              </a:rPr>
              <a:t>)</a:t>
            </a:r>
            <a:r>
              <a:rPr lang="ja-JP" altLang="zh-CN" sz="9600" dirty="0">
                <a:latin typeface="+mn-ea"/>
                <a:sym typeface="+mn-ea"/>
              </a:rPr>
              <a:t>　</a:t>
            </a:r>
            <a:r>
              <a:rPr lang="ja-JP" altLang="en-US" sz="9600" dirty="0">
                <a:latin typeface="+mn-ea"/>
                <a:sym typeface="+mn-ea"/>
              </a:rPr>
              <a:t>　    </a:t>
            </a:r>
            <a:r>
              <a:rPr lang="ja-JP" altLang="zh-CN" sz="9600" dirty="0">
                <a:latin typeface="+mn-ea"/>
                <a:sym typeface="+mn-ea"/>
              </a:rPr>
              <a:t>おばあさん</a:t>
            </a:r>
            <a:r>
              <a:rPr lang="ja-JP" altLang="en-US" sz="9600" dirty="0">
                <a:latin typeface="+mn-ea"/>
                <a:sym typeface="+mn-ea"/>
              </a:rPr>
              <a:t>　</a:t>
            </a:r>
            <a:r>
              <a:rPr lang="en-US" altLang="ja-JP" sz="9600" dirty="0">
                <a:latin typeface="+mn-ea"/>
                <a:sym typeface="+mn-ea"/>
              </a:rPr>
              <a:t>(</a:t>
            </a:r>
            <a:r>
              <a:rPr lang="zh-CN" altLang="en-US" sz="9600" dirty="0">
                <a:latin typeface="+mn-ea"/>
                <a:sym typeface="+mn-ea"/>
              </a:rPr>
              <a:t>奶奶</a:t>
            </a:r>
            <a:r>
              <a:rPr lang="en-US" altLang="zh-CN" sz="9600" dirty="0">
                <a:latin typeface="+mn-ea"/>
                <a:sym typeface="+mn-ea"/>
              </a:rPr>
              <a:t>)</a:t>
            </a:r>
            <a:endParaRPr lang="en-US" altLang="zh-CN" sz="9600" dirty="0">
              <a:latin typeface="+mn-ea"/>
            </a:endParaRPr>
          </a:p>
          <a:p>
            <a:pPr marL="274320" indent="-274320" eaLnBrk="1" fontAlgn="auto" hangingPunct="1">
              <a:lnSpc>
                <a:spcPct val="17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ja-JP" altLang="zh-CN" sz="9600" dirty="0">
                <a:latin typeface="+mn-ea"/>
                <a:sym typeface="+mn-ea"/>
              </a:rPr>
              <a:t>　　おじさん</a:t>
            </a:r>
            <a:r>
              <a:rPr lang="ja-JP" altLang="en-US" sz="9600" dirty="0">
                <a:latin typeface="+mn-ea"/>
                <a:sym typeface="+mn-ea"/>
              </a:rPr>
              <a:t>　</a:t>
            </a:r>
            <a:r>
              <a:rPr lang="en-US" altLang="ja-JP" sz="9600" dirty="0">
                <a:latin typeface="+mn-ea"/>
                <a:sym typeface="+mn-ea"/>
              </a:rPr>
              <a:t>(</a:t>
            </a:r>
            <a:r>
              <a:rPr lang="zh-CN" altLang="en-US" sz="9600" dirty="0">
                <a:latin typeface="+mn-ea"/>
                <a:sym typeface="+mn-ea"/>
              </a:rPr>
              <a:t>叔叔</a:t>
            </a:r>
            <a:r>
              <a:rPr lang="en-US" altLang="zh-CN" sz="9600" dirty="0">
                <a:latin typeface="+mn-ea"/>
                <a:sym typeface="+mn-ea"/>
              </a:rPr>
              <a:t>)</a:t>
            </a:r>
            <a:r>
              <a:rPr lang="ja-JP" altLang="zh-CN" sz="9600" dirty="0">
                <a:latin typeface="+mn-ea"/>
                <a:sym typeface="+mn-ea"/>
              </a:rPr>
              <a:t>　</a:t>
            </a:r>
            <a:r>
              <a:rPr lang="ja-JP" altLang="en-US" sz="9600" dirty="0">
                <a:latin typeface="+mn-ea"/>
                <a:sym typeface="+mn-ea"/>
              </a:rPr>
              <a:t>　    </a:t>
            </a:r>
            <a:r>
              <a:rPr lang="ja-JP" altLang="zh-CN" sz="9600" dirty="0">
                <a:latin typeface="+mn-ea"/>
                <a:sym typeface="+mn-ea"/>
              </a:rPr>
              <a:t>おじいさん</a:t>
            </a:r>
            <a:r>
              <a:rPr lang="ja-JP" altLang="en-US" sz="9600" dirty="0">
                <a:latin typeface="+mn-ea"/>
                <a:sym typeface="+mn-ea"/>
              </a:rPr>
              <a:t>　</a:t>
            </a:r>
            <a:r>
              <a:rPr lang="en-US" altLang="ja-JP" sz="9600" dirty="0">
                <a:latin typeface="+mn-ea"/>
                <a:sym typeface="+mn-ea"/>
              </a:rPr>
              <a:t>(</a:t>
            </a:r>
            <a:r>
              <a:rPr lang="zh-CN" altLang="en-US" sz="9600" dirty="0">
                <a:latin typeface="+mn-ea"/>
                <a:sym typeface="+mn-ea"/>
              </a:rPr>
              <a:t>爷爷</a:t>
            </a:r>
            <a:r>
              <a:rPr lang="en-US" altLang="zh-CN" sz="9600" dirty="0">
                <a:latin typeface="+mn-ea"/>
                <a:sym typeface="+mn-ea"/>
              </a:rPr>
              <a:t>)</a:t>
            </a:r>
            <a:r>
              <a:rPr lang="ja-JP" altLang="zh-CN" sz="9600" dirty="0">
                <a:latin typeface="+mn-ea"/>
                <a:sym typeface="+mn-ea"/>
              </a:rPr>
              <a:t>　</a:t>
            </a:r>
            <a:endParaRPr lang="ja-JP" altLang="zh-CN" sz="9600" dirty="0">
              <a:latin typeface="+mn-ea"/>
            </a:endParaRPr>
          </a:p>
          <a:p>
            <a:pPr marL="274320" indent="-274320" eaLnBrk="1" fontAlgn="auto" hangingPunct="1">
              <a:lnSpc>
                <a:spcPct val="17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ja-JP" altLang="zh-CN" sz="9600" dirty="0">
                <a:latin typeface="+mn-ea"/>
                <a:sym typeface="+mn-ea"/>
              </a:rPr>
              <a:t>　　ゆき</a:t>
            </a:r>
            <a:r>
              <a:rPr lang="ja-JP" altLang="en-US" sz="9600" dirty="0">
                <a:latin typeface="+mn-ea"/>
                <a:sym typeface="+mn-ea"/>
              </a:rPr>
              <a:t>　</a:t>
            </a:r>
            <a:r>
              <a:rPr lang="en-US" altLang="ja-JP" sz="9600" dirty="0">
                <a:latin typeface="+mn-ea"/>
                <a:sym typeface="+mn-ea"/>
              </a:rPr>
              <a:t>(</a:t>
            </a:r>
            <a:r>
              <a:rPr lang="zh-CN" altLang="en-US" sz="9600" dirty="0">
                <a:latin typeface="+mn-ea"/>
                <a:sym typeface="+mn-ea"/>
              </a:rPr>
              <a:t>雪</a:t>
            </a:r>
            <a:r>
              <a:rPr lang="en-US" altLang="zh-CN" sz="9600" dirty="0">
                <a:latin typeface="+mn-ea"/>
                <a:sym typeface="+mn-ea"/>
              </a:rPr>
              <a:t>)</a:t>
            </a:r>
            <a:r>
              <a:rPr lang="ja-JP" altLang="zh-CN" sz="9600" dirty="0">
                <a:latin typeface="+mn-ea"/>
                <a:sym typeface="+mn-ea"/>
              </a:rPr>
              <a:t>　</a:t>
            </a:r>
            <a:r>
              <a:rPr lang="ja-JP" altLang="en-US" sz="9600" dirty="0">
                <a:latin typeface="+mn-ea"/>
                <a:sym typeface="+mn-ea"/>
              </a:rPr>
              <a:t>　　　　    </a:t>
            </a:r>
            <a:r>
              <a:rPr lang="ja-JP" altLang="zh-CN" sz="9600" dirty="0">
                <a:latin typeface="+mn-ea"/>
                <a:sym typeface="+mn-ea"/>
              </a:rPr>
              <a:t>ゆうき</a:t>
            </a:r>
            <a:r>
              <a:rPr lang="ja-JP" altLang="en-US" sz="9600" dirty="0">
                <a:latin typeface="+mn-ea"/>
                <a:sym typeface="+mn-ea"/>
              </a:rPr>
              <a:t>　</a:t>
            </a:r>
            <a:r>
              <a:rPr lang="en-US" altLang="ja-JP" sz="9600" dirty="0">
                <a:latin typeface="+mn-ea"/>
                <a:sym typeface="+mn-ea"/>
              </a:rPr>
              <a:t>(</a:t>
            </a:r>
            <a:r>
              <a:rPr lang="zh-CN" altLang="en-US" sz="9600" dirty="0">
                <a:latin typeface="+mn-ea"/>
                <a:sym typeface="+mn-ea"/>
              </a:rPr>
              <a:t>勇气</a:t>
            </a:r>
            <a:r>
              <a:rPr lang="en-US" altLang="zh-CN" sz="9600" dirty="0">
                <a:latin typeface="+mn-ea"/>
                <a:sym typeface="+mn-ea"/>
              </a:rPr>
              <a:t>)</a:t>
            </a:r>
            <a:endParaRPr lang="en-US" altLang="zh-CN" sz="9600" dirty="0">
              <a:latin typeface="+mn-ea"/>
            </a:endParaRPr>
          </a:p>
          <a:p>
            <a:pPr marL="274320" indent="-274320" eaLnBrk="1" fontAlgn="auto" hangingPunct="1">
              <a:lnSpc>
                <a:spcPct val="17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ja-JP" altLang="zh-CN" sz="9600" dirty="0">
                <a:latin typeface="+mn-ea"/>
                <a:sym typeface="+mn-ea"/>
              </a:rPr>
              <a:t>　　え</a:t>
            </a:r>
            <a:r>
              <a:rPr lang="ja-JP" altLang="en-US" sz="9600" dirty="0">
                <a:latin typeface="+mn-ea"/>
                <a:sym typeface="+mn-ea"/>
              </a:rPr>
              <a:t>　</a:t>
            </a:r>
            <a:r>
              <a:rPr lang="en-US" altLang="ja-JP" sz="9600" dirty="0">
                <a:latin typeface="+mn-ea"/>
                <a:sym typeface="+mn-ea"/>
              </a:rPr>
              <a:t>(</a:t>
            </a:r>
            <a:r>
              <a:rPr lang="zh-CN" altLang="en-US" sz="9600" dirty="0">
                <a:latin typeface="+mn-ea"/>
                <a:sym typeface="+mn-ea"/>
              </a:rPr>
              <a:t>画</a:t>
            </a:r>
            <a:r>
              <a:rPr lang="en-US" altLang="zh-CN" sz="9600" dirty="0">
                <a:latin typeface="+mn-ea"/>
                <a:sym typeface="+mn-ea"/>
              </a:rPr>
              <a:t>)</a:t>
            </a:r>
            <a:r>
              <a:rPr lang="ja-JP" altLang="zh-CN" sz="9600" dirty="0">
                <a:latin typeface="+mn-ea"/>
                <a:sym typeface="+mn-ea"/>
              </a:rPr>
              <a:t>　 </a:t>
            </a:r>
            <a:r>
              <a:rPr lang="ja-JP" altLang="en-US" sz="9600" dirty="0">
                <a:latin typeface="+mn-ea"/>
                <a:sym typeface="+mn-ea"/>
              </a:rPr>
              <a:t>　　　　</a:t>
            </a:r>
            <a:r>
              <a:rPr lang="ja-JP" altLang="zh-CN" sz="9600" dirty="0">
                <a:latin typeface="+mn-ea"/>
                <a:sym typeface="+mn-ea"/>
              </a:rPr>
              <a:t> </a:t>
            </a:r>
            <a:r>
              <a:rPr lang="en-US" altLang="ja-JP" sz="9600" dirty="0">
                <a:latin typeface="+mn-ea"/>
                <a:sym typeface="+mn-ea"/>
              </a:rPr>
              <a:t>    </a:t>
            </a:r>
            <a:r>
              <a:rPr lang="ja-JP" altLang="zh-CN" sz="9600" dirty="0">
                <a:latin typeface="+mn-ea"/>
                <a:sym typeface="+mn-ea"/>
              </a:rPr>
              <a:t>ええ</a:t>
            </a:r>
            <a:r>
              <a:rPr lang="ja-JP" altLang="en-US" sz="9600" dirty="0">
                <a:latin typeface="+mn-ea"/>
                <a:sym typeface="+mn-ea"/>
              </a:rPr>
              <a:t>　</a:t>
            </a:r>
            <a:r>
              <a:rPr lang="en-US" altLang="ja-JP" sz="9600" dirty="0">
                <a:latin typeface="+mn-ea"/>
                <a:sym typeface="+mn-ea"/>
              </a:rPr>
              <a:t>(</a:t>
            </a:r>
            <a:r>
              <a:rPr lang="zh-CN" altLang="en-US" sz="9600" dirty="0">
                <a:latin typeface="+mn-ea"/>
                <a:sym typeface="+mn-ea"/>
              </a:rPr>
              <a:t>是</a:t>
            </a:r>
            <a:r>
              <a:rPr lang="en-US" altLang="zh-CN" sz="9600" dirty="0">
                <a:latin typeface="+mn-ea"/>
                <a:sym typeface="+mn-ea"/>
              </a:rPr>
              <a:t>)</a:t>
            </a:r>
            <a:endParaRPr lang="en-US" altLang="zh-CN" sz="9600" dirty="0">
              <a:latin typeface="+mn-ea"/>
            </a:endParaRPr>
          </a:p>
          <a:p>
            <a:pPr marL="274320" indent="-274320" eaLnBrk="1" fontAlgn="auto" hangingPunct="1">
              <a:lnSpc>
                <a:spcPct val="17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ja-JP" altLang="zh-CN" sz="9600" dirty="0">
                <a:latin typeface="+mn-ea"/>
                <a:sym typeface="+mn-ea"/>
              </a:rPr>
              <a:t>　　とる</a:t>
            </a:r>
            <a:r>
              <a:rPr lang="ja-JP" altLang="en-US" sz="9600" dirty="0">
                <a:latin typeface="+mn-ea"/>
                <a:sym typeface="+mn-ea"/>
              </a:rPr>
              <a:t>　</a:t>
            </a:r>
            <a:r>
              <a:rPr lang="en-US" altLang="ja-JP" sz="9600" dirty="0">
                <a:latin typeface="+mn-ea"/>
                <a:sym typeface="+mn-ea"/>
              </a:rPr>
              <a:t>(</a:t>
            </a:r>
            <a:r>
              <a:rPr lang="zh-CN" altLang="en-US" sz="9600" dirty="0">
                <a:latin typeface="+mn-ea"/>
                <a:sym typeface="+mn-ea"/>
              </a:rPr>
              <a:t>拿</a:t>
            </a:r>
            <a:r>
              <a:rPr lang="en-US" altLang="zh-CN" sz="9600" dirty="0">
                <a:latin typeface="+mn-ea"/>
                <a:sym typeface="+mn-ea"/>
              </a:rPr>
              <a:t>)</a:t>
            </a:r>
            <a:r>
              <a:rPr lang="ja-JP" altLang="zh-CN" sz="9600" dirty="0">
                <a:latin typeface="+mn-ea"/>
                <a:sym typeface="+mn-ea"/>
              </a:rPr>
              <a:t>　</a:t>
            </a:r>
            <a:r>
              <a:rPr lang="ja-JP" altLang="en-US" sz="9600" dirty="0">
                <a:latin typeface="+mn-ea"/>
                <a:sym typeface="+mn-ea"/>
              </a:rPr>
              <a:t>　　　　    </a:t>
            </a:r>
            <a:r>
              <a:rPr lang="ja-JP" altLang="zh-CN" sz="9600" dirty="0">
                <a:latin typeface="+mn-ea"/>
                <a:sym typeface="+mn-ea"/>
              </a:rPr>
              <a:t>とおる</a:t>
            </a:r>
            <a:r>
              <a:rPr lang="ja-JP" altLang="en-US" sz="9600" dirty="0">
                <a:latin typeface="+mn-ea"/>
                <a:sym typeface="+mn-ea"/>
              </a:rPr>
              <a:t>　</a:t>
            </a:r>
            <a:r>
              <a:rPr lang="en-US" altLang="ja-JP" sz="9600" dirty="0">
                <a:latin typeface="+mn-ea"/>
                <a:sym typeface="+mn-ea"/>
              </a:rPr>
              <a:t>(</a:t>
            </a:r>
            <a:r>
              <a:rPr lang="zh-CN" altLang="en-US" sz="9600" dirty="0">
                <a:latin typeface="+mn-ea"/>
                <a:sym typeface="+mn-ea"/>
              </a:rPr>
              <a:t>通过</a:t>
            </a:r>
            <a:r>
              <a:rPr lang="en-US" altLang="zh-CN" sz="9600" dirty="0">
                <a:latin typeface="+mn-ea"/>
                <a:sym typeface="+mn-ea"/>
              </a:rPr>
              <a:t>)</a:t>
            </a:r>
            <a:endParaRPr lang="en-US" altLang="zh-CN" sz="9600" dirty="0">
              <a:latin typeface="+mn-ea"/>
            </a:endParaRPr>
          </a:p>
          <a:p>
            <a:pPr marL="274320" indent="-274320" eaLnBrk="1" fontAlgn="auto" hangingPunct="1">
              <a:lnSpc>
                <a:spcPct val="17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ja-JP" altLang="zh-CN" sz="9600" dirty="0">
                <a:latin typeface="+mn-ea"/>
                <a:sym typeface="+mn-ea"/>
              </a:rPr>
              <a:t>　　ここ</a:t>
            </a:r>
            <a:r>
              <a:rPr lang="ja-JP" altLang="en-US" sz="9600" dirty="0">
                <a:latin typeface="+mn-ea"/>
                <a:sym typeface="+mn-ea"/>
              </a:rPr>
              <a:t>　</a:t>
            </a:r>
            <a:r>
              <a:rPr lang="en-US" altLang="ja-JP" sz="9600" dirty="0">
                <a:latin typeface="+mn-ea"/>
                <a:sym typeface="+mn-ea"/>
              </a:rPr>
              <a:t>(</a:t>
            </a:r>
            <a:r>
              <a:rPr lang="zh-CN" altLang="en-US" sz="9600" dirty="0">
                <a:latin typeface="+mn-ea"/>
                <a:sym typeface="+mn-ea"/>
              </a:rPr>
              <a:t>这儿</a:t>
            </a:r>
            <a:r>
              <a:rPr lang="en-US" altLang="zh-CN" sz="9600" dirty="0">
                <a:latin typeface="+mn-ea"/>
                <a:sym typeface="+mn-ea"/>
              </a:rPr>
              <a:t>)</a:t>
            </a:r>
            <a:r>
              <a:rPr lang="ja-JP" altLang="zh-CN" sz="9600" dirty="0">
                <a:latin typeface="+mn-ea"/>
                <a:sym typeface="+mn-ea"/>
              </a:rPr>
              <a:t>　</a:t>
            </a:r>
            <a:r>
              <a:rPr lang="ja-JP" altLang="en-US" sz="9600" dirty="0">
                <a:latin typeface="+mn-ea"/>
                <a:sym typeface="+mn-ea"/>
              </a:rPr>
              <a:t>　　　    </a:t>
            </a:r>
            <a:r>
              <a:rPr lang="ja-JP" altLang="zh-CN" sz="9600" dirty="0">
                <a:latin typeface="+mn-ea"/>
                <a:sym typeface="+mn-ea"/>
              </a:rPr>
              <a:t>こうこう（</a:t>
            </a:r>
            <a:r>
              <a:rPr lang="zh-CN" altLang="ja-JP" sz="9600" dirty="0">
                <a:latin typeface="+mn-ea"/>
                <a:sym typeface="+mn-ea"/>
              </a:rPr>
              <a:t>高中</a:t>
            </a:r>
            <a:r>
              <a:rPr lang="en-US" altLang="zh-CN" sz="9600" dirty="0">
                <a:latin typeface="+mn-ea"/>
                <a:sym typeface="+mn-ea"/>
              </a:rPr>
              <a:t>)</a:t>
            </a:r>
            <a:r>
              <a:rPr lang="ja-JP" altLang="zh-CN" sz="9600" dirty="0">
                <a:latin typeface="+mn-ea"/>
                <a:sym typeface="+mn-ea"/>
              </a:rPr>
              <a:t>　</a:t>
            </a:r>
            <a:r>
              <a:rPr lang="ja-JP" altLang="zh-CN" sz="8000" dirty="0">
                <a:latin typeface="+mn-ea"/>
                <a:sym typeface="+mn-ea"/>
              </a:rPr>
              <a:t>　</a:t>
            </a:r>
            <a:endParaRPr lang="ja-JP" altLang="en-US" sz="8000" dirty="0">
              <a:latin typeface="+mn-ea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endParaRPr lang="ja-JP" altLang="zh-CN" sz="28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2110902" y="1439508"/>
          <a:ext cx="8026297" cy="46799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161"/>
                <a:gridCol w="720050"/>
                <a:gridCol w="792055"/>
                <a:gridCol w="792055"/>
                <a:gridCol w="936065"/>
                <a:gridCol w="864060"/>
                <a:gridCol w="936065"/>
                <a:gridCol w="792055"/>
                <a:gridCol w="648045"/>
                <a:gridCol w="813686"/>
              </a:tblGrid>
              <a:tr h="467995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FF00FF"/>
                          </a:highlight>
                        </a:rPr>
                        <a:t>パ</a:t>
                      </a:r>
                      <a:endParaRPr lang="zh-CN" altLang="en-US" sz="2400" dirty="0">
                        <a:highlight>
                          <a:srgbClr val="FF00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バ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ダ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ザ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ガ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ぱ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ば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だ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ざ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が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FF00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FF00FF"/>
                          </a:highlight>
                        </a:rPr>
                        <a:t>ピ</a:t>
                      </a:r>
                      <a:endParaRPr lang="zh-CN" altLang="en-US" sz="2400" dirty="0">
                        <a:highlight>
                          <a:srgbClr val="FF00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ビ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FFFF00"/>
                          </a:highlight>
                        </a:rPr>
                        <a:t>ヂ</a:t>
                      </a:r>
                      <a:endParaRPr lang="zh-CN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FFFF00"/>
                          </a:highlight>
                        </a:rPr>
                        <a:t>ジ</a:t>
                      </a:r>
                      <a:endParaRPr lang="zh-CN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ギ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ぴ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び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ぢ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FFFF00"/>
                          </a:highlight>
                        </a:rPr>
                        <a:t>じ</a:t>
                      </a:r>
                      <a:endParaRPr lang="zh-CN" alt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ぎ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FF00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FF00FF"/>
                          </a:highlight>
                        </a:rPr>
                        <a:t>プ</a:t>
                      </a:r>
                      <a:endParaRPr lang="zh-CN" altLang="en-US" sz="2400" dirty="0">
                        <a:highlight>
                          <a:srgbClr val="FF00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ブ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ヅ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ズ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グ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ぷ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ぶ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づ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ず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ぐ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FF00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FF00FF"/>
                          </a:highlight>
                        </a:rPr>
                        <a:t>ペ</a:t>
                      </a:r>
                      <a:endParaRPr lang="zh-CN" altLang="en-US" sz="2400" dirty="0">
                        <a:highlight>
                          <a:srgbClr val="FF00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ベ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デ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デ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ゲ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ぺ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べ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で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ぜ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げ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FF00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FF00FF"/>
                          </a:highlight>
                        </a:rPr>
                        <a:t>ポ</a:t>
                      </a:r>
                      <a:endParaRPr lang="zh-CN" altLang="en-US" sz="2400" dirty="0">
                        <a:highlight>
                          <a:srgbClr val="FF00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ボ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ド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ド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ゴ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ぽ</a:t>
                      </a:r>
                      <a:endParaRPr lang="zh-CN" altLang="en-US" sz="24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ぼ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ど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ぞ</a:t>
                      </a:r>
                      <a:endParaRPr lang="zh-CN" alt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highlight>
                            <a:srgbClr val="00FF00"/>
                          </a:highlight>
                        </a:rPr>
                        <a:t>ご</a:t>
                      </a:r>
                      <a:endParaRPr lang="zh-CN" alt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endParaRPr lang="zh-CN" altLang="en-US" sz="2400" dirty="0">
                        <a:highlight>
                          <a:srgbClr val="FF00FF"/>
                        </a:highlight>
                      </a:endParaRPr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91455" marR="91455" marT="45715" marB="457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424114" y="620713"/>
            <a:ext cx="727233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3200" b="1" dirty="0">
                <a:latin typeface="Verdana" panose="020B0604030504040204" pitchFamily="34" charset="0"/>
                <a:ea typeface="宋体" pitchFamily="2" charset="-122"/>
              </a:rPr>
              <a:t>Ⅱ</a:t>
            </a:r>
            <a:r>
              <a:rPr lang="ja-JP" altLang="en-US" sz="3200" b="1" dirty="0">
                <a:latin typeface="Verdana" panose="020B0604030504040204" pitchFamily="34" charset="0"/>
                <a:ea typeface="宋体" pitchFamily="2" charset="-122"/>
              </a:rPr>
              <a:t>　濁音・半濁音</a:t>
            </a:r>
            <a:endParaRPr lang="zh-CN" altLang="en-US" sz="3200" b="1" dirty="0">
              <a:latin typeface="Verdan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498060"/>
            <a:ext cx="10058400" cy="45369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rgbClr val="FF0000"/>
                </a:solidFill>
              </a:rPr>
              <a:t>　午後</a:t>
            </a:r>
            <a:r>
              <a:rPr lang="zh-CN" altLang="en-US" sz="4400" dirty="0">
                <a:solidFill>
                  <a:srgbClr val="FF0000"/>
                </a:solidFill>
              </a:rPr>
              <a:t>（</a:t>
            </a:r>
            <a:r>
              <a:rPr lang="ja-JP" altLang="en-US" sz="4400" dirty="0">
                <a:solidFill>
                  <a:srgbClr val="FF0000"/>
                </a:solidFill>
              </a:rPr>
              <a:t>ごご</a:t>
            </a:r>
            <a:r>
              <a:rPr lang="zh-CN" altLang="en-US" sz="4400" dirty="0">
                <a:solidFill>
                  <a:srgbClr val="FF0000"/>
                </a:solidFill>
              </a:rPr>
              <a:t>）   </a:t>
            </a:r>
            <a:r>
              <a:rPr lang="zh-CN" altLang="en-US" sz="4400" dirty="0">
                <a:solidFill>
                  <a:srgbClr val="002060"/>
                </a:solidFill>
              </a:rPr>
              <a:t>下午</a:t>
            </a:r>
            <a:endParaRPr lang="en-US" altLang="zh-CN" sz="44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rgbClr val="FF0000"/>
                </a:solidFill>
              </a:rPr>
              <a:t>　学生（がくせい）</a:t>
            </a:r>
            <a:endParaRPr lang="en-US" altLang="ja-JP" sz="4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rgbClr val="FF0000"/>
                </a:solidFill>
              </a:rPr>
              <a:t>　留学生（りゅうがくせい）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11876" y="541538"/>
            <a:ext cx="6568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3600" b="1" dirty="0">
                <a:solidFill>
                  <a:srgbClr val="0F6FC6">
                    <a:lumMod val="50000"/>
                  </a:srgbClr>
                </a:solidFill>
                <a:latin typeface="Verdana" panose="020B0604030504040204" pitchFamily="34" charset="0"/>
                <a:ea typeface="宋体" pitchFamily="2" charset="-122"/>
              </a:rPr>
              <a:t>Ⅲ</a:t>
            </a:r>
            <a:r>
              <a:rPr lang="ja-JP" altLang="en-US" sz="3600" b="1" dirty="0">
                <a:solidFill>
                  <a:srgbClr val="0F6FC6">
                    <a:lumMod val="50000"/>
                  </a:srgbClr>
                </a:solidFill>
                <a:latin typeface="Verdana" panose="020B0604030504040204" pitchFamily="34" charset="0"/>
                <a:ea typeface="宋体" pitchFamily="2" charset="-122"/>
              </a:rPr>
              <a:t>　</a:t>
            </a:r>
            <a:r>
              <a:rPr lang="zh-CN" altLang="en-US" sz="3600" b="1" dirty="0">
                <a:solidFill>
                  <a:srgbClr val="0F6FC6">
                    <a:lumMod val="50000"/>
                  </a:srgbClr>
                </a:solidFill>
                <a:latin typeface="Verdana" panose="020B0604030504040204" pitchFamily="34" charset="0"/>
                <a:ea typeface="宋体" pitchFamily="2" charset="-122"/>
              </a:rPr>
              <a:t>拗 </a:t>
            </a:r>
            <a:r>
              <a:rPr lang="ja-JP" altLang="en-US" sz="3600" b="1" dirty="0">
                <a:solidFill>
                  <a:srgbClr val="0F6FC6">
                    <a:lumMod val="50000"/>
                  </a:srgbClr>
                </a:solidFill>
                <a:latin typeface="Verdana" panose="020B0604030504040204" pitchFamily="34" charset="0"/>
                <a:ea typeface="宋体" pitchFamily="2" charset="-122"/>
              </a:rPr>
              <a:t>　</a:t>
            </a:r>
            <a:r>
              <a:rPr lang="zh-CN" altLang="en-US" sz="3600" b="1" dirty="0">
                <a:solidFill>
                  <a:srgbClr val="0F6FC6">
                    <a:lumMod val="50000"/>
                  </a:srgbClr>
                </a:solidFill>
                <a:latin typeface="Verdana" panose="020B0604030504040204" pitchFamily="34" charset="0"/>
                <a:ea typeface="宋体" pitchFamily="2" charset="-122"/>
              </a:rPr>
              <a:t>音</a:t>
            </a:r>
            <a:endParaRPr lang="zh-CN" altLang="en-US" sz="3600" b="1" dirty="0">
              <a:solidFill>
                <a:srgbClr val="0F6FC6">
                  <a:lumMod val="50000"/>
                </a:srgbClr>
              </a:solidFill>
              <a:latin typeface="Verdana" panose="020B0604030504040204" pitchFamily="34" charset="0"/>
              <a:ea typeface="宋体" pitchFamily="2" charset="-122"/>
            </a:endParaRPr>
          </a:p>
        </p:txBody>
      </p:sp>
      <p:graphicFrame>
        <p:nvGraphicFramePr>
          <p:cNvPr id="12" name="表格 12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83581" y="1392055"/>
          <a:ext cx="10493404" cy="4431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498"/>
                <a:gridCol w="1478689"/>
                <a:gridCol w="1476299"/>
                <a:gridCol w="1478689"/>
                <a:gridCol w="1477498"/>
                <a:gridCol w="1478689"/>
                <a:gridCol w="1626042"/>
              </a:tblGrid>
              <a:tr h="478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8135"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400" dirty="0">
                          <a:highlight>
                            <a:srgbClr val="00FFFF"/>
                          </a:highlight>
                        </a:rPr>
                        <a:t>りゃ</a:t>
                      </a:r>
                      <a:endParaRPr lang="ja-JP" altLang="zh-CN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400" dirty="0">
                          <a:highlight>
                            <a:srgbClr val="00FFFF"/>
                          </a:highlight>
                        </a:rPr>
                        <a:t>みゃ</a:t>
                      </a:r>
                      <a:endParaRPr lang="ja-JP" altLang="zh-CN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400" dirty="0">
                          <a:highlight>
                            <a:srgbClr val="00FFFF"/>
                          </a:highlight>
                        </a:rPr>
                        <a:t>ひゃ</a:t>
                      </a:r>
                      <a:endParaRPr lang="ja-JP" altLang="zh-CN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400" dirty="0">
                          <a:highlight>
                            <a:srgbClr val="00FFFF"/>
                          </a:highlight>
                        </a:rPr>
                        <a:t>にゃ</a:t>
                      </a:r>
                      <a:endParaRPr lang="ja-JP" altLang="zh-CN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400" dirty="0">
                          <a:highlight>
                            <a:srgbClr val="00FFFF"/>
                          </a:highlight>
                        </a:rPr>
                        <a:t>ちゃ</a:t>
                      </a:r>
                      <a:endParaRPr lang="ja-JP" altLang="zh-CN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しゃ</a:t>
                      </a:r>
                      <a:endParaRPr lang="ja-JP" altLang="zh-CN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きゃ</a:t>
                      </a:r>
                      <a:endParaRPr lang="en-US" altLang="ja-JP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4" marR="91454" marT="45724" marB="45724"/>
                </a:tc>
              </a:tr>
              <a:tr h="6214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リャ</a:t>
                      </a:r>
                      <a:endParaRPr lang="zh-CN" altLang="en-US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ミャ</a:t>
                      </a:r>
                      <a:endParaRPr lang="zh-CN" altLang="en-US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ヒャ</a:t>
                      </a:r>
                      <a:endParaRPr lang="zh-CN" altLang="en-US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ニャ</a:t>
                      </a:r>
                      <a:endParaRPr lang="zh-CN" altLang="en-US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チャ</a:t>
                      </a:r>
                      <a:endParaRPr lang="zh-CN" altLang="en-US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シャ</a:t>
                      </a:r>
                      <a:endParaRPr lang="zh-CN" altLang="en-US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キャ</a:t>
                      </a:r>
                      <a:endParaRPr lang="zh-CN" altLang="en-US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4" marR="91454" marT="45724" marB="45724"/>
                </a:tc>
              </a:tr>
              <a:tr h="710214"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400" dirty="0">
                          <a:highlight>
                            <a:srgbClr val="00FFFF"/>
                          </a:highlight>
                        </a:rPr>
                        <a:t>りゅ</a:t>
                      </a:r>
                      <a:endParaRPr lang="ja-JP" altLang="zh-CN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400" dirty="0">
                          <a:highlight>
                            <a:srgbClr val="00FFFF"/>
                          </a:highlight>
                        </a:rPr>
                        <a:t>みゅ</a:t>
                      </a:r>
                      <a:endParaRPr lang="ja-JP" altLang="zh-CN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400" dirty="0">
                          <a:highlight>
                            <a:srgbClr val="00FFFF"/>
                          </a:highlight>
                        </a:rPr>
                        <a:t>ひゅ</a:t>
                      </a:r>
                      <a:endParaRPr lang="ja-JP" altLang="zh-CN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400" dirty="0">
                          <a:highlight>
                            <a:srgbClr val="00FFFF"/>
                          </a:highlight>
                        </a:rPr>
                        <a:t>にゅ</a:t>
                      </a:r>
                      <a:endParaRPr lang="ja-JP" altLang="zh-CN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400" dirty="0">
                          <a:highlight>
                            <a:srgbClr val="00FFFF"/>
                          </a:highlight>
                        </a:rPr>
                        <a:t>ちゅ</a:t>
                      </a:r>
                      <a:endParaRPr lang="ja-JP" altLang="zh-CN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400" dirty="0">
                          <a:highlight>
                            <a:srgbClr val="00FFFF"/>
                          </a:highlight>
                        </a:rPr>
                        <a:t>しゅ</a:t>
                      </a:r>
                      <a:endParaRPr lang="ja-JP" altLang="zh-CN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きゅ</a:t>
                      </a:r>
                      <a:endParaRPr lang="en-US" altLang="ja-JP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4" marR="91454" marT="45724" marB="45724"/>
                </a:tc>
              </a:tr>
              <a:tr h="59480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リュ</a:t>
                      </a:r>
                      <a:endParaRPr lang="zh-CN" altLang="en-US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ミュ</a:t>
                      </a:r>
                      <a:endParaRPr lang="zh-CN" altLang="en-US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ヒュ</a:t>
                      </a:r>
                      <a:endParaRPr lang="zh-CN" altLang="en-US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ニュ</a:t>
                      </a:r>
                      <a:endParaRPr lang="zh-CN" altLang="en-US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チュ</a:t>
                      </a:r>
                      <a:endParaRPr lang="zh-CN" altLang="en-US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シュ</a:t>
                      </a:r>
                      <a:endParaRPr lang="zh-CN" altLang="en-US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キュ</a:t>
                      </a:r>
                      <a:endParaRPr lang="zh-CN" altLang="en-US" sz="2000" dirty="0">
                        <a:highlight>
                          <a:srgbClr val="00FF00"/>
                        </a:highlight>
                      </a:endParaRPr>
                    </a:p>
                  </a:txBody>
                  <a:tcPr marL="91454" marR="91454" marT="45724" marB="45724"/>
                </a:tc>
              </a:tr>
              <a:tr h="727969"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400" dirty="0">
                          <a:highlight>
                            <a:srgbClr val="00FFFF"/>
                          </a:highlight>
                        </a:rPr>
                        <a:t>りょ</a:t>
                      </a:r>
                      <a:endParaRPr lang="ja-JP" altLang="zh-CN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400" dirty="0">
                          <a:highlight>
                            <a:srgbClr val="00FFFF"/>
                          </a:highlight>
                        </a:rPr>
                        <a:t>みょ</a:t>
                      </a:r>
                      <a:endParaRPr lang="ja-JP" altLang="zh-CN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400" dirty="0">
                          <a:highlight>
                            <a:srgbClr val="00FFFF"/>
                          </a:highlight>
                        </a:rPr>
                        <a:t>ひょ</a:t>
                      </a:r>
                      <a:endParaRPr lang="ja-JP" altLang="zh-CN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400" dirty="0">
                          <a:highlight>
                            <a:srgbClr val="00FFFF"/>
                          </a:highlight>
                        </a:rPr>
                        <a:t>にょ</a:t>
                      </a:r>
                      <a:endParaRPr lang="ja-JP" altLang="zh-CN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400" dirty="0">
                          <a:highlight>
                            <a:srgbClr val="00FFFF"/>
                          </a:highlight>
                        </a:rPr>
                        <a:t>ちょ</a:t>
                      </a:r>
                      <a:endParaRPr lang="ja-JP" altLang="zh-CN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CN" sz="2400" dirty="0">
                          <a:highlight>
                            <a:srgbClr val="00FFFF"/>
                          </a:highlight>
                        </a:rPr>
                        <a:t>しょ</a:t>
                      </a:r>
                      <a:endParaRPr lang="ja-JP" altLang="zh-CN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4" marR="9145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highlight>
                            <a:srgbClr val="00FFFF"/>
                          </a:highlight>
                        </a:rPr>
                        <a:t>きょ</a:t>
                      </a:r>
                      <a:endParaRPr lang="en-US" altLang="ja-JP" sz="2400" dirty="0">
                        <a:highlight>
                          <a:srgbClr val="00FFFF"/>
                        </a:highlight>
                      </a:endParaRPr>
                    </a:p>
                  </a:txBody>
                  <a:tcPr marL="91454" marR="91454" marT="45724" marB="45724"/>
                </a:tc>
              </a:tr>
              <a:tr h="629743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highlight>
                            <a:srgbClr val="00FF00"/>
                          </a:highlight>
                        </a:rPr>
                        <a:t>リョ</a:t>
                      </a:r>
                      <a:endParaRPr lang="zh-CN" alt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highlight>
                            <a:srgbClr val="00FF00"/>
                          </a:highlight>
                        </a:rPr>
                        <a:t>ミョ</a:t>
                      </a:r>
                      <a:endParaRPr lang="zh-CN" alt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ヒョ</a:t>
                      </a:r>
                      <a:endParaRPr lang="zh-CN" altLang="en-US" sz="2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highlight>
                            <a:srgbClr val="00FF00"/>
                          </a:highlight>
                        </a:rPr>
                        <a:t>ニョ</a:t>
                      </a:r>
                      <a:endParaRPr lang="zh-CN" alt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チョ</a:t>
                      </a:r>
                      <a:endParaRPr lang="zh-CN" altLang="en-US" sz="2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ショ</a:t>
                      </a:r>
                      <a:endParaRPr lang="zh-CN" altLang="en-US" sz="2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highlight>
                            <a:srgbClr val="00FF00"/>
                          </a:highlight>
                        </a:rPr>
                        <a:t>キョ</a:t>
                      </a:r>
                      <a:endParaRPr lang="zh-CN" altLang="en-US" sz="2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c1e0eec-318d-436a-ac69-c3337ea87131}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7"/>
  <p:tag name="KSO_WM_UNIT_ID" val="diagram20187600_2*r_i*1_7"/>
  <p:tag name="KSO_WM_TEMPLATE_CATEGORY" val="diagram"/>
  <p:tag name="KSO_WM_TEMPLATE_INDEX" val="20187600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8"/>
  <p:tag name="KSO_WM_UNIT_ID" val="diagram20187600_2*r_i*1_8"/>
  <p:tag name="KSO_WM_TEMPLATE_CATEGORY" val="diagram"/>
  <p:tag name="KSO_WM_TEMPLATE_INDEX" val="20187600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2.xml><?xml version="1.0" encoding="utf-8"?>
<p:tagLst xmlns:p="http://schemas.openxmlformats.org/presentationml/2006/main">
  <p:tag name="KSO_WM_UNIT_ISCONTENTSTITLE" val="0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a"/>
  <p:tag name="KSO_WM_UNIT_INDEX" val="1"/>
  <p:tag name="KSO_WM_UNIT_ID" val="diagram20187600_2*a*1"/>
  <p:tag name="KSO_WM_TEMPLATE_CATEGORY" val="diagram"/>
  <p:tag name="KSO_WM_TEMPLATE_INDEX" val="20187600"/>
  <p:tag name="KSO_WM_UNIT_LAYERLEVEL" val="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标题"/>
  <p:tag name="KSO_WM_UNIT_TEXT_FILL_FORE_SCHEMECOLOR_INDEX" val="14"/>
  <p:tag name="KSO_WM_UNIT_TEXT_FILL_TYPE" val="1"/>
  <p:tag name="KSO_WM_UNIT_USESOURCEFORMAT_APPLY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2.xml><?xml version="1.0" encoding="utf-8"?>
<p:tagLst xmlns:p="http://schemas.openxmlformats.org/presentationml/2006/main">
  <p:tag name="KSO_WM_UNIT_TABLE_BEAUTIFY" val="smartTable{521f78ad-0d96-49af-bd7b-7c0f1cebfc70}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241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284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.xml><?xml version="1.0" encoding="utf-8"?>
<p:tagLst xmlns:p="http://schemas.openxmlformats.org/presentationml/2006/main">
  <p:tag name="KSO_WM_UNIT_TABLE_BEAUTIFY" val="smartTable{8f8df498-c265-4f77-bb99-a0be3e5933c8}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69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.xml><?xml version="1.0" encoding="utf-8"?>
<p:tagLst xmlns:p="http://schemas.openxmlformats.org/presentationml/2006/main">
  <p:tag name="KSO_WM_UNIT_TABLE_BEAUTIFY" val="smartTable{9bff4024-a560-4574-8e63-8daaa70333b9}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11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5"/>
  <p:tag name="KSO_WM_UNIT_ID" val="diagram20187600_2*r_i*1_5"/>
  <p:tag name="KSO_WM_TEMPLATE_CATEGORY" val="diagram"/>
  <p:tag name="KSO_WM_TEMPLATE_INDEX" val="20187600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7"/>
  <p:tag name="KSO_WM_UNIT_ID" val="diagram20187600_2*r_i*1_7"/>
  <p:tag name="KSO_WM_TEMPLATE_CATEGORY" val="diagram"/>
  <p:tag name="KSO_WM_TEMPLATE_INDEX" val="20187600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8"/>
  <p:tag name="KSO_WM_UNIT_ID" val="diagram20187600_2*r_i*1_8"/>
  <p:tag name="KSO_WM_TEMPLATE_CATEGORY" val="diagram"/>
  <p:tag name="KSO_WM_TEMPLATE_INDEX" val="20187600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.xml><?xml version="1.0" encoding="utf-8"?>
<p:tagLst xmlns:p="http://schemas.openxmlformats.org/presentationml/2006/main">
  <p:tag name="KSO_WM_UNIT_ISCONTENTSTITLE" val="0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a"/>
  <p:tag name="KSO_WM_UNIT_INDEX" val="1"/>
  <p:tag name="KSO_WM_UNIT_ID" val="diagram20187600_2*a*1"/>
  <p:tag name="KSO_WM_TEMPLATE_CATEGORY" val="diagram"/>
  <p:tag name="KSO_WM_TEMPLATE_INDEX" val="20187600"/>
  <p:tag name="KSO_WM_UNIT_LAYERLEVEL" val="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标题"/>
  <p:tag name="KSO_WM_UNIT_TEXT_FILL_FORE_SCHEMECOLOR_INDEX" val="14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5"/>
  <p:tag name="KSO_WM_UNIT_ID" val="diagram20187600_2*r_i*1_5"/>
  <p:tag name="KSO_WM_TEMPLATE_CATEGORY" val="diagram"/>
  <p:tag name="KSO_WM_TEMPLATE_INDEX" val="20187600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肥皂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0</TotalTime>
  <Words>1944</Words>
  <Application>WPS 文字</Application>
  <PresentationFormat>宽屏</PresentationFormat>
  <Paragraphs>748</Paragraphs>
  <Slides>29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65" baseType="lpstr">
      <vt:lpstr>Arial</vt:lpstr>
      <vt:lpstr>宋体</vt:lpstr>
      <vt:lpstr>Wingdings</vt:lpstr>
      <vt:lpstr>Garamond</vt:lpstr>
      <vt:lpstr>苹方-简</vt:lpstr>
      <vt:lpstr>黑体</vt:lpstr>
      <vt:lpstr>汉仪中黑KW</vt:lpstr>
      <vt:lpstr>微软雅黑</vt:lpstr>
      <vt:lpstr>Arial</vt:lpstr>
      <vt:lpstr>MS PGothic</vt:lpstr>
      <vt:lpstr>宋体-简</vt:lpstr>
      <vt:lpstr>-apple-system</vt:lpstr>
      <vt:lpstr>Thonburi</vt:lpstr>
      <vt:lpstr>华文隶书</vt:lpstr>
      <vt:lpstr>报隶-简</vt:lpstr>
      <vt:lpstr>华文仿宋</vt:lpstr>
      <vt:lpstr>Wingdings 2</vt:lpstr>
      <vt:lpstr>MS Mincho</vt:lpstr>
      <vt:lpstr>Hiragino Sans</vt:lpstr>
      <vt:lpstr>Verdana</vt:lpstr>
      <vt:lpstr>汉仪书宋二KW</vt:lpstr>
      <vt:lpstr>Yu Mincho</vt:lpstr>
      <vt:lpstr>Times New Roman</vt:lpstr>
      <vt:lpstr>Calibri Light</vt:lpstr>
      <vt:lpstr>Helvetica Neue</vt:lpstr>
      <vt:lpstr>Calibri</vt:lpstr>
      <vt:lpstr>等线</vt:lpstr>
      <vt:lpstr>ＭＳ ゴシック</vt:lpstr>
      <vt:lpstr>Century Gothic</vt:lpstr>
      <vt:lpstr>汉仪旗黑</vt:lpstr>
      <vt:lpstr>宋体</vt:lpstr>
      <vt:lpstr>Arial Unicode MS</vt:lpstr>
      <vt:lpstr>汉仪中等线KW</vt:lpstr>
      <vt:lpstr>MS PGothic</vt:lpstr>
      <vt:lpstr>Apple SD Gothic Neo</vt:lpstr>
      <vt:lpstr>肥皂</vt:lpstr>
      <vt:lpstr>日本語の発音2  　長音  濁音　拗音  拗長音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Ⅷ　促音</vt:lpstr>
      <vt:lpstr>PowerPoint 演示文稿</vt:lpstr>
      <vt:lpstr>挨拶言葉</vt:lpstr>
      <vt:lpstr>挨拶言葉</vt:lpstr>
      <vt:lpstr>日语的形体语言</vt:lpstr>
      <vt:lpstr>１０以内の読み方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日本語の発音  長音　拗音　拗長音</dc:title>
  <dc:creator>zhou li</dc:creator>
  <cp:lastModifiedBy>Chris</cp:lastModifiedBy>
  <cp:revision>39</cp:revision>
  <dcterms:created xsi:type="dcterms:W3CDTF">2023-04-17T07:07:59Z</dcterms:created>
  <dcterms:modified xsi:type="dcterms:W3CDTF">2023-04-17T07:07:59Z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1F93AD07B99A86456A4FF363D0D12AFC_42</vt:lpwstr>
  </property>
  <property fmtid="{D5CDD505-2E9C-101B-9397-08002B2CF9AE}" pid="3" name="KSOProductBuildVer">
    <vt:lpwstr>2052-5.1.1.7676</vt:lpwstr>
  </property>
</Properties>
</file>