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796" r:id="rId3"/>
    <p:sldId id="993" r:id="rId4"/>
    <p:sldId id="994" r:id="rId5"/>
    <p:sldId id="932" r:id="rId6"/>
    <p:sldId id="865" r:id="rId7"/>
    <p:sldId id="915" r:id="rId8"/>
    <p:sldId id="916" r:id="rId9"/>
    <p:sldId id="923" r:id="rId10"/>
    <p:sldId id="844" r:id="rId11"/>
    <p:sldId id="924" r:id="rId12"/>
    <p:sldId id="925" r:id="rId13"/>
    <p:sldId id="801" r:id="rId14"/>
    <p:sldId id="880" r:id="rId15"/>
    <p:sldId id="798" r:id="rId16"/>
    <p:sldId id="806" r:id="rId17"/>
    <p:sldId id="919" r:id="rId18"/>
    <p:sldId id="799" r:id="rId19"/>
    <p:sldId id="918" r:id="rId20"/>
    <p:sldId id="808" r:id="rId21"/>
    <p:sldId id="917" r:id="rId22"/>
    <p:sldId id="898" r:id="rId23"/>
    <p:sldId id="896" r:id="rId24"/>
    <p:sldId id="897" r:id="rId25"/>
    <p:sldId id="899" r:id="rId26"/>
    <p:sldId id="809" r:id="rId27"/>
    <p:sldId id="921" r:id="rId28"/>
    <p:sldId id="922" r:id="rId29"/>
    <p:sldId id="91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阮 幸云" initials="阮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4269"/>
    <a:srgbClr val="F7F7D1"/>
    <a:srgbClr val="C34D07"/>
    <a:srgbClr val="83348C"/>
    <a:srgbClr val="843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8" Type="http://schemas.openxmlformats.org/officeDocument/2006/relationships/tags" Target="../tags/tag45.xml"/><Relationship Id="rId47" Type="http://schemas.openxmlformats.org/officeDocument/2006/relationships/tags" Target="../tags/tag44.xml"/><Relationship Id="rId46" Type="http://schemas.openxmlformats.org/officeDocument/2006/relationships/tags" Target="../tags/tag43.xml"/><Relationship Id="rId45" Type="http://schemas.openxmlformats.org/officeDocument/2006/relationships/tags" Target="../tags/tag42.xml"/><Relationship Id="rId44" Type="http://schemas.openxmlformats.org/officeDocument/2006/relationships/tags" Target="../tags/tag41.xml"/><Relationship Id="rId43" Type="http://schemas.openxmlformats.org/officeDocument/2006/relationships/tags" Target="../tags/tag40.xml"/><Relationship Id="rId42" Type="http://schemas.openxmlformats.org/officeDocument/2006/relationships/tags" Target="../tags/tag39.xml"/><Relationship Id="rId41" Type="http://schemas.openxmlformats.org/officeDocument/2006/relationships/tags" Target="../tags/tag38.xml"/><Relationship Id="rId40" Type="http://schemas.openxmlformats.org/officeDocument/2006/relationships/tags" Target="../tags/tag37.xml"/><Relationship Id="rId4" Type="http://schemas.openxmlformats.org/officeDocument/2006/relationships/image" Target="../media/image1.png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tags" Target="../tags/tag33.xml"/><Relationship Id="rId35" Type="http://schemas.openxmlformats.org/officeDocument/2006/relationships/tags" Target="../tags/tag32.xm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tags" Target="../tags/tag2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1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image" Target="../media/image2.png"/><Relationship Id="rId5" Type="http://schemas.openxmlformats.org/officeDocument/2006/relationships/tags" Target="../tags/tag136.xml"/><Relationship Id="rId4" Type="http://schemas.openxmlformats.org/officeDocument/2006/relationships/image" Target="../media/image1.png"/><Relationship Id="rId34" Type="http://schemas.openxmlformats.org/officeDocument/2006/relationships/tags" Target="../tags/tag164.xml"/><Relationship Id="rId33" Type="http://schemas.openxmlformats.org/officeDocument/2006/relationships/tags" Target="../tags/tag163.xml"/><Relationship Id="rId32" Type="http://schemas.openxmlformats.org/officeDocument/2006/relationships/tags" Target="../tags/tag162.xml"/><Relationship Id="rId31" Type="http://schemas.openxmlformats.org/officeDocument/2006/relationships/tags" Target="../tags/tag161.xml"/><Relationship Id="rId30" Type="http://schemas.openxmlformats.org/officeDocument/2006/relationships/tags" Target="../tags/tag160.xml"/><Relationship Id="rId3" Type="http://schemas.openxmlformats.org/officeDocument/2006/relationships/tags" Target="../tags/tag135.xml"/><Relationship Id="rId29" Type="http://schemas.openxmlformats.org/officeDocument/2006/relationships/tags" Target="../tags/tag159.xml"/><Relationship Id="rId28" Type="http://schemas.openxmlformats.org/officeDocument/2006/relationships/tags" Target="../tags/tag158.xml"/><Relationship Id="rId27" Type="http://schemas.openxmlformats.org/officeDocument/2006/relationships/tags" Target="../tags/tag157.xml"/><Relationship Id="rId26" Type="http://schemas.openxmlformats.org/officeDocument/2006/relationships/tags" Target="../tags/tag156.xml"/><Relationship Id="rId25" Type="http://schemas.openxmlformats.org/officeDocument/2006/relationships/tags" Target="../tags/tag155.xml"/><Relationship Id="rId24" Type="http://schemas.openxmlformats.org/officeDocument/2006/relationships/tags" Target="../tags/tag154.xml"/><Relationship Id="rId23" Type="http://schemas.openxmlformats.org/officeDocument/2006/relationships/tags" Target="../tags/tag153.xml"/><Relationship Id="rId22" Type="http://schemas.openxmlformats.org/officeDocument/2006/relationships/tags" Target="../tags/tag152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4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image" Target="../media/image2.png"/><Relationship Id="rId5" Type="http://schemas.openxmlformats.org/officeDocument/2006/relationships/tags" Target="../tags/tag48.xml"/><Relationship Id="rId41" Type="http://schemas.openxmlformats.org/officeDocument/2006/relationships/tags" Target="../tags/tag83.xml"/><Relationship Id="rId40" Type="http://schemas.openxmlformats.org/officeDocument/2006/relationships/tags" Target="../tags/tag82.xml"/><Relationship Id="rId4" Type="http://schemas.openxmlformats.org/officeDocument/2006/relationships/image" Target="../media/image1.png"/><Relationship Id="rId39" Type="http://schemas.openxmlformats.org/officeDocument/2006/relationships/tags" Target="../tags/tag81.xml"/><Relationship Id="rId38" Type="http://schemas.openxmlformats.org/officeDocument/2006/relationships/tags" Target="../tags/tag80.xml"/><Relationship Id="rId37" Type="http://schemas.openxmlformats.org/officeDocument/2006/relationships/tags" Target="../tags/tag79.xml"/><Relationship Id="rId36" Type="http://schemas.openxmlformats.org/officeDocument/2006/relationships/tags" Target="../tags/tag78.xml"/><Relationship Id="rId35" Type="http://schemas.openxmlformats.org/officeDocument/2006/relationships/tags" Target="../tags/tag77.xml"/><Relationship Id="rId34" Type="http://schemas.openxmlformats.org/officeDocument/2006/relationships/tags" Target="../tags/tag76.xml"/><Relationship Id="rId33" Type="http://schemas.openxmlformats.org/officeDocument/2006/relationships/tags" Target="../tags/tag75.xml"/><Relationship Id="rId32" Type="http://schemas.openxmlformats.org/officeDocument/2006/relationships/tags" Target="../tags/tag74.xml"/><Relationship Id="rId31" Type="http://schemas.openxmlformats.org/officeDocument/2006/relationships/tags" Target="../tags/tag73.xml"/><Relationship Id="rId30" Type="http://schemas.openxmlformats.org/officeDocument/2006/relationships/tags" Target="../tags/tag72.xml"/><Relationship Id="rId3" Type="http://schemas.openxmlformats.org/officeDocument/2006/relationships/tags" Target="../tags/tag47.xml"/><Relationship Id="rId29" Type="http://schemas.openxmlformats.org/officeDocument/2006/relationships/tags" Target="../tags/tag71.xml"/><Relationship Id="rId28" Type="http://schemas.openxmlformats.org/officeDocument/2006/relationships/tags" Target="../tags/tag70.xml"/><Relationship Id="rId27" Type="http://schemas.openxmlformats.org/officeDocument/2006/relationships/tags" Target="../tags/tag69.xml"/><Relationship Id="rId26" Type="http://schemas.openxmlformats.org/officeDocument/2006/relationships/tags" Target="../tags/tag68.xml"/><Relationship Id="rId25" Type="http://schemas.openxmlformats.org/officeDocument/2006/relationships/tags" Target="../tags/tag67.xml"/><Relationship Id="rId24" Type="http://schemas.openxmlformats.org/officeDocument/2006/relationships/tags" Target="../tags/tag66.xml"/><Relationship Id="rId23" Type="http://schemas.openxmlformats.org/officeDocument/2006/relationships/tags" Target="../tags/tag65.xml"/><Relationship Id="rId22" Type="http://schemas.openxmlformats.org/officeDocument/2006/relationships/tags" Target="../tags/tag64.xml"/><Relationship Id="rId21" Type="http://schemas.openxmlformats.org/officeDocument/2006/relationships/tags" Target="../tags/tag63.xml"/><Relationship Id="rId20" Type="http://schemas.openxmlformats.org/officeDocument/2006/relationships/tags" Target="../tags/tag62.xml"/><Relationship Id="rId2" Type="http://schemas.openxmlformats.org/officeDocument/2006/relationships/tags" Target="../tags/tag46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组合 1038"/>
          <p:cNvGrpSpPr/>
          <p:nvPr>
            <p:custDataLst>
              <p:tags r:id="rId2"/>
            </p:custDataLst>
          </p:nvPr>
        </p:nvGrpSpPr>
        <p:grpSpPr>
          <a:xfrm>
            <a:off x="10033000" y="191058"/>
            <a:ext cx="1948996" cy="2691284"/>
            <a:chOff x="8470446" y="2515552"/>
            <a:chExt cx="476250" cy="657633"/>
          </a:xfrm>
        </p:grpSpPr>
        <p:pic>
          <p:nvPicPr>
            <p:cNvPr id="1037" name="图形 103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38" name="图形 103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2" name="组合 81"/>
          <p:cNvGrpSpPr/>
          <p:nvPr>
            <p:custDataLst>
              <p:tags r:id="rId7"/>
            </p:custDataLst>
          </p:nvPr>
        </p:nvGrpSpPr>
        <p:grpSpPr>
          <a:xfrm>
            <a:off x="8077200" y="399384"/>
            <a:ext cx="1549400" cy="2139499"/>
            <a:chOff x="8470446" y="2515552"/>
            <a:chExt cx="476250" cy="657633"/>
          </a:xfrm>
        </p:grpSpPr>
        <p:pic>
          <p:nvPicPr>
            <p:cNvPr id="83" name="图形 8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84" name="图形 8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1" name="组合 90"/>
          <p:cNvGrpSpPr/>
          <p:nvPr>
            <p:custDataLst>
              <p:tags r:id="rId10"/>
            </p:custDataLst>
          </p:nvPr>
        </p:nvGrpSpPr>
        <p:grpSpPr>
          <a:xfrm>
            <a:off x="9258300" y="1443291"/>
            <a:ext cx="800100" cy="1104823"/>
            <a:chOff x="8470446" y="2515552"/>
            <a:chExt cx="476250" cy="657633"/>
          </a:xfrm>
        </p:grpSpPr>
        <p:pic>
          <p:nvPicPr>
            <p:cNvPr id="92" name="图形 9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3" name="图形 9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7" name="组合 96"/>
          <p:cNvGrpSpPr/>
          <p:nvPr>
            <p:custDataLst>
              <p:tags r:id="rId13"/>
            </p:custDataLst>
          </p:nvPr>
        </p:nvGrpSpPr>
        <p:grpSpPr>
          <a:xfrm>
            <a:off x="2362200" y="3839465"/>
            <a:ext cx="1948996" cy="2691284"/>
            <a:chOff x="8470446" y="2515552"/>
            <a:chExt cx="476250" cy="657633"/>
          </a:xfrm>
        </p:grpSpPr>
        <p:pic>
          <p:nvPicPr>
            <p:cNvPr id="98" name="图形 97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9" name="图形 98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0" name="组合 99"/>
          <p:cNvGrpSpPr/>
          <p:nvPr>
            <p:custDataLst>
              <p:tags r:id="rId16"/>
            </p:custDataLst>
          </p:nvPr>
        </p:nvGrpSpPr>
        <p:grpSpPr>
          <a:xfrm>
            <a:off x="827314" y="4587872"/>
            <a:ext cx="1549400" cy="2139499"/>
            <a:chOff x="8470446" y="2515552"/>
            <a:chExt cx="476250" cy="657633"/>
          </a:xfrm>
        </p:grpSpPr>
        <p:pic>
          <p:nvPicPr>
            <p:cNvPr id="101" name="图形 100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2" name="图形 101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3" name="组合 102"/>
          <p:cNvGrpSpPr/>
          <p:nvPr>
            <p:custDataLst>
              <p:tags r:id="rId19"/>
            </p:custDataLst>
          </p:nvPr>
        </p:nvGrpSpPr>
        <p:grpSpPr>
          <a:xfrm>
            <a:off x="3619500" y="5172205"/>
            <a:ext cx="800100" cy="1104823"/>
            <a:chOff x="8470446" y="2515552"/>
            <a:chExt cx="476250" cy="657633"/>
          </a:xfrm>
        </p:grpSpPr>
        <p:pic>
          <p:nvPicPr>
            <p:cNvPr id="104" name="图形 103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5" name="图形 104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9" name="组合 108"/>
          <p:cNvGrpSpPr/>
          <p:nvPr>
            <p:custDataLst>
              <p:tags r:id="rId22"/>
            </p:custDataLst>
          </p:nvPr>
        </p:nvGrpSpPr>
        <p:grpSpPr>
          <a:xfrm>
            <a:off x="8804275" y="2803630"/>
            <a:ext cx="1948996" cy="2691284"/>
            <a:chOff x="8470446" y="2515552"/>
            <a:chExt cx="476250" cy="657633"/>
          </a:xfrm>
        </p:grpSpPr>
        <p:pic>
          <p:nvPicPr>
            <p:cNvPr id="110" name="图形 109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11" name="图形 110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5" name="组合 84"/>
          <p:cNvGrpSpPr/>
          <p:nvPr>
            <p:custDataLst>
              <p:tags r:id="rId25"/>
            </p:custDataLst>
          </p:nvPr>
        </p:nvGrpSpPr>
        <p:grpSpPr>
          <a:xfrm>
            <a:off x="9410700" y="2805268"/>
            <a:ext cx="2413000" cy="3332007"/>
            <a:chOff x="8470446" y="2515552"/>
            <a:chExt cx="476250" cy="657633"/>
          </a:xfrm>
        </p:grpSpPr>
        <p:pic>
          <p:nvPicPr>
            <p:cNvPr id="86" name="图形 85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87" name="图形 86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8" name="组合 87"/>
          <p:cNvGrpSpPr/>
          <p:nvPr>
            <p:custDataLst>
              <p:tags r:id="rId28"/>
            </p:custDataLst>
          </p:nvPr>
        </p:nvGrpSpPr>
        <p:grpSpPr>
          <a:xfrm>
            <a:off x="8661400" y="3894391"/>
            <a:ext cx="1854200" cy="2560384"/>
            <a:chOff x="8470446" y="2515552"/>
            <a:chExt cx="476250" cy="657633"/>
          </a:xfrm>
        </p:grpSpPr>
        <p:pic>
          <p:nvPicPr>
            <p:cNvPr id="89" name="图形 88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0" name="图形 89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4" name="组合 93"/>
          <p:cNvGrpSpPr/>
          <p:nvPr>
            <p:custDataLst>
              <p:tags r:id="rId31"/>
            </p:custDataLst>
          </p:nvPr>
        </p:nvGrpSpPr>
        <p:grpSpPr>
          <a:xfrm>
            <a:off x="10472738" y="4391326"/>
            <a:ext cx="1541462" cy="2128537"/>
            <a:chOff x="8470446" y="2515552"/>
            <a:chExt cx="476250" cy="657633"/>
          </a:xfrm>
        </p:grpSpPr>
        <p:pic>
          <p:nvPicPr>
            <p:cNvPr id="95" name="图形 94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6" name="图形 95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24" name="组合 123"/>
          <p:cNvGrpSpPr/>
          <p:nvPr>
            <p:custDataLst>
              <p:tags r:id="rId34"/>
            </p:custDataLst>
          </p:nvPr>
        </p:nvGrpSpPr>
        <p:grpSpPr>
          <a:xfrm>
            <a:off x="4869081" y="4618776"/>
            <a:ext cx="617320" cy="852430"/>
            <a:chOff x="8470446" y="2515552"/>
            <a:chExt cx="476250" cy="657633"/>
          </a:xfrm>
        </p:grpSpPr>
        <p:pic>
          <p:nvPicPr>
            <p:cNvPr id="125" name="图形 124"/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26" name="图形 125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27" name="组合 126"/>
          <p:cNvGrpSpPr/>
          <p:nvPr>
            <p:custDataLst>
              <p:tags r:id="rId37"/>
            </p:custDataLst>
          </p:nvPr>
        </p:nvGrpSpPr>
        <p:grpSpPr>
          <a:xfrm>
            <a:off x="5983305" y="5191967"/>
            <a:ext cx="1085152" cy="1498439"/>
            <a:chOff x="8470446" y="2515552"/>
            <a:chExt cx="476250" cy="657633"/>
          </a:xfrm>
        </p:grpSpPr>
        <p:pic>
          <p:nvPicPr>
            <p:cNvPr id="128" name="图形 127"/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29" name="图形 128"/>
            <p:cNvPicPr>
              <a:picLocks noChangeAspect="1"/>
            </p:cNvPicPr>
            <p:nvPr>
              <p:custDataLst>
                <p:tags r:id="rId39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cxnSp>
        <p:nvCxnSpPr>
          <p:cNvPr id="42" name="直接连接符 41"/>
          <p:cNvCxnSpPr/>
          <p:nvPr>
            <p:custDataLst>
              <p:tags r:id="rId40"/>
            </p:custDataLst>
          </p:nvPr>
        </p:nvCxnSpPr>
        <p:spPr>
          <a:xfrm>
            <a:off x="937010" y="1028700"/>
            <a:ext cx="0" cy="24003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41"/>
            </p:custDataLst>
          </p:nvPr>
        </p:nvSpPr>
        <p:spPr>
          <a:xfrm>
            <a:off x="1105921" y="1939143"/>
            <a:ext cx="4423002" cy="395054"/>
          </a:xfrm>
        </p:spPr>
        <p:txBody>
          <a:bodyPr lIns="90000" anchor="t" anchorCtr="0">
            <a:normAutofit/>
          </a:bodyPr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42"/>
            </p:custDataLst>
          </p:nvPr>
        </p:nvSpPr>
        <p:spPr>
          <a:xfrm>
            <a:off x="1105921" y="1110200"/>
            <a:ext cx="4423002" cy="720000"/>
          </a:xfrm>
        </p:spPr>
        <p:txBody>
          <a:bodyPr lIns="90000" anchor="ctr" anchorCtr="0">
            <a:normAutofit/>
          </a:bodyPr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  <p:custDataLst>
              <p:tags r:id="rId43"/>
            </p:custDataLst>
          </p:nvPr>
        </p:nvSpPr>
        <p:spPr>
          <a:xfrm>
            <a:off x="1106489" y="2432582"/>
            <a:ext cx="1607088" cy="396000"/>
          </a:xfrm>
        </p:spPr>
        <p:txBody>
          <a:bodyPr lIns="90000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  <p:custDataLst>
              <p:tags r:id="rId44"/>
            </p:custDataLst>
          </p:nvPr>
        </p:nvSpPr>
        <p:spPr>
          <a:xfrm>
            <a:off x="1106489" y="2914832"/>
            <a:ext cx="1607088" cy="396000"/>
          </a:xfrm>
        </p:spPr>
        <p:txBody>
          <a:bodyPr lIns="90000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4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4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  <p:custDataLst>
              <p:tags r:id="rId4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4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 flipH="1">
            <a:off x="177800" y="191058"/>
            <a:ext cx="11186886" cy="6536313"/>
            <a:chOff x="827314" y="191058"/>
            <a:chExt cx="11186886" cy="6536313"/>
          </a:xfrm>
        </p:grpSpPr>
        <p:grpSp>
          <p:nvGrpSpPr>
            <p:cNvPr id="45" name="组合 44"/>
            <p:cNvGrpSpPr/>
            <p:nvPr/>
          </p:nvGrpSpPr>
          <p:grpSpPr>
            <a:xfrm>
              <a:off x="10033000" y="191058"/>
              <a:ext cx="1948996" cy="2691284"/>
              <a:chOff x="8470446" y="2515552"/>
              <a:chExt cx="476250" cy="657633"/>
            </a:xfrm>
          </p:grpSpPr>
          <p:pic>
            <p:nvPicPr>
              <p:cNvPr id="46" name="图形 4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47" name="图形 46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48" name="组合 47"/>
            <p:cNvGrpSpPr/>
            <p:nvPr/>
          </p:nvGrpSpPr>
          <p:grpSpPr>
            <a:xfrm>
              <a:off x="8077200" y="399384"/>
              <a:ext cx="1549400" cy="2139499"/>
              <a:chOff x="8470446" y="2515552"/>
              <a:chExt cx="476250" cy="657633"/>
            </a:xfrm>
          </p:grpSpPr>
          <p:pic>
            <p:nvPicPr>
              <p:cNvPr id="49" name="图形 48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0" name="图形 49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1" name="组合 50"/>
            <p:cNvGrpSpPr/>
            <p:nvPr/>
          </p:nvGrpSpPr>
          <p:grpSpPr>
            <a:xfrm>
              <a:off x="9258300" y="1443291"/>
              <a:ext cx="800100" cy="1104823"/>
              <a:chOff x="8470446" y="2515552"/>
              <a:chExt cx="476250" cy="657633"/>
            </a:xfrm>
          </p:grpSpPr>
          <p:pic>
            <p:nvPicPr>
              <p:cNvPr id="52" name="图形 51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3" name="图形 52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4" name="组合 53"/>
            <p:cNvGrpSpPr/>
            <p:nvPr/>
          </p:nvGrpSpPr>
          <p:grpSpPr>
            <a:xfrm>
              <a:off x="2362200" y="3839465"/>
              <a:ext cx="1948996" cy="2691284"/>
              <a:chOff x="8470446" y="2515552"/>
              <a:chExt cx="476250" cy="657633"/>
            </a:xfrm>
          </p:grpSpPr>
          <p:pic>
            <p:nvPicPr>
              <p:cNvPr id="55" name="图形 54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6" name="图形 55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7" name="组合 56"/>
            <p:cNvGrpSpPr/>
            <p:nvPr/>
          </p:nvGrpSpPr>
          <p:grpSpPr>
            <a:xfrm>
              <a:off x="827314" y="4587872"/>
              <a:ext cx="1549400" cy="2139499"/>
              <a:chOff x="8470446" y="2515552"/>
              <a:chExt cx="476250" cy="657633"/>
            </a:xfrm>
          </p:grpSpPr>
          <p:pic>
            <p:nvPicPr>
              <p:cNvPr id="58" name="图形 57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9" name="图形 58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0" name="组合 59"/>
            <p:cNvGrpSpPr/>
            <p:nvPr/>
          </p:nvGrpSpPr>
          <p:grpSpPr>
            <a:xfrm>
              <a:off x="3619500" y="5172205"/>
              <a:ext cx="800100" cy="1104823"/>
              <a:chOff x="8470446" y="2515552"/>
              <a:chExt cx="476250" cy="657633"/>
            </a:xfrm>
          </p:grpSpPr>
          <p:pic>
            <p:nvPicPr>
              <p:cNvPr id="61" name="图形 60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2" name="图形 61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3" name="组合 62"/>
            <p:cNvGrpSpPr/>
            <p:nvPr/>
          </p:nvGrpSpPr>
          <p:grpSpPr>
            <a:xfrm>
              <a:off x="8804275" y="2803630"/>
              <a:ext cx="1948996" cy="2691284"/>
              <a:chOff x="8470446" y="2515552"/>
              <a:chExt cx="476250" cy="657633"/>
            </a:xfrm>
          </p:grpSpPr>
          <p:pic>
            <p:nvPicPr>
              <p:cNvPr id="64" name="图形 63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5" name="图形 64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6" name="组合 65"/>
            <p:cNvGrpSpPr/>
            <p:nvPr/>
          </p:nvGrpSpPr>
          <p:grpSpPr>
            <a:xfrm>
              <a:off x="9410700" y="2805268"/>
              <a:ext cx="2413000" cy="3332007"/>
              <a:chOff x="8470446" y="2515552"/>
              <a:chExt cx="476250" cy="657633"/>
            </a:xfrm>
          </p:grpSpPr>
          <p:pic>
            <p:nvPicPr>
              <p:cNvPr id="67" name="图形 66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8" name="图形 67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9" name="组合 68"/>
            <p:cNvGrpSpPr/>
            <p:nvPr/>
          </p:nvGrpSpPr>
          <p:grpSpPr>
            <a:xfrm>
              <a:off x="8661400" y="3894391"/>
              <a:ext cx="1854200" cy="2560384"/>
              <a:chOff x="8470446" y="2515552"/>
              <a:chExt cx="476250" cy="657633"/>
            </a:xfrm>
          </p:grpSpPr>
          <p:pic>
            <p:nvPicPr>
              <p:cNvPr id="70" name="图形 69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1" name="图形 70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2" name="组合 71"/>
            <p:cNvGrpSpPr/>
            <p:nvPr/>
          </p:nvGrpSpPr>
          <p:grpSpPr>
            <a:xfrm>
              <a:off x="10472738" y="4391326"/>
              <a:ext cx="1541462" cy="2128537"/>
              <a:chOff x="8470446" y="2515552"/>
              <a:chExt cx="476250" cy="657633"/>
            </a:xfrm>
          </p:grpSpPr>
          <p:pic>
            <p:nvPicPr>
              <p:cNvPr id="73" name="图形 72"/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4" name="图形 73"/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5" name="组合 74"/>
            <p:cNvGrpSpPr/>
            <p:nvPr/>
          </p:nvGrpSpPr>
          <p:grpSpPr>
            <a:xfrm>
              <a:off x="4869081" y="4618776"/>
              <a:ext cx="617320" cy="852430"/>
              <a:chOff x="8470446" y="2515552"/>
              <a:chExt cx="476250" cy="657633"/>
            </a:xfrm>
          </p:grpSpPr>
          <p:pic>
            <p:nvPicPr>
              <p:cNvPr id="76" name="图形 75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7" name="图形 76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8" name="组合 77"/>
            <p:cNvGrpSpPr/>
            <p:nvPr/>
          </p:nvGrpSpPr>
          <p:grpSpPr>
            <a:xfrm>
              <a:off x="5983305" y="5191967"/>
              <a:ext cx="1085152" cy="1498439"/>
              <a:chOff x="8470446" y="2515552"/>
              <a:chExt cx="476250" cy="657633"/>
            </a:xfrm>
          </p:grpSpPr>
          <p:pic>
            <p:nvPicPr>
              <p:cNvPr id="79" name="图形 78"/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80" name="图形 79"/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</p:grpSp>
      <p:cxnSp>
        <p:nvCxnSpPr>
          <p:cNvPr id="42" name="直接连接符 41"/>
          <p:cNvCxnSpPr/>
          <p:nvPr>
            <p:custDataLst>
              <p:tags r:id="rId29"/>
            </p:custDataLst>
          </p:nvPr>
        </p:nvCxnSpPr>
        <p:spPr>
          <a:xfrm>
            <a:off x="4286879" y="1803400"/>
            <a:ext cx="0" cy="246085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30"/>
            </p:custDataLst>
          </p:nvPr>
        </p:nvSpPr>
        <p:spPr>
          <a:xfrm>
            <a:off x="4528455" y="2131378"/>
            <a:ext cx="6303667" cy="1786988"/>
          </a:xfrm>
        </p:spPr>
        <p:txBody>
          <a:bodyPr lIns="90000" anchor="ctr">
            <a:norm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0"/>
            <p:custDataLst>
              <p:tags r:id="rId3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1"/>
            <p:custDataLst>
              <p:tags r:id="rId3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2"/>
            <p:custDataLst>
              <p:tags r:id="rId3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KSO_TEMPLATE" hidden="1"/>
          <p:cNvSpPr/>
          <p:nvPr>
            <p:custDataLst>
              <p:tags r:id="rId3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 flipH="1">
            <a:off x="129956" y="5205743"/>
            <a:ext cx="2598125" cy="1518041"/>
            <a:chOff x="827314" y="191058"/>
            <a:chExt cx="11186886" cy="6536313"/>
          </a:xfrm>
        </p:grpSpPr>
        <p:grpSp>
          <p:nvGrpSpPr>
            <p:cNvPr id="8" name="组合 7"/>
            <p:cNvGrpSpPr/>
            <p:nvPr/>
          </p:nvGrpSpPr>
          <p:grpSpPr>
            <a:xfrm>
              <a:off x="10033000" y="191058"/>
              <a:ext cx="1948996" cy="2691284"/>
              <a:chOff x="8470446" y="2515552"/>
              <a:chExt cx="476250" cy="657633"/>
            </a:xfrm>
          </p:grpSpPr>
          <p:pic>
            <p:nvPicPr>
              <p:cNvPr id="42" name="图形 4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43" name="图形 46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9" name="组合 8"/>
            <p:cNvGrpSpPr/>
            <p:nvPr/>
          </p:nvGrpSpPr>
          <p:grpSpPr>
            <a:xfrm>
              <a:off x="8077200" y="399384"/>
              <a:ext cx="1549400" cy="2139499"/>
              <a:chOff x="8470446" y="2515552"/>
              <a:chExt cx="476250" cy="657633"/>
            </a:xfrm>
          </p:grpSpPr>
          <p:pic>
            <p:nvPicPr>
              <p:cNvPr id="40" name="图形 48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41" name="图形 49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10" name="组合 9"/>
            <p:cNvGrpSpPr/>
            <p:nvPr/>
          </p:nvGrpSpPr>
          <p:grpSpPr>
            <a:xfrm>
              <a:off x="9258300" y="1443291"/>
              <a:ext cx="800100" cy="1104823"/>
              <a:chOff x="8470446" y="2515552"/>
              <a:chExt cx="476250" cy="657633"/>
            </a:xfrm>
          </p:grpSpPr>
          <p:pic>
            <p:nvPicPr>
              <p:cNvPr id="38" name="图形 51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39" name="图形 52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2362200" y="3839465"/>
              <a:ext cx="1948996" cy="2691284"/>
              <a:chOff x="8470446" y="2515552"/>
              <a:chExt cx="476250" cy="657633"/>
            </a:xfrm>
          </p:grpSpPr>
          <p:pic>
            <p:nvPicPr>
              <p:cNvPr id="36" name="图形 54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37" name="图形 55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/>
          </p:nvGrpSpPr>
          <p:grpSpPr>
            <a:xfrm>
              <a:off x="827314" y="4587872"/>
              <a:ext cx="1549400" cy="2139499"/>
              <a:chOff x="8470446" y="2515552"/>
              <a:chExt cx="476250" cy="657633"/>
            </a:xfrm>
          </p:grpSpPr>
          <p:pic>
            <p:nvPicPr>
              <p:cNvPr id="34" name="图形 57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35" name="图形 58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13" name="组合 12"/>
            <p:cNvGrpSpPr/>
            <p:nvPr/>
          </p:nvGrpSpPr>
          <p:grpSpPr>
            <a:xfrm>
              <a:off x="3619500" y="5172205"/>
              <a:ext cx="800100" cy="1104823"/>
              <a:chOff x="8470446" y="2515552"/>
              <a:chExt cx="476250" cy="657633"/>
            </a:xfrm>
          </p:grpSpPr>
          <p:pic>
            <p:nvPicPr>
              <p:cNvPr id="32" name="图形 60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33" name="图形 61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14" name="组合 13"/>
            <p:cNvGrpSpPr/>
            <p:nvPr/>
          </p:nvGrpSpPr>
          <p:grpSpPr>
            <a:xfrm>
              <a:off x="8804275" y="2803630"/>
              <a:ext cx="1948996" cy="2691284"/>
              <a:chOff x="8470446" y="2515552"/>
              <a:chExt cx="476250" cy="657633"/>
            </a:xfrm>
          </p:grpSpPr>
          <p:pic>
            <p:nvPicPr>
              <p:cNvPr id="30" name="图形 63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31" name="图形 64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15" name="组合 14"/>
            <p:cNvGrpSpPr/>
            <p:nvPr/>
          </p:nvGrpSpPr>
          <p:grpSpPr>
            <a:xfrm>
              <a:off x="9410700" y="2805268"/>
              <a:ext cx="2413000" cy="3332007"/>
              <a:chOff x="8470446" y="2515552"/>
              <a:chExt cx="476250" cy="657633"/>
            </a:xfrm>
          </p:grpSpPr>
          <p:pic>
            <p:nvPicPr>
              <p:cNvPr id="28" name="图形 66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29" name="图形 67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16" name="组合 15"/>
            <p:cNvGrpSpPr/>
            <p:nvPr/>
          </p:nvGrpSpPr>
          <p:grpSpPr>
            <a:xfrm>
              <a:off x="8661400" y="3894391"/>
              <a:ext cx="1854200" cy="2560384"/>
              <a:chOff x="8470446" y="2515552"/>
              <a:chExt cx="476250" cy="657633"/>
            </a:xfrm>
          </p:grpSpPr>
          <p:pic>
            <p:nvPicPr>
              <p:cNvPr id="26" name="图形 69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27" name="图形 70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10472738" y="4391326"/>
              <a:ext cx="1541462" cy="2128537"/>
              <a:chOff x="8470446" y="2515552"/>
              <a:chExt cx="476250" cy="657633"/>
            </a:xfrm>
          </p:grpSpPr>
          <p:pic>
            <p:nvPicPr>
              <p:cNvPr id="24" name="图形 72"/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25" name="图形 73"/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4869081" y="4618776"/>
              <a:ext cx="617320" cy="852430"/>
              <a:chOff x="8470446" y="2515552"/>
              <a:chExt cx="476250" cy="657633"/>
            </a:xfrm>
          </p:grpSpPr>
          <p:pic>
            <p:nvPicPr>
              <p:cNvPr id="22" name="图形 75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23" name="图形 76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19" name="组合 18"/>
            <p:cNvGrpSpPr/>
            <p:nvPr/>
          </p:nvGrpSpPr>
          <p:grpSpPr>
            <a:xfrm>
              <a:off x="5983305" y="5191967"/>
              <a:ext cx="1085152" cy="1498439"/>
              <a:chOff x="8470446" y="2515552"/>
              <a:chExt cx="476250" cy="657633"/>
            </a:xfrm>
          </p:grpSpPr>
          <p:pic>
            <p:nvPicPr>
              <p:cNvPr id="20" name="图形 78"/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21" name="图形 79"/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</p:grpSp>
      <p:grpSp>
        <p:nvGrpSpPr>
          <p:cNvPr id="53" name="组合 52"/>
          <p:cNvGrpSpPr/>
          <p:nvPr>
            <p:custDataLst>
              <p:tags r:id="rId29"/>
            </p:custDataLst>
          </p:nvPr>
        </p:nvGrpSpPr>
        <p:grpSpPr>
          <a:xfrm>
            <a:off x="10296354" y="237902"/>
            <a:ext cx="1690862" cy="1165385"/>
            <a:chOff x="8077200" y="191058"/>
            <a:chExt cx="3904796" cy="2691284"/>
          </a:xfrm>
        </p:grpSpPr>
        <p:grpSp>
          <p:nvGrpSpPr>
            <p:cNvPr id="44" name="组合 43"/>
            <p:cNvGrpSpPr/>
            <p:nvPr/>
          </p:nvGrpSpPr>
          <p:grpSpPr>
            <a:xfrm>
              <a:off x="10033000" y="191058"/>
              <a:ext cx="1948996" cy="2691284"/>
              <a:chOff x="8470446" y="2515552"/>
              <a:chExt cx="476250" cy="657633"/>
            </a:xfrm>
          </p:grpSpPr>
          <p:pic>
            <p:nvPicPr>
              <p:cNvPr id="45" name="图形 1036"/>
              <p:cNvPicPr>
                <a:picLocks noChangeAspect="1"/>
              </p:cNvPicPr>
              <p:nvPr>
                <p:custDataLst>
                  <p:tags r:id="rId30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46" name="图形 1037"/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47" name="组合 46"/>
            <p:cNvGrpSpPr/>
            <p:nvPr/>
          </p:nvGrpSpPr>
          <p:grpSpPr>
            <a:xfrm>
              <a:off x="8077200" y="399384"/>
              <a:ext cx="1549400" cy="2139499"/>
              <a:chOff x="8470446" y="2515552"/>
              <a:chExt cx="476250" cy="657633"/>
            </a:xfrm>
          </p:grpSpPr>
          <p:pic>
            <p:nvPicPr>
              <p:cNvPr id="48" name="图形 82"/>
              <p:cNvPicPr>
                <a:picLocks noChangeAspect="1"/>
              </p:cNvPicPr>
              <p:nvPr>
                <p:custDataLst>
                  <p:tags r:id="rId32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49" name="图形 83"/>
              <p:cNvPicPr>
                <a:picLocks noChangeAspect="1"/>
              </p:cNvPicPr>
              <p:nvPr>
                <p:custDataLst>
                  <p:tags r:id="rId33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0" name="组合 49"/>
            <p:cNvGrpSpPr/>
            <p:nvPr/>
          </p:nvGrpSpPr>
          <p:grpSpPr>
            <a:xfrm>
              <a:off x="9258300" y="1443291"/>
              <a:ext cx="800100" cy="1104823"/>
              <a:chOff x="8470446" y="2515552"/>
              <a:chExt cx="476250" cy="657633"/>
            </a:xfrm>
          </p:grpSpPr>
          <p:pic>
            <p:nvPicPr>
              <p:cNvPr id="51" name="图形 91"/>
              <p:cNvPicPr>
                <a:picLocks noChangeAspect="1"/>
              </p:cNvPicPr>
              <p:nvPr>
                <p:custDataLst>
                  <p:tags r:id="rId34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2" name="图形 92"/>
              <p:cNvPicPr>
                <a:picLocks noChangeAspect="1"/>
              </p:cNvPicPr>
              <p:nvPr>
                <p:custDataLst>
                  <p:tags r:id="rId3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</p:grpSp>
      <p:sp>
        <p:nvSpPr>
          <p:cNvPr id="3" name="内容占位符 2"/>
          <p:cNvSpPr>
            <a:spLocks noGrp="1"/>
          </p:cNvSpPr>
          <p:nvPr>
            <p:ph idx="1"/>
            <p:custDataLst>
              <p:tags r:id="rId36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7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4" name="日期占位符 53"/>
          <p:cNvSpPr>
            <a:spLocks noGrp="1"/>
          </p:cNvSpPr>
          <p:nvPr>
            <p:ph type="dt" sz="half" idx="10"/>
            <p:custDataLst>
              <p:tags r:id="rId3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5" name="页脚占位符 54"/>
          <p:cNvSpPr>
            <a:spLocks noGrp="1"/>
          </p:cNvSpPr>
          <p:nvPr>
            <p:ph type="ftr" sz="quarter" idx="11"/>
            <p:custDataLst>
              <p:tags r:id="rId3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  <p:custDataLst>
              <p:tags r:id="rId4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KSO_TEMPLATE" hidden="1"/>
          <p:cNvSpPr/>
          <p:nvPr>
            <p:custDataLst>
              <p:tags r:id="rId4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4525248" y="1846384"/>
            <a:ext cx="0" cy="2400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915625" y="2150304"/>
            <a:ext cx="6604863" cy="656792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915624" y="2915092"/>
            <a:ext cx="6621677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b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70.xml"/><Relationship Id="rId16" Type="http://schemas.openxmlformats.org/officeDocument/2006/relationships/tags" Target="../tags/tag169.xml"/><Relationship Id="rId15" Type="http://schemas.openxmlformats.org/officeDocument/2006/relationships/tags" Target="../tags/tag168.xml"/><Relationship Id="rId14" Type="http://schemas.openxmlformats.org/officeDocument/2006/relationships/tags" Target="../tags/tag167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tags" Target="../tags/tag20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image" Target="../media/image3.png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image" Target="../media/image4.png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hyperlink" Target="https://www.jpfbj.cn/irodori/starter/pdf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7" Type="http://schemas.openxmlformats.org/officeDocument/2006/relationships/slideLayout" Target="../slideLayouts/slideLayout6.xml"/><Relationship Id="rId16" Type="http://schemas.openxmlformats.org/officeDocument/2006/relationships/tags" Target="../tags/tag199.xml"/><Relationship Id="rId15" Type="http://schemas.openxmlformats.org/officeDocument/2006/relationships/tags" Target="../tags/tag198.xml"/><Relationship Id="rId14" Type="http://schemas.openxmlformats.org/officeDocument/2006/relationships/tags" Target="../tags/tag197.xml"/><Relationship Id="rId13" Type="http://schemas.openxmlformats.org/officeDocument/2006/relationships/tags" Target="../tags/tag196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tags" Target="../tags/tag1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-文本框 53"/>
          <p:cNvSpPr txBox="1"/>
          <p:nvPr>
            <p:custDataLst>
              <p:tags r:id="rId1"/>
            </p:custDataLst>
          </p:nvPr>
        </p:nvSpPr>
        <p:spPr>
          <a:xfrm>
            <a:off x="4582795" y="1966595"/>
            <a:ext cx="30803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100000">
                      <a:srgbClr val="035C7D"/>
                    </a:gs>
                    <a:gs pos="100000">
                      <a:srgbClr val="035C7D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  <a:cs typeface="微软雅黑" panose="020B0503020204020204" charset="-122"/>
              </a:rPr>
              <a:t>第三</a:t>
            </a: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9491"/>
                </a:solid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  <a:cs typeface="微软雅黑" panose="020B0503020204020204" charset="-122"/>
              </a:rPr>
              <a:t>课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009491"/>
              </a:solidFill>
              <a:effectLst/>
              <a:uLnTx/>
              <a:uFillTx/>
              <a:latin typeface="字魂35号-经典雅黑" panose="00000500000000000000" pitchFamily="2" charset="-122"/>
              <a:ea typeface="字魂35号-经典雅黑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55" name="PA-文本框 7"/>
          <p:cNvSpPr txBox="1"/>
          <p:nvPr>
            <p:custDataLst>
              <p:tags r:id="rId2"/>
            </p:custDataLst>
          </p:nvPr>
        </p:nvSpPr>
        <p:spPr>
          <a:xfrm>
            <a:off x="2760955" y="3737499"/>
            <a:ext cx="6941845" cy="78483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500" b="0" i="0" u="none" strike="noStrike" kern="1200" cap="none" spc="3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ここはデパートです</a:t>
            </a:r>
            <a:endParaRPr kumimoji="0" sz="4500" b="0" i="0" u="none" strike="noStrike" kern="1200" cap="none" spc="3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zh-CN">
                <a:solidFill>
                  <a:srgbClr val="0070C0"/>
                </a:solidFill>
              </a:rPr>
              <a:t>自己紹介２</a:t>
            </a:r>
            <a:endParaRPr lang="ja-JP" altLang="zh-CN">
              <a:solidFill>
                <a:srgbClr val="0070C0"/>
              </a:solidFill>
            </a:endParaRPr>
          </a:p>
        </p:txBody>
      </p:sp>
      <p:grpSp>
        <p:nvGrpSpPr>
          <p:cNvPr id="119809" name="组合 10"/>
          <p:cNvGrpSpPr/>
          <p:nvPr/>
        </p:nvGrpSpPr>
        <p:grpSpPr>
          <a:xfrm>
            <a:off x="1140143" y="2078673"/>
            <a:ext cx="1320837" cy="2554287"/>
            <a:chOff x="1489" y="2755"/>
            <a:chExt cx="2773" cy="5366"/>
          </a:xfrm>
        </p:grpSpPr>
        <p:grpSp>
          <p:nvGrpSpPr>
            <p:cNvPr id="119810" name="组合 20"/>
            <p:cNvGrpSpPr/>
            <p:nvPr/>
          </p:nvGrpSpPr>
          <p:grpSpPr>
            <a:xfrm>
              <a:off x="1489" y="2755"/>
              <a:ext cx="1741" cy="1284"/>
              <a:chOff x="-1604504" y="2147667"/>
              <a:chExt cx="3687215" cy="2719712"/>
            </a:xfrm>
          </p:grpSpPr>
          <p:cxnSp>
            <p:nvCxnSpPr>
              <p:cNvPr id="22" name="直接连接符 21"/>
              <p:cNvCxnSpPr/>
              <p:nvPr>
                <p:custDataLst>
                  <p:tags r:id="rId1"/>
                </p:custDataLst>
              </p:nvPr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>
                <p:custDataLst>
                  <p:tags r:id="rId2"/>
                </p:custDataLst>
              </p:nvPr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813" name="组合 23"/>
            <p:cNvGrpSpPr/>
            <p:nvPr/>
          </p:nvGrpSpPr>
          <p:grpSpPr>
            <a:xfrm flipH="1" flipV="1">
              <a:off x="2001" y="6837"/>
              <a:ext cx="1741" cy="1284"/>
              <a:chOff x="-1604504" y="2147667"/>
              <a:chExt cx="3687215" cy="2719712"/>
            </a:xfrm>
          </p:grpSpPr>
          <p:cxnSp>
            <p:nvCxnSpPr>
              <p:cNvPr id="25" name="直接连接符 24"/>
              <p:cNvCxnSpPr/>
              <p:nvPr>
                <p:custDataLst>
                  <p:tags r:id="rId3"/>
                </p:custDataLst>
              </p:nvPr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8"/>
            <p:cNvSpPr txBox="1"/>
            <p:nvPr>
              <p:custDataLst>
                <p:tags r:id="rId5"/>
              </p:custDataLst>
            </p:nvPr>
          </p:nvSpPr>
          <p:spPr>
            <a:xfrm>
              <a:off x="2150" y="3338"/>
              <a:ext cx="2112" cy="4782"/>
            </a:xfrm>
            <a:prstGeom prst="rect">
              <a:avLst/>
            </a:prstGeom>
            <a:noFill/>
          </p:spPr>
          <p:txBody>
            <a:bodyPr vert="eaVert" wrap="square" rtlCol="0" anchor="b" anchorCtr="0">
              <a:norm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3300" b="0" i="0" u="none" strike="noStrike" kern="1200" cap="none" spc="1200" normalizeH="0" baseline="0" noProof="1">
                  <a:ln>
                    <a:noFill/>
                  </a:ln>
                  <a:solidFill>
                    <a:srgbClr val="72A376"/>
                  </a:solidFill>
                  <a:effectLst/>
                  <a:uLnTx/>
                  <a:uFillTx/>
                  <a:latin typeface="Arial" panose="020B0604020202020204" pitchFamily="34" charset="0"/>
                  <a:ea typeface="汉仪旗黑-85S" panose="00020600040101010101" pitchFamily="18" charset="-122"/>
                  <a:cs typeface="+mn-cs"/>
                </a:rPr>
                <a:t>会話式</a:t>
              </a:r>
              <a:endParaRPr kumimoji="0" lang="ja-JP" altLang="en-US" sz="3300" b="0" i="0" u="none" strike="noStrike" kern="1200" cap="none" spc="1200" normalizeH="0" baseline="0" noProof="1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cs"/>
              </a:endParaRPr>
            </a:p>
          </p:txBody>
        </p:sp>
      </p:grpSp>
      <p:sp>
        <p:nvSpPr>
          <p:cNvPr id="20" name="PA-文本框 76"/>
          <p:cNvSpPr txBox="1"/>
          <p:nvPr>
            <p:custDataLst>
              <p:tags r:id="rId6"/>
            </p:custDataLst>
          </p:nvPr>
        </p:nvSpPr>
        <p:spPr>
          <a:xfrm>
            <a:off x="2853690" y="1496060"/>
            <a:ext cx="824357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ジョン：初めまして、</a:t>
            </a:r>
            <a:r>
              <a:rPr lang="ja-JP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ジョン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です。よろしくお願いします。李：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初めまして、李です。中国から来ました。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よろしくお願いします。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ジョンさん、お国は</a:t>
            </a:r>
            <a:r>
              <a:rPr kumimoji="0" lang="ja-JP" altLang="zh-CN" sz="2400" b="0" i="0" u="none" strike="noStrike" kern="1200" cap="none" spc="0" normalizeH="0" baseline="0" noProof="0" dirty="0">
                <a:solidFill>
                  <a:srgbClr val="72A37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（どちらですか）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ジョン：フランスです。李さん、中国のどこですか。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李：広東省の</a:t>
            </a:r>
            <a:r>
              <a:rPr lang="ja-JP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深セン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ジョンさん、お仕事は（</a:t>
            </a:r>
            <a:r>
              <a:rPr kumimoji="0" lang="ja-JP" altLang="zh-CN" sz="2400" b="0" i="0" u="none" strike="noStrike" kern="1200" cap="none" spc="0" normalizeH="0" baseline="0" noProof="0" dirty="0">
                <a:solidFill>
                  <a:srgbClr val="72A37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なんですか）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？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ジョン：エンジニアです。李さんは学生ですか。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李：ええ、東京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（とうきょう）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大学の留学生です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PA-矩形: 圆角 24"/>
          <p:cNvSpPr/>
          <p:nvPr>
            <p:custDataLst>
              <p:tags r:id="rId7"/>
            </p:custDataLst>
          </p:nvPr>
        </p:nvSpPr>
        <p:spPr>
          <a:xfrm>
            <a:off x="5315585" y="2200275"/>
            <a:ext cx="1111885" cy="4191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94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PA-矩形: 圆角 24"/>
          <p:cNvSpPr/>
          <p:nvPr>
            <p:custDataLst>
              <p:tags r:id="rId8"/>
            </p:custDataLst>
          </p:nvPr>
        </p:nvSpPr>
        <p:spPr>
          <a:xfrm>
            <a:off x="5315585" y="3354705"/>
            <a:ext cx="1111885" cy="4191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94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PA-矩形: 圆角 24"/>
          <p:cNvSpPr/>
          <p:nvPr>
            <p:custDataLst>
              <p:tags r:id="rId9"/>
            </p:custDataLst>
          </p:nvPr>
        </p:nvSpPr>
        <p:spPr>
          <a:xfrm>
            <a:off x="3545840" y="4408170"/>
            <a:ext cx="2420620" cy="4191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94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PA-矩形: 圆角 24"/>
          <p:cNvSpPr/>
          <p:nvPr>
            <p:custDataLst>
              <p:tags r:id="rId10"/>
            </p:custDataLst>
          </p:nvPr>
        </p:nvSpPr>
        <p:spPr>
          <a:xfrm>
            <a:off x="5316220" y="4962617"/>
            <a:ext cx="1386422" cy="424723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94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slow"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zh-CN">
                <a:solidFill>
                  <a:srgbClr val="0070C0"/>
                </a:solidFill>
              </a:rPr>
              <a:t>自己紹介３</a:t>
            </a:r>
            <a:endParaRPr lang="ja-JP" altLang="zh-CN">
              <a:solidFill>
                <a:srgbClr val="0070C0"/>
              </a:solidFill>
            </a:endParaRPr>
          </a:p>
        </p:txBody>
      </p:sp>
      <p:grpSp>
        <p:nvGrpSpPr>
          <p:cNvPr id="119809" name="组合 10"/>
          <p:cNvGrpSpPr/>
          <p:nvPr/>
        </p:nvGrpSpPr>
        <p:grpSpPr>
          <a:xfrm>
            <a:off x="1140143" y="2078673"/>
            <a:ext cx="1320837" cy="2554287"/>
            <a:chOff x="1489" y="2755"/>
            <a:chExt cx="2773" cy="5366"/>
          </a:xfrm>
        </p:grpSpPr>
        <p:grpSp>
          <p:nvGrpSpPr>
            <p:cNvPr id="119810" name="组合 20"/>
            <p:cNvGrpSpPr/>
            <p:nvPr/>
          </p:nvGrpSpPr>
          <p:grpSpPr>
            <a:xfrm>
              <a:off x="1489" y="2755"/>
              <a:ext cx="1741" cy="1284"/>
              <a:chOff x="-1604504" y="2147667"/>
              <a:chExt cx="3687215" cy="2719712"/>
            </a:xfrm>
          </p:grpSpPr>
          <p:cxnSp>
            <p:nvCxnSpPr>
              <p:cNvPr id="22" name="直接连接符 21"/>
              <p:cNvCxnSpPr/>
              <p:nvPr>
                <p:custDataLst>
                  <p:tags r:id="rId1"/>
                </p:custDataLst>
              </p:nvPr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>
                <p:custDataLst>
                  <p:tags r:id="rId2"/>
                </p:custDataLst>
              </p:nvPr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813" name="组合 23"/>
            <p:cNvGrpSpPr/>
            <p:nvPr/>
          </p:nvGrpSpPr>
          <p:grpSpPr>
            <a:xfrm flipH="1" flipV="1">
              <a:off x="2001" y="6837"/>
              <a:ext cx="1741" cy="1284"/>
              <a:chOff x="-1604504" y="2147667"/>
              <a:chExt cx="3687215" cy="2719712"/>
            </a:xfrm>
          </p:grpSpPr>
          <p:cxnSp>
            <p:nvCxnSpPr>
              <p:cNvPr id="25" name="直接连接符 24"/>
              <p:cNvCxnSpPr/>
              <p:nvPr>
                <p:custDataLst>
                  <p:tags r:id="rId3"/>
                </p:custDataLst>
              </p:nvPr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8"/>
            <p:cNvSpPr txBox="1"/>
            <p:nvPr>
              <p:custDataLst>
                <p:tags r:id="rId5"/>
              </p:custDataLst>
            </p:nvPr>
          </p:nvSpPr>
          <p:spPr>
            <a:xfrm>
              <a:off x="2150" y="3338"/>
              <a:ext cx="2112" cy="4782"/>
            </a:xfrm>
            <a:prstGeom prst="rect">
              <a:avLst/>
            </a:prstGeom>
            <a:noFill/>
          </p:spPr>
          <p:txBody>
            <a:bodyPr vert="eaVert" wrap="square" rtlCol="0" anchor="b" anchorCtr="0">
              <a:norm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3300" b="0" i="0" u="none" strike="noStrike" kern="1200" cap="none" spc="1200" normalizeH="0" baseline="0" noProof="1">
                  <a:ln>
                    <a:noFill/>
                  </a:ln>
                  <a:solidFill>
                    <a:srgbClr val="72A376"/>
                  </a:solidFill>
                  <a:effectLst/>
                  <a:uLnTx/>
                  <a:uFillTx/>
                  <a:latin typeface="Arial" panose="020B0604020202020204" pitchFamily="34" charset="0"/>
                  <a:ea typeface="汉仪旗黑-85S" panose="00020600040101010101" pitchFamily="18" charset="-122"/>
                  <a:cs typeface="+mn-cs"/>
                </a:rPr>
                <a:t>個人式</a:t>
              </a:r>
              <a:endParaRPr kumimoji="0" lang="ja-JP" altLang="en-US" sz="3300" b="0" i="0" u="none" strike="noStrike" kern="1200" cap="none" spc="1200" normalizeH="0" baseline="0" noProof="1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cs"/>
              </a:endParaRPr>
            </a:p>
          </p:txBody>
        </p:sp>
      </p:grpSp>
      <p:sp>
        <p:nvSpPr>
          <p:cNvPr id="20" name="PA-文本框 76"/>
          <p:cNvSpPr txBox="1"/>
          <p:nvPr>
            <p:custDataLst>
              <p:tags r:id="rId6"/>
            </p:custDataLst>
          </p:nvPr>
        </p:nvSpPr>
        <p:spPr>
          <a:xfrm>
            <a:off x="2853690" y="1956435"/>
            <a:ext cx="8243570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みなさん、こんにちは。</a:t>
            </a:r>
            <a:r>
              <a:rPr lang="ja-JP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初めまして、王です。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中国の</a:t>
            </a:r>
            <a:r>
              <a:rPr lang="ja-JP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センから来ました。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趣味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（しゅみ）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はスポーツと音楽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（おんがく）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です。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南方科技大学のもの（先生／スタッフ）です。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どうぞよろしくお願いします。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p:transition spd="slow"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内容占位符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351279" y="558799"/>
            <a:ext cx="1986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单词拓展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5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第一课 李さんは中国人です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0505" y="1893570"/>
            <a:ext cx="1120775" cy="1120775"/>
            <a:chOff x="8234" y="2976"/>
            <a:chExt cx="2929" cy="2929"/>
          </a:xfrm>
        </p:grpSpPr>
        <p:sp>
          <p:nvSpPr>
            <p:cNvPr id="14" name="PA-椭圆 14"/>
            <p:cNvSpPr/>
            <p:nvPr>
              <p:custDataLst>
                <p:tags r:id="rId6"/>
              </p:custDataLst>
            </p:nvPr>
          </p:nvSpPr>
          <p:spPr>
            <a:xfrm>
              <a:off x="8234" y="2976"/>
              <a:ext cx="2929" cy="2929"/>
            </a:xfrm>
            <a:prstGeom prst="ellipse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PA-矩形 37"/>
            <p:cNvSpPr/>
            <p:nvPr>
              <p:custDataLst>
                <p:tags r:id="rId7"/>
              </p:custDataLst>
            </p:nvPr>
          </p:nvSpPr>
          <p:spPr>
            <a:xfrm>
              <a:off x="8412" y="3546"/>
              <a:ext cx="2481" cy="11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缩略词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9391" y="2290175"/>
            <a:ext cx="9334500" cy="34442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654050"/>
          </a:xfrm>
        </p:spPr>
        <p:txBody>
          <a:bodyPr>
            <a:normAutofit/>
          </a:bodyPr>
          <a:lstStyle/>
          <a:p>
            <a:r>
              <a:rPr lang="ja-JP" altLang="en-US" sz="3110">
                <a:solidFill>
                  <a:srgbClr val="C00000"/>
                </a:solidFill>
              </a:rPr>
              <a:t>単語表</a:t>
            </a:r>
            <a:endParaRPr lang="ja-JP" altLang="en-US" sz="3110">
              <a:solidFill>
                <a:srgbClr val="C00000"/>
              </a:solidFill>
            </a:endParaRPr>
          </a:p>
        </p:txBody>
      </p:sp>
      <p:sp>
        <p:nvSpPr>
          <p:cNvPr id="34" name="内容占位符 33"/>
          <p:cNvSpPr>
            <a:spLocks noGrp="1"/>
          </p:cNvSpPr>
          <p:nvPr>
            <p:ph idx="1"/>
          </p:nvPr>
        </p:nvSpPr>
        <p:spPr>
          <a:xfrm>
            <a:off x="1403985" y="1489710"/>
            <a:ext cx="9912350" cy="4682490"/>
          </a:xfrm>
        </p:spPr>
        <p:txBody>
          <a:bodyPr>
            <a:normAutofit/>
          </a:bodyPr>
          <a:lstStyle/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chemeClr val="tx1"/>
                </a:solidFill>
              </a:rPr>
              <a:t>日曜日（にちようび）③　</a:t>
            </a:r>
            <a:r>
              <a:rPr lang="zh-CN" altLang="ja-JP" dirty="0">
                <a:solidFill>
                  <a:srgbClr val="0070C0"/>
                </a:solidFill>
              </a:rPr>
              <a:t>周日</a:t>
            </a:r>
            <a:r>
              <a:rPr lang="zh-CN" altLang="ja-JP" dirty="0">
                <a:solidFill>
                  <a:schemeClr val="tx1"/>
                </a:solidFill>
              </a:rPr>
              <a:t>     </a:t>
            </a:r>
            <a:r>
              <a:rPr lang="ja-JP" altLang="zh-CN" dirty="0">
                <a:solidFill>
                  <a:schemeClr val="tx1"/>
                </a:solidFill>
              </a:rPr>
              <a:t>　　月曜日（げつようび）③  </a:t>
            </a:r>
            <a:r>
              <a:rPr lang="zh-CN" altLang="ja-JP" dirty="0">
                <a:solidFill>
                  <a:srgbClr val="0070C0"/>
                </a:solidFill>
              </a:rPr>
              <a:t>周一</a:t>
            </a:r>
            <a:endParaRPr lang="ja-JP" altLang="zh-CN" dirty="0">
              <a:solidFill>
                <a:schemeClr val="tx1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chemeClr val="tx1"/>
                </a:solidFill>
              </a:rPr>
              <a:t>火曜日（かようび）②　　</a:t>
            </a:r>
            <a:r>
              <a:rPr lang="zh-CN" altLang="ja-JP" dirty="0">
                <a:solidFill>
                  <a:srgbClr val="0070C0"/>
                </a:solidFill>
              </a:rPr>
              <a:t>周二</a:t>
            </a:r>
            <a:r>
              <a:rPr lang="zh-CN" altLang="ja-JP" dirty="0">
                <a:solidFill>
                  <a:schemeClr val="tx1"/>
                </a:solidFill>
              </a:rPr>
              <a:t>     </a:t>
            </a:r>
            <a:r>
              <a:rPr lang="ja-JP" altLang="zh-CN" dirty="0">
                <a:solidFill>
                  <a:schemeClr val="tx1"/>
                </a:solidFill>
              </a:rPr>
              <a:t>　 　水曜日（すいようび） </a:t>
            </a:r>
            <a:r>
              <a:rPr lang="ja-JP" altLang="zh-CN" dirty="0">
                <a:solidFill>
                  <a:srgbClr val="0070C0"/>
                </a:solidFill>
              </a:rPr>
              <a:t> </a:t>
            </a:r>
            <a:r>
              <a:rPr lang="zh-CN" altLang="ja-JP" dirty="0">
                <a:solidFill>
                  <a:srgbClr val="0070C0"/>
                </a:solidFill>
              </a:rPr>
              <a:t>周三</a:t>
            </a:r>
            <a:endParaRPr lang="ja-JP" altLang="zh-CN" dirty="0">
              <a:solidFill>
                <a:schemeClr val="tx1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chemeClr val="tx1"/>
                </a:solidFill>
              </a:rPr>
              <a:t>木曜日（もくようび）　</a:t>
            </a:r>
            <a:r>
              <a:rPr lang="zh-CN" altLang="ja-JP" dirty="0">
                <a:solidFill>
                  <a:srgbClr val="0070C0"/>
                </a:solidFill>
              </a:rPr>
              <a:t>周四</a:t>
            </a:r>
            <a:r>
              <a:rPr lang="zh-CN" altLang="ja-JP" dirty="0">
                <a:solidFill>
                  <a:schemeClr val="tx1"/>
                </a:solidFill>
              </a:rPr>
              <a:t>     </a:t>
            </a:r>
            <a:r>
              <a:rPr lang="ja-JP" altLang="zh-CN" dirty="0">
                <a:solidFill>
                  <a:schemeClr val="tx1"/>
                </a:solidFill>
              </a:rPr>
              <a:t>　 　　金曜日（きんようび）  </a:t>
            </a:r>
            <a:r>
              <a:rPr lang="zh-CN" altLang="ja-JP" dirty="0">
                <a:solidFill>
                  <a:srgbClr val="0070C0"/>
                </a:solidFill>
              </a:rPr>
              <a:t>周五</a:t>
            </a:r>
            <a:endParaRPr lang="zh-CN" altLang="ja-JP" dirty="0">
              <a:solidFill>
                <a:srgbClr val="0070C0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ja-JP" dirty="0">
                <a:solidFill>
                  <a:schemeClr val="tx1"/>
                </a:solidFill>
              </a:rPr>
              <a:t>土曜日（どようび）　　</a:t>
            </a:r>
            <a:r>
              <a:rPr lang="zh-CN" altLang="ja-JP" dirty="0">
                <a:solidFill>
                  <a:srgbClr val="0070C0"/>
                </a:solidFill>
              </a:rPr>
              <a:t>周六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>
                <a:solidFill>
                  <a:srgbClr val="0070C0"/>
                </a:solidFill>
              </a:rPr>
              <a:t>今日（きょう）は　何曜日ですか。　　　</a:t>
            </a:r>
            <a:endParaRPr lang="zh-CN" altLang="ja-JP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4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723900"/>
          </a:xfrm>
        </p:spPr>
        <p:txBody>
          <a:bodyPr>
            <a:normAutofit/>
          </a:bodyPr>
          <a:lstStyle/>
          <a:p>
            <a:r>
              <a:rPr lang="zh-CN" altLang="en-US" sz="3110">
                <a:solidFill>
                  <a:srgbClr val="C00000"/>
                </a:solidFill>
              </a:rPr>
              <a:t>基础课文</a:t>
            </a:r>
            <a:endParaRPr lang="zh-CN" altLang="en-US" sz="3110">
              <a:solidFill>
                <a:srgbClr val="C00000"/>
              </a:solidFill>
            </a:endParaRPr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1386205" y="1302385"/>
            <a:ext cx="9380855" cy="486981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200000"/>
              </a:lnSpc>
              <a:buNone/>
            </a:pPr>
            <a:r>
              <a:rPr lang="ja-JP" altLang="ja-JP" sz="3200" b="1" spc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１．</a:t>
            </a:r>
            <a:r>
              <a:rPr lang="en-US" altLang="ja-JP" sz="3200" b="1" spc="0" noProof="0" dirty="0" err="1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ここ</a:t>
            </a:r>
            <a:r>
              <a:rPr lang="en-US" altLang="ja-JP" sz="3200" b="1" spc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はデパートです</a:t>
            </a:r>
            <a:r>
              <a:rPr lang="en-US" altLang="ja-JP" sz="3200" b="1" spc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r>
              <a:rPr lang="ja-JP" altLang="en-US" sz="3200" b="1" spc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3200" b="1" spc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２．食堂はデパートの7階</a:t>
            </a:r>
            <a:r>
              <a:rPr lang="ja-JP" altLang="en-US" sz="1600" b="1" spc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かい</a:t>
            </a:r>
            <a:r>
              <a:rPr lang="en-US" altLang="ja-JP" sz="3200" b="1" spc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です。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3200" b="1" spc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３．</a:t>
            </a:r>
            <a:r>
              <a:rPr lang="en-US" altLang="ja-JP" sz="3200" b="1" spc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あそこ</a:t>
            </a:r>
            <a:r>
              <a:rPr lang="en-US" altLang="ja-JP" sz="3200" b="1" spc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も</a:t>
            </a:r>
            <a:r>
              <a:rPr lang="en-US" altLang="ja-JP" sz="3200" b="1" spc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ＪＣ企画のビルです。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3200" b="1" spc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４．かばん売り場は1階</a:t>
            </a:r>
            <a:r>
              <a:rPr lang="ja-JP" altLang="en-US" sz="3200" b="1" spc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（いっかい）</a:t>
            </a:r>
            <a:r>
              <a:rPr lang="en-US" altLang="ja-JP" sz="3200" b="1" spc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です</a:t>
            </a:r>
            <a:r>
              <a:rPr lang="en-US" altLang="ja-JP" sz="3200" b="1" spc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か</a:t>
            </a:r>
            <a:r>
              <a:rPr lang="en-US" altLang="ja-JP" sz="3200" b="1" spc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、</a:t>
            </a:r>
            <a:endParaRPr lang="en-US" altLang="ja-JP" sz="3200" b="1" spc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3200" b="1" dirty="0">
                <a:solidFill>
                  <a:srgbClr val="00206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</a:t>
            </a:r>
            <a:r>
              <a:rPr lang="en-US" altLang="ja-JP" sz="3200" b="1" spc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2階です</a:t>
            </a:r>
            <a:r>
              <a:rPr lang="en-US" altLang="ja-JP" sz="3200" b="1" spc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か</a:t>
            </a:r>
            <a:r>
              <a:rPr lang="en-US" altLang="ja-JP" sz="3200" b="1" spc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r>
              <a:rPr lang="ja-JP" altLang="en-US" sz="3200" b="1" spc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indent="0" fontAlgn="auto">
              <a:lnSpc>
                <a:spcPct val="200000"/>
              </a:lnSpc>
            </a:pP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2" name="PA-矩形 15"/>
          <p:cNvSpPr/>
          <p:nvPr>
            <p:custDataLst>
              <p:tags r:id="rId1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第三课 ここはデパートです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732790"/>
          </a:xfrm>
        </p:spPr>
        <p:txBody>
          <a:bodyPr>
            <a:normAutofit fontScale="90000"/>
          </a:bodyPr>
          <a:lstStyle/>
          <a:p>
            <a:r>
              <a:rPr lang="ja-JP" altLang="en-US" noProof="0" dirty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文 型</a:t>
            </a:r>
            <a:endParaRPr lang="ja-JP" altLang="en-US" noProof="0" dirty="0">
              <a:ln>
                <a:noFill/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内容占位符 33"/>
          <p:cNvSpPr>
            <a:spLocks noGrp="1"/>
          </p:cNvSpPr>
          <p:nvPr>
            <p:ph idx="1"/>
          </p:nvPr>
        </p:nvSpPr>
        <p:spPr>
          <a:xfrm>
            <a:off x="1261745" y="1455938"/>
            <a:ext cx="9730105" cy="4716262"/>
          </a:xfrm>
        </p:spPr>
        <p:txBody>
          <a:bodyPr>
            <a:normAutofit fontScale="82500" lnSpcReduction="10000"/>
          </a:bodyPr>
          <a:lstStyle/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33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１、ここは～です　　  </a:t>
            </a:r>
            <a:r>
              <a:rPr lang="zh-CN" altLang="en-US" sz="33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这儿是</a:t>
            </a:r>
            <a:r>
              <a:rPr lang="en-US" altLang="zh-CN" sz="33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~</a:t>
            </a:r>
            <a:r>
              <a:rPr lang="ja-JP" altLang="en-US" sz="33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</a:t>
            </a:r>
            <a:endParaRPr lang="en-US" altLang="zh-CN" sz="33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２、</a:t>
            </a:r>
            <a:r>
              <a:rPr lang="ja-JP" altLang="en-US" sz="33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あそこ</a:t>
            </a:r>
            <a:r>
              <a:rPr lang="ja-JP" altLang="en-US" sz="33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も</a:t>
            </a:r>
            <a:r>
              <a:rPr lang="ja-JP" altLang="en-US" sz="33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～です     </a:t>
            </a:r>
            <a:r>
              <a:rPr lang="zh-CN" altLang="en-US" sz="33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那儿也是</a:t>
            </a:r>
            <a:r>
              <a:rPr lang="en-US" altLang="zh-CN" sz="33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~</a:t>
            </a:r>
            <a:endParaRPr kumimoji="0" lang="en-US" altLang="ja-JP" sz="33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33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３、</a:t>
            </a:r>
            <a:r>
              <a:rPr kumimoji="0" lang="ja-JP" alt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～はどこですか    </a:t>
            </a:r>
            <a:r>
              <a:rPr lang="ja-JP" altLang="en-US" sz="33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～</a:t>
            </a:r>
            <a:r>
              <a:rPr lang="zh-CN" altLang="en-US" sz="33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在哪儿</a:t>
            </a:r>
            <a:r>
              <a:rPr lang="ja-JP" altLang="zh-CN" sz="33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　</a:t>
            </a:r>
            <a:r>
              <a:rPr lang="ja-JP" altLang="en-US" sz="33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　何　誰　どれ　どこ</a:t>
            </a:r>
            <a:endParaRPr lang="en-US" altLang="ja-JP" sz="33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～はあそこです　～</a:t>
            </a:r>
            <a:r>
              <a:rPr lang="zh-CN" altLang="en-US" sz="3300" dirty="0">
                <a:solidFill>
                  <a:srgbClr val="002060"/>
                </a:solidFill>
                <a:cs typeface="微软雅黑" panose="020B0503020204020204" charset="-122"/>
                <a:sym typeface="+mn-ea"/>
              </a:rPr>
              <a:t>在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那儿 </a:t>
            </a:r>
            <a:endParaRPr kumimoji="0" lang="en-US" altLang="ja-JP" sz="33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33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４、～は　～か、～か   </a:t>
            </a:r>
            <a:r>
              <a:rPr lang="en-US" altLang="zh-CN" sz="33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~ </a:t>
            </a:r>
            <a:r>
              <a:rPr lang="zh-CN" altLang="en-US" sz="33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是呢，还是？</a:t>
            </a:r>
            <a:endParaRPr lang="zh-CN" altLang="en-US" sz="33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2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PA-矩形 15"/>
          <p:cNvSpPr/>
          <p:nvPr>
            <p:custDataLst>
              <p:tags r:id="rId1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第三课 ここはデパートです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732790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練習</a:t>
            </a:r>
            <a:endParaRPr lang="ja-JP" altLang="en-US" noProof="0" dirty="0">
              <a:ln>
                <a:noFill/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内容占位符 33"/>
          <p:cNvSpPr>
            <a:spLocks noGrp="1"/>
          </p:cNvSpPr>
          <p:nvPr>
            <p:ph idx="1"/>
          </p:nvPr>
        </p:nvSpPr>
        <p:spPr>
          <a:xfrm>
            <a:off x="1261745" y="1189608"/>
            <a:ext cx="9915241" cy="510466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7500" lnSpcReduction="10000"/>
          </a:bodyPr>
          <a:lstStyle/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9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１、ここ</a:t>
            </a:r>
            <a:r>
              <a:rPr lang="ja-JP" altLang="en-US" sz="290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は</a:t>
            </a:r>
            <a:r>
              <a:rPr lang="ja-JP" altLang="en-US" sz="290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FF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オフェス</a:t>
            </a:r>
            <a:r>
              <a:rPr lang="ja-JP" altLang="en-US" sz="2900" dirty="0">
                <a:solidFill>
                  <a:srgbClr val="002060"/>
                </a:solidFill>
                <a:cs typeface="微软雅黑" panose="020B0503020204020204" charset="-122"/>
                <a:sym typeface="+mn-ea"/>
              </a:rPr>
              <a:t>です。　（　教室　三階　）　</a:t>
            </a:r>
            <a:endParaRPr lang="en-US" altLang="zh-CN" sz="29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２、</a:t>
            </a:r>
            <a:r>
              <a:rPr lang="ja-JP" altLang="en-US" sz="29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あそこ</a:t>
            </a:r>
            <a:r>
              <a:rPr lang="ja-JP" altLang="en-US" sz="290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cs typeface="微软雅黑" panose="020B0503020204020204" charset="-122"/>
                <a:sym typeface="+mn-ea"/>
              </a:rPr>
              <a:t>も</a:t>
            </a:r>
            <a:r>
              <a:rPr lang="ja-JP" altLang="en-US" sz="290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FF"/>
                </a:highlight>
                <a:uLnTx/>
                <a:uFillTx/>
                <a:cs typeface="微软雅黑" panose="020B0503020204020204" charset="-122"/>
                <a:sym typeface="+mn-ea"/>
              </a:rPr>
              <a:t>オフェス</a:t>
            </a:r>
            <a:r>
              <a:rPr lang="ja-JP" altLang="en-US" sz="29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です。 （　レストラン 　喫茶店　） </a:t>
            </a:r>
            <a:endParaRPr kumimoji="0" lang="en-US" altLang="ja-JP" sz="29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9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３、</a:t>
            </a:r>
            <a:r>
              <a:rPr lang="ja-JP" altLang="en-US" sz="290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FF"/>
                </a:highlight>
                <a:uLnTx/>
                <a:uFillTx/>
                <a:cs typeface="微软雅黑" panose="020B0503020204020204" charset="-122"/>
                <a:sym typeface="+mn-ea"/>
              </a:rPr>
              <a:t>図書館</a:t>
            </a:r>
            <a:r>
              <a:rPr kumimoji="0" lang="ja-JP" altLang="en-US" sz="2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は</a:t>
            </a:r>
            <a:r>
              <a:rPr kumimoji="0" lang="ja-JP" altLang="en-US" sz="2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どこ</a:t>
            </a:r>
            <a:r>
              <a:rPr kumimoji="0" lang="ja-JP" altLang="en-US" sz="2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ですか 。（　スーパー　コンビニ　）   </a:t>
            </a:r>
            <a:r>
              <a:rPr lang="ja-JP" altLang="zh-CN" sz="29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　</a:t>
            </a:r>
            <a:endParaRPr lang="en-US" altLang="ja-JP" sz="29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ja-JP" altLang="en-US" sz="2900" dirty="0">
                <a:solidFill>
                  <a:srgbClr val="002060"/>
                </a:solidFill>
                <a:highlight>
                  <a:srgbClr val="00FFFF"/>
                </a:highlight>
                <a:cs typeface="微软雅黑" panose="020B0503020204020204" charset="-122"/>
                <a:sym typeface="+mn-ea"/>
              </a:rPr>
              <a:t>図書館</a:t>
            </a:r>
            <a:r>
              <a:rPr kumimoji="0" lang="ja-JP" altLang="en-US" sz="2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はあそこです。</a:t>
            </a:r>
            <a:r>
              <a:rPr kumimoji="0" lang="zh-CN" altLang="en-US" sz="2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kumimoji="0" lang="en-US" altLang="ja-JP" sz="29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9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４、</a:t>
            </a:r>
            <a:r>
              <a:rPr lang="ja-JP" altLang="en-US" sz="2900" dirty="0">
                <a:solidFill>
                  <a:srgbClr val="002060"/>
                </a:solidFill>
                <a:cs typeface="微软雅黑" panose="020B0503020204020204" charset="-122"/>
                <a:sym typeface="+mn-ea"/>
              </a:rPr>
              <a:t>ここは２階ですか、三階ですか。</a:t>
            </a:r>
            <a:endParaRPr lang="en-US" altLang="ja-JP" sz="2900" dirty="0">
              <a:solidFill>
                <a:srgbClr val="002060"/>
              </a:solidFill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9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あの人は先生ですか、学生ですか。 　</a:t>
            </a:r>
            <a:endParaRPr lang="zh-CN" altLang="en-US" sz="29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2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PA-矩形 15"/>
          <p:cNvSpPr/>
          <p:nvPr>
            <p:custDataLst>
              <p:tags r:id="rId1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第三课 ここはデパートです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4"/>
          <p:cNvSpPr>
            <a:spLocks noGrp="1"/>
          </p:cNvSpPr>
          <p:nvPr>
            <p:ph type="title"/>
          </p:nvPr>
        </p:nvSpPr>
        <p:spPr>
          <a:xfrm>
            <a:off x="876300" y="558165"/>
            <a:ext cx="10440035" cy="455930"/>
          </a:xfrm>
        </p:spPr>
        <p:txBody>
          <a:bodyPr>
            <a:normAutofit fontScale="90000"/>
          </a:bodyPr>
          <a:lstStyle/>
          <a:p>
            <a:r>
              <a:rPr lang="ja-JP" altLang="zh-CN" sz="3110">
                <a:solidFill>
                  <a:srgbClr val="C00000"/>
                </a:solidFill>
              </a:rPr>
              <a:t>会　話</a:t>
            </a:r>
            <a:endParaRPr lang="ja-JP" altLang="zh-CN" sz="3110">
              <a:solidFill>
                <a:srgbClr val="C00000"/>
              </a:solidFill>
            </a:endParaRPr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1922780" y="1492738"/>
            <a:ext cx="8171815" cy="4196862"/>
          </a:xfrm>
        </p:spPr>
        <p:txBody>
          <a:bodyPr>
            <a:normAutofit/>
          </a:bodyPr>
          <a:lstStyle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32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甲：トイレはどこですか。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32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乙：</a:t>
            </a:r>
            <a:r>
              <a:rPr lang="en-US" altLang="ja-JP" sz="3200" b="1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あちら</a:t>
            </a:r>
            <a:r>
              <a:rPr lang="en-US" altLang="ja-JP" sz="32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 </a:t>
            </a:r>
            <a:r>
              <a:rPr lang="en-US" altLang="ja-JP" sz="3200" b="1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です</a:t>
            </a:r>
            <a:r>
              <a:rPr lang="en-US" altLang="ja-JP" sz="32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r>
              <a:rPr lang="ja-JP" altLang="en-US" sz="32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　</a:t>
            </a:r>
            <a:r>
              <a:rPr lang="ja-JP" altLang="en-US" sz="32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あそこの尊敬語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highlight>
                <a:srgbClr val="00FF00"/>
              </a:highlight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32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甲：ここは郵便局ですか、銀行ですか。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32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乙：銀行です。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endParaRPr kumimoji="0" lang="en-US" altLang="ja-JP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1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第三课 ここはデパートです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4"/>
          <p:cNvSpPr>
            <a:spLocks noGrp="1"/>
          </p:cNvSpPr>
          <p:nvPr>
            <p:ph type="title"/>
          </p:nvPr>
        </p:nvSpPr>
        <p:spPr>
          <a:xfrm>
            <a:off x="876300" y="558165"/>
            <a:ext cx="10440035" cy="455930"/>
          </a:xfrm>
        </p:spPr>
        <p:txBody>
          <a:bodyPr>
            <a:normAutofit fontScale="90000"/>
          </a:bodyPr>
          <a:lstStyle/>
          <a:p>
            <a:r>
              <a:rPr lang="ja-JP" altLang="zh-CN" sz="3110">
                <a:solidFill>
                  <a:srgbClr val="C00000"/>
                </a:solidFill>
              </a:rPr>
              <a:t>会　話</a:t>
            </a:r>
            <a:endParaRPr lang="ja-JP" altLang="zh-CN" sz="3110">
              <a:solidFill>
                <a:srgbClr val="C00000"/>
              </a:solidFill>
            </a:endParaRPr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1922780" y="1193165"/>
            <a:ext cx="8739302" cy="4439920"/>
          </a:xfrm>
        </p:spPr>
        <p:txBody>
          <a:bodyPr>
            <a:normAutofit/>
          </a:bodyPr>
          <a:lstStyle/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3200" b="1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甲：これは</a:t>
            </a:r>
            <a:r>
              <a:rPr lang="en-US" altLang="ja-JP" sz="32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 </a:t>
            </a:r>
            <a:r>
              <a:rPr lang="en-US" altLang="ja-JP" sz="3200" b="1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いくら</a:t>
            </a:r>
            <a:r>
              <a:rPr lang="en-US" altLang="ja-JP" sz="3200" b="1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ですか</a:t>
            </a:r>
            <a:r>
              <a:rPr lang="en-US" altLang="ja-JP" sz="32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32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乙：それは5800</a:t>
            </a:r>
            <a:r>
              <a:rPr lang="ja-JP" altLang="en-US" sz="26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（ごせんはっぴゃく）</a:t>
            </a:r>
            <a:r>
              <a:rPr lang="en-US" altLang="ja-JP" sz="3200" b="1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円です</a:t>
            </a:r>
            <a:r>
              <a:rPr lang="en-US" altLang="ja-JP" sz="32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3200" b="1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甲：あれは</a:t>
            </a:r>
            <a:r>
              <a:rPr lang="en-US" altLang="ja-JP" sz="32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？</a:t>
            </a:r>
            <a:r>
              <a:rPr lang="ja-JP" altLang="en-US" sz="32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　　　　　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32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乙：あれ</a:t>
            </a:r>
            <a:r>
              <a:rPr lang="en-US" altLang="ja-JP" sz="32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も</a:t>
            </a:r>
            <a:r>
              <a:rPr lang="en-US" altLang="ja-JP" sz="32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5800円です。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1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第三课 ここはデパートです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内容占位符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887" y="262118"/>
            <a:ext cx="178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单词拓展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5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第一课 李さんは中国人です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0505" y="1893570"/>
            <a:ext cx="1120775" cy="1120775"/>
            <a:chOff x="8234" y="2976"/>
            <a:chExt cx="2929" cy="2929"/>
          </a:xfrm>
        </p:grpSpPr>
        <p:sp>
          <p:nvSpPr>
            <p:cNvPr id="14" name="PA-椭圆 14"/>
            <p:cNvSpPr/>
            <p:nvPr>
              <p:custDataLst>
                <p:tags r:id="rId6"/>
              </p:custDataLst>
            </p:nvPr>
          </p:nvSpPr>
          <p:spPr>
            <a:xfrm>
              <a:off x="8234" y="2976"/>
              <a:ext cx="2929" cy="2929"/>
            </a:xfrm>
            <a:prstGeom prst="ellipse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PA-矩形 37"/>
            <p:cNvSpPr/>
            <p:nvPr>
              <p:custDataLst>
                <p:tags r:id="rId7"/>
              </p:custDataLst>
            </p:nvPr>
          </p:nvSpPr>
          <p:spPr>
            <a:xfrm>
              <a:off x="8412" y="3546"/>
              <a:ext cx="2481" cy="19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100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以上数字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9410" y="1014095"/>
            <a:ext cx="9053195" cy="51606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寒暄语</a:t>
            </a:r>
            <a:r>
              <a:rPr lang="ja-JP" altLang="en-US" sz="3200" dirty="0">
                <a:solidFill>
                  <a:srgbClr val="C00000"/>
                </a:solidFill>
              </a:rPr>
              <a:t>（あいさつ言葉）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ja-JP" sz="3200" dirty="0">
                <a:solidFill>
                  <a:srgbClr val="002060"/>
                </a:solidFill>
              </a:rPr>
              <a:t>10</a:t>
            </a:r>
            <a:r>
              <a:rPr lang="ja-JP" altLang="en-US" sz="3200" dirty="0">
                <a:solidFill>
                  <a:srgbClr val="002060"/>
                </a:solidFill>
              </a:rPr>
              <a:t>、お久</a:t>
            </a:r>
            <a:r>
              <a:rPr lang="ja-JP" altLang="en-US" sz="1600" dirty="0">
                <a:solidFill>
                  <a:srgbClr val="002060"/>
                </a:solidFill>
              </a:rPr>
              <a:t>ひさ</a:t>
            </a:r>
            <a:r>
              <a:rPr lang="ja-JP" altLang="en-US" sz="3200" dirty="0">
                <a:solidFill>
                  <a:srgbClr val="002060"/>
                </a:solidFill>
              </a:rPr>
              <a:t>しぶりです。　</a:t>
            </a:r>
            <a:r>
              <a:rPr lang="zh-CN" altLang="en-US" sz="3200" dirty="0">
                <a:solidFill>
                  <a:srgbClr val="002060"/>
                </a:solidFill>
              </a:rPr>
              <a:t>好久不见。</a:t>
            </a:r>
            <a:endParaRPr lang="en-US" altLang="ja-JP" sz="3200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3200" dirty="0">
                <a:solidFill>
                  <a:schemeClr val="tx1"/>
                </a:solidFill>
              </a:rPr>
              <a:t>11</a:t>
            </a:r>
            <a:r>
              <a:rPr lang="ja-JP" altLang="en-US" sz="3200" dirty="0">
                <a:solidFill>
                  <a:schemeClr val="tx1"/>
                </a:solidFill>
              </a:rPr>
              <a:t>、お元気ですか。  </a:t>
            </a:r>
            <a:r>
              <a:rPr lang="zh-CN" altLang="en-US" sz="3200" dirty="0">
                <a:solidFill>
                  <a:schemeClr val="tx1"/>
                </a:solidFill>
              </a:rPr>
              <a:t>你好吗？</a:t>
            </a:r>
            <a:endParaRPr lang="en-US" altLang="zh-CN" sz="32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3200" dirty="0">
                <a:solidFill>
                  <a:schemeClr val="tx1"/>
                </a:solidFill>
              </a:rPr>
              <a:t>12</a:t>
            </a:r>
            <a:r>
              <a:rPr lang="ja-JP" altLang="en-US" sz="3200" dirty="0">
                <a:solidFill>
                  <a:schemeClr val="tx1"/>
                </a:solidFill>
              </a:rPr>
              <a:t>、</a:t>
            </a:r>
            <a:r>
              <a:rPr lang="ja-JP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おかげさまで</a:t>
            </a:r>
            <a:r>
              <a:rPr lang="ja-JP" altLang="en-US" sz="3200" dirty="0">
                <a:solidFill>
                  <a:schemeClr val="tx1"/>
                </a:solidFill>
              </a:rPr>
              <a:t>、元気です。</a:t>
            </a:r>
            <a:r>
              <a:rPr lang="zh-CN" altLang="en-US" sz="3200" dirty="0">
                <a:solidFill>
                  <a:schemeClr val="tx1"/>
                </a:solidFill>
              </a:rPr>
              <a:t>托您的福，我很好。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549910"/>
          </a:xfrm>
        </p:spPr>
        <p:txBody>
          <a:bodyPr>
            <a:normAutofit fontScale="90000"/>
          </a:bodyPr>
          <a:lstStyle/>
          <a:p>
            <a:r>
              <a:rPr lang="ja-JP" altLang="en-US" sz="3555" noProof="0" dirty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文法</a:t>
            </a:r>
            <a:endParaRPr lang="ja-JP" altLang="en-US" sz="3555" noProof="0" dirty="0">
              <a:ln>
                <a:noFill/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内容占位符 33"/>
          <p:cNvSpPr>
            <a:spLocks noGrp="1"/>
          </p:cNvSpPr>
          <p:nvPr>
            <p:ph idx="1"/>
          </p:nvPr>
        </p:nvSpPr>
        <p:spPr>
          <a:xfrm>
            <a:off x="1261745" y="1106805"/>
            <a:ext cx="9730105" cy="5065395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3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一、</a:t>
            </a:r>
            <a:r>
              <a:rPr lang="zh-CN" altLang="ja-JP" sz="3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表场所：</a:t>
            </a:r>
            <a:r>
              <a:rPr lang="ja-JP" altLang="en-US" sz="300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ここ　そこ　あそこ　どこ</a:t>
            </a:r>
            <a:endParaRPr lang="ja-JP" altLang="en-US" sz="300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3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</a:t>
            </a:r>
            <a:r>
              <a:rPr lang="ja-JP" altLang="en-US" sz="300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こちら　そちら　あちら</a:t>
            </a:r>
            <a:r>
              <a:rPr lang="zh-CN" altLang="en-US" sz="300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（礼貌用语）</a:t>
            </a:r>
            <a:endParaRPr lang="zh-CN" altLang="en-US" sz="300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00FF00"/>
              </a:highligh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sz="3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１、ここは留学生センターです。</a:t>
            </a:r>
            <a:endParaRPr lang="ja-JP" altLang="zh-CN" sz="3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sz="3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２、こちらは</a:t>
            </a:r>
            <a:r>
              <a:rPr lang="ja-JP" altLang="en-US" sz="3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ソニーのビルです。</a:t>
            </a:r>
            <a:endParaRPr lang="ja-JP" altLang="en-US" sz="3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3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３、あそこは地下鉄の駅です。</a:t>
            </a:r>
            <a:endParaRPr kumimoji="0" lang="en-US" altLang="ja-JP" sz="3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3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二、助詞：も</a:t>
            </a:r>
            <a:endParaRPr kumimoji="0" lang="en-US" altLang="ja-JP" sz="3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sz="3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例　趙さんは学生です。王さんも学生です。</a:t>
            </a:r>
            <a:endParaRPr lang="ja-JP" altLang="zh-CN" sz="3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endParaRPr lang="zh-CN" altLang="en-US" sz="2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PA-矩形 15"/>
          <p:cNvSpPr/>
          <p:nvPr>
            <p:custDataLst>
              <p:tags r:id="rId1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第三课 ここはデパートです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549910"/>
          </a:xfrm>
        </p:spPr>
        <p:txBody>
          <a:bodyPr>
            <a:normAutofit fontScale="90000"/>
          </a:bodyPr>
          <a:lstStyle/>
          <a:p>
            <a:r>
              <a:rPr lang="ja-JP" altLang="en-US" sz="3555" noProof="0" dirty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文法</a:t>
            </a:r>
            <a:endParaRPr lang="ja-JP" altLang="en-US" sz="3555" noProof="0" dirty="0">
              <a:ln>
                <a:noFill/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内容占位符 33"/>
          <p:cNvSpPr>
            <a:spLocks noGrp="1"/>
          </p:cNvSpPr>
          <p:nvPr>
            <p:ph idx="1"/>
          </p:nvPr>
        </p:nvSpPr>
        <p:spPr>
          <a:xfrm>
            <a:off x="1261745" y="1375410"/>
            <a:ext cx="9730105" cy="4500880"/>
          </a:xfrm>
        </p:spPr>
        <p:txBody>
          <a:bodyPr>
            <a:normAutofit fontScale="62500" lnSpcReduction="20000"/>
          </a:bodyPr>
          <a:lstStyle/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sz="28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</a:t>
            </a:r>
            <a:r>
              <a:rPr lang="zh-CN" altLang="en-US" sz="28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、敬语（礼貌语言）</a:t>
            </a:r>
            <a:endParaRPr lang="zh-CN" altLang="en-US" sz="28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ja-JP" altLang="en-US" sz="2800" dirty="0">
                <a:solidFill>
                  <a:srgbClr val="002060"/>
                </a:solidFill>
                <a:cs typeface="微软雅黑" panose="020B0503020204020204" charset="-122"/>
                <a:sym typeface="+mn-ea"/>
              </a:rPr>
              <a:t>　</a:t>
            </a:r>
            <a:r>
              <a:rPr lang="ja-JP" altLang="en-US" sz="28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こちら（ここ）　そちら（そこ）　あちら（あそこ）</a:t>
            </a:r>
            <a:endParaRPr lang="en-US" altLang="ja-JP" sz="28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どちら（どこ）　</a:t>
            </a:r>
            <a:r>
              <a:rPr lang="ja-JP" altLang="en-US" sz="28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お</a:t>
            </a:r>
            <a:r>
              <a:rPr lang="ja-JP" altLang="en-US" sz="28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いくつ</a:t>
            </a:r>
            <a:endParaRPr lang="ja-JP" altLang="en-US" sz="28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例　１　受付は</a:t>
            </a:r>
            <a:r>
              <a:rPr lang="ja-JP" altLang="en-US" sz="28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どちら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ですか。</a:t>
            </a:r>
            <a:r>
              <a:rPr lang="en-US" altLang="ja-JP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----</a:t>
            </a:r>
            <a:r>
              <a:rPr lang="ja-JP" altLang="en-US" sz="28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あちら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です。</a:t>
            </a:r>
            <a:endParaRPr lang="ja-JP" altLang="en-US" sz="28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</a:t>
            </a:r>
            <a:r>
              <a:rPr lang="ja-JP" altLang="en-US" sz="2800" dirty="0">
                <a:solidFill>
                  <a:srgbClr val="002060"/>
                </a:solidFill>
                <a:cs typeface="微软雅黑" panose="020B0503020204020204" charset="-122"/>
                <a:sym typeface="+mn-ea"/>
              </a:rPr>
              <a:t>　　　２　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お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国（くに）は</a:t>
            </a:r>
            <a:r>
              <a:rPr lang="ja-JP" altLang="en-US" sz="28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どちら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ですか。　　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お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名前は？　　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お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仕事は？</a:t>
            </a:r>
            <a:endParaRPr lang="en-US" altLang="ja-JP" sz="28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３　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お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いくつですか。　　　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お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母さん　　　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お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父さん</a:t>
            </a:r>
            <a:endParaRPr lang="ja-JP" altLang="en-US" sz="28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３　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ご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両親はおいくつですか。</a:t>
            </a:r>
            <a:endParaRPr lang="en-US" altLang="ja-JP" sz="28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４　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ご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親切</a:t>
            </a:r>
            <a:r>
              <a:rPr lang="en-US" altLang="ja-JP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ja-JP" altLang="en-US" sz="28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しんせつ）に　どうも。</a:t>
            </a:r>
            <a:endParaRPr lang="en-US" altLang="ja-JP" sz="28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endParaRPr lang="zh-CN" altLang="en-US" sz="2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PA-矩形 15"/>
          <p:cNvSpPr/>
          <p:nvPr>
            <p:custDataLst>
              <p:tags r:id="rId1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第三课 ここはデパートです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4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662940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49212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rgbClr val="C34D0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应用课文</a:t>
            </a:r>
            <a:r>
              <a:rPr lang="ja-JP" altLang="zh-CN" sz="2800" noProof="0" dirty="0">
                <a:ln>
                  <a:noFill/>
                </a:ln>
                <a:solidFill>
                  <a:srgbClr val="C34D0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（ホテルの周辺１）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34D0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34D0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065530" y="1319530"/>
            <a:ext cx="10482580" cy="517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小野：ここはコンビニです。隣は喫茶店</a:t>
            </a:r>
            <a:r>
              <a:rPr kumimoji="0" lang="ja-JP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（きっさてん）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です。</a:t>
            </a:r>
            <a:endParaRPr kumimoji="0" lang="en-US" altLang="ja-JP" sz="28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李：あの建物はホテルですか、マンションですか。</a:t>
            </a:r>
            <a:endParaRPr kumimoji="0" lang="en-US" altLang="ja-JP" sz="28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小野：あそこはマンションです。</a:t>
            </a:r>
            <a:endParaRPr kumimoji="0" lang="en-US" altLang="ja-JP" sz="28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李：あの建物は何ですか。</a:t>
            </a:r>
            <a:endParaRPr kumimoji="0" lang="en-US" altLang="ja-JP" sz="28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小野：あそこもマンションです。</a:t>
            </a:r>
            <a:endParaRPr kumimoji="0" lang="en-US" altLang="ja-JP" sz="28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李：マンションの隣は</a:t>
            </a:r>
            <a:r>
              <a:rPr kumimoji="0" lang="ja-JP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何ですか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？</a:t>
            </a:r>
            <a:endParaRPr kumimoji="0" lang="en-US" altLang="ja-JP" sz="28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小野：マンションの隣は病院です。</a:t>
            </a:r>
            <a:endParaRPr kumimoji="0" lang="en-US" altLang="ja-JP" sz="28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3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課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ここはデパートです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4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601980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47910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rgbClr val="C34D0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应用课文</a:t>
            </a:r>
            <a:r>
              <a:rPr lang="ja-JP" altLang="zh-CN" sz="2800" noProof="0" dirty="0">
                <a:ln>
                  <a:noFill/>
                </a:ln>
                <a:solidFill>
                  <a:srgbClr val="C34D0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（ホテルの周辺２）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34D0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34D0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376680" y="1215390"/>
            <a:ext cx="10171430" cy="44233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800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李：本屋はどこですか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8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小野：そこです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本屋は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そのビルの二階です。</a:t>
            </a:r>
            <a:endParaRPr kumimoji="0" lang="en-US" altLang="ja-JP" sz="28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28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あのう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、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東京の地図はどこですか。</a:t>
            </a:r>
            <a:endParaRPr kumimoji="0" lang="en-US" altLang="ja-JP" sz="28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店員：地図ですか。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東京の地図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rgbClr val="C34D07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そちら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です。</a:t>
            </a:r>
            <a:endParaRPr kumimoji="0" lang="en-US" altLang="ja-JP" sz="28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：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この地図は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いくらですか。</a:t>
            </a:r>
            <a:endParaRPr kumimoji="0" lang="en-US" altLang="ja-JP" sz="28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店員：五百円です</a:t>
            </a:r>
            <a:r>
              <a:rPr kumimoji="0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</a:t>
            </a:r>
            <a:endParaRPr kumimoji="0" lang="en-US" altLang="ja-JP" sz="28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3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課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ここはデパートです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内容占位符 40"/>
          <p:cNvSpPr>
            <a:spLocks noGrp="1"/>
          </p:cNvSpPr>
          <p:nvPr>
            <p:ph idx="1"/>
          </p:nvPr>
        </p:nvSpPr>
        <p:spPr>
          <a:xfrm>
            <a:off x="849032" y="807868"/>
            <a:ext cx="10440035" cy="5333852"/>
          </a:xfrm>
        </p:spPr>
        <p:txBody>
          <a:bodyPr>
            <a:normAutofit/>
          </a:bodyPr>
          <a:lstStyle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一、请写出下列句子中划线部分假名的汉字。</a:t>
            </a:r>
            <a:r>
              <a:rPr lang="ja-JP" altLang="en-US" sz="12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　</a:t>
            </a:r>
            <a:r>
              <a:rPr lang="ja-JP" altLang="en-US" sz="1200" dirty="0">
                <a:solidFill>
                  <a:srgbClr val="0070C0"/>
                </a:solidFill>
                <a:cs typeface="微软雅黑" panose="020B0503020204020204" charset="-122"/>
                <a:sym typeface="+mn-ea"/>
              </a:rPr>
              <a:t>３</a:t>
            </a:r>
            <a:r>
              <a:rPr lang="ja-JP" altLang="en-US" sz="12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点</a:t>
            </a:r>
            <a:endParaRPr lang="en-US" altLang="zh-CN" sz="12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12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    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、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とうきょう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の</a:t>
            </a:r>
            <a:r>
              <a:rPr lang="ja-JP" altLang="en-US" sz="1200" u="sng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ちず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はどこですか。　（　　　　）　（　　　　）　</a:t>
            </a:r>
            <a:endParaRPr lang="en-US" altLang="ja-JP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、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ほんや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と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しょくどう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はデパート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のさんがい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です。　　（　　　）　（　　　）（　　　）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　</a:t>
            </a:r>
            <a:r>
              <a:rPr lang="en-US" altLang="ja-JP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3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、</a:t>
            </a:r>
            <a:r>
              <a:rPr lang="ja-JP" altLang="en-US" sz="1200" u="sng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ぎんこう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の</a:t>
            </a:r>
            <a:r>
              <a:rPr lang="ja-JP" altLang="en-US" sz="1200" u="sng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となり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は</a:t>
            </a:r>
            <a:r>
              <a:rPr lang="ja-JP" altLang="en-US" sz="1200" u="sng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きっさてん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です。　　　（　　　）　（　　　）　（　　　）</a:t>
            </a:r>
            <a:endParaRPr lang="en-US" altLang="ja-JP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4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、あの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たてもの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は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びょういん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です。　　（　　　　）　（　　　　）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ja-JP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cs typeface="微软雅黑" panose="020B0503020204020204" charset="-122"/>
                <a:sym typeface="+mn-ea"/>
              </a:rPr>
              <a:t>二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、选择</a:t>
            </a:r>
            <a:r>
              <a:rPr lang="zh-CN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正确的词语填入（        ）中：（</a:t>
            </a:r>
            <a:r>
              <a:rPr lang="ja-JP" altLang="zh-CN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　何　いくら　も　か　どれ　どこ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　</a:t>
            </a:r>
            <a:r>
              <a:rPr lang="ja-JP" altLang="zh-CN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）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　</a:t>
            </a:r>
            <a:r>
              <a:rPr lang="en-US" altLang="ja-JP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6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点　　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　１、 これは田中さんの車ですか。</a:t>
            </a:r>
            <a:r>
              <a:rPr lang="en-US" alt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----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はい、そうです。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　　　あれ（　　）田中さんの車ですか。　いいえ、あれは田中さんの車じゃありません。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　２、ジョンさんはアメリカ人です（　　）、イギリス人ですか。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　３、このカメラは（　　　）ですか。　</a:t>
            </a:r>
            <a:r>
              <a:rPr lang="en-US" alt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-----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 panose="020B0503020204020204" charset="-122"/>
                <a:sym typeface="+mn-ea"/>
              </a:rPr>
              <a:t>５万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円です。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   ４、あのう、東京の地図は（　　　）ですか。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　５、今日は（　　）曜日ですか。</a:t>
            </a:r>
            <a:endParaRPr lang="ja-JP" altLang="en-US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　６、吉田さんの傘は（　　　　）ですか。</a:t>
            </a:r>
            <a:endParaRPr lang="en-US" altLang="ja-JP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　</a:t>
            </a:r>
            <a:endParaRPr lang="ja-JP" altLang="en-US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cs typeface="微软雅黑" panose="020B0503020204020204" charset="-122"/>
                <a:sym typeface="+mn-ea"/>
              </a:rPr>
              <a:t>三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、</a:t>
            </a:r>
            <a:r>
              <a:rPr lang="zh-CN" altLang="ja-JP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用平假名</a:t>
            </a:r>
            <a:r>
              <a:rPr lang="zh-CN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写出下列数量词的读音： 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　　　</a:t>
            </a:r>
            <a:r>
              <a:rPr lang="en-US" altLang="ja-JP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6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点</a:t>
            </a:r>
            <a:endParaRPr lang="zh-CN" altLang="en-US" sz="1200" noProof="0" dirty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    </a:t>
            </a:r>
            <a:r>
              <a:rPr lang="ja-JP" altLang="zh-CN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　</a:t>
            </a:r>
            <a:r>
              <a:rPr lang="ja-JP" altLang="zh-CN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三階（　　　　）　　　</a:t>
            </a:r>
            <a:r>
              <a:rPr lang="en-US" altLang="ja-JP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1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３</a:t>
            </a:r>
            <a:r>
              <a:rPr lang="en-US" altLang="ja-JP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0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円（　　　　）　　　</a:t>
            </a:r>
            <a:r>
              <a:rPr lang="en-US" altLang="ja-JP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1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６</a:t>
            </a:r>
            <a:r>
              <a:rPr lang="en-US" altLang="ja-JP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00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円（　　　　）</a:t>
            </a:r>
            <a:endParaRPr lang="ja-JP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　　一階（　　　　）　　　何階 （　　　　）　　　　</a:t>
            </a:r>
            <a:r>
              <a:rPr lang="en-US" altLang="ja-JP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18800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元（　　　　　）　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PA-矩形 15"/>
          <p:cNvSpPr/>
          <p:nvPr>
            <p:custDataLst>
              <p:tags r:id="rId1"/>
            </p:custDataLst>
          </p:nvPr>
        </p:nvSpPr>
        <p:spPr>
          <a:xfrm>
            <a:off x="1038688" y="238637"/>
            <a:ext cx="1509204" cy="5308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第三课 </a:t>
            </a:r>
            <a:r>
              <a:rPr lang="zh-CN" altLang="en-US" sz="1400" spc="3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作业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" name="PA-矩形 44"/>
          <p:cNvSpPr/>
          <p:nvPr>
            <p:custDataLst>
              <p:tags r:id="rId2"/>
            </p:custDataLst>
          </p:nvPr>
        </p:nvSpPr>
        <p:spPr>
          <a:xfrm>
            <a:off x="876300" y="1397635"/>
            <a:ext cx="941514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内容占位符 40"/>
          <p:cNvSpPr>
            <a:spLocks noGrp="1"/>
          </p:cNvSpPr>
          <p:nvPr>
            <p:ph idx="1"/>
          </p:nvPr>
        </p:nvSpPr>
        <p:spPr>
          <a:xfrm>
            <a:off x="876300" y="956310"/>
            <a:ext cx="10440035" cy="5215890"/>
          </a:xfrm>
        </p:spPr>
        <p:txBody>
          <a:bodyPr>
            <a:normAutofit/>
          </a:bodyPr>
          <a:lstStyle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四</a:t>
            </a:r>
            <a:r>
              <a:rPr lang="ja-JP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、</a:t>
            </a:r>
            <a:r>
              <a:rPr lang="zh-CN" altLang="ja-JP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日译中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　　　　　　　　　　　　</a:t>
            </a:r>
            <a:r>
              <a:rPr lang="en-US" altLang="ja-JP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5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点</a:t>
            </a:r>
            <a:endParaRPr sz="1200" noProof="0" dirty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    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１</a:t>
            </a:r>
            <a:r>
              <a:rPr 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、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森さんの本はどれですか。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    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２</a:t>
            </a:r>
            <a:r>
              <a:rPr 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、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このカメラはいくらですか。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    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３</a:t>
            </a:r>
            <a:r>
              <a:rPr 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、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あ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そこはどこ</a:t>
            </a:r>
            <a:r>
              <a:rPr sz="120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ですか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。-</a:t>
            </a: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---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 panose="020B0503020204020204" charset="-122"/>
                <a:sym typeface="+mn-ea"/>
              </a:rPr>
              <a:t>银行</a:t>
            </a:r>
            <a:r>
              <a:rPr sz="120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です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。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    </a:t>
            </a:r>
            <a:r>
              <a:rPr 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４、お国はどちらですか。</a:t>
            </a:r>
            <a:endParaRPr lang="en-US" altLang="ja-JP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     5</a:t>
            </a:r>
            <a:r>
              <a:rPr lang="zh-CN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、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マンションの隣は何ですか。</a:t>
            </a:r>
            <a:endParaRPr lang="en-US" altLang="ja-JP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cs typeface="微软雅黑" panose="020B0503020204020204" charset="-122"/>
              </a:rPr>
              <a:t>五</a:t>
            </a:r>
            <a:r>
              <a:rPr kumimoji="0" lang="ja-JP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ja-JP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中</a:t>
            </a:r>
            <a:r>
              <a:rPr lang="zh-CN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译日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　　　　　　　　　　　　</a:t>
            </a:r>
            <a:r>
              <a:rPr lang="en-US" altLang="ja-JP" sz="12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cs typeface="微软雅黑" panose="020B0503020204020204" charset="-122"/>
                <a:sym typeface="+mn-ea"/>
              </a:rPr>
              <a:t>10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charset="-122"/>
                <a:sym typeface="+mn-ea"/>
              </a:rPr>
              <a:t>点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   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１</a:t>
            </a:r>
            <a:r>
              <a:rPr 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、</a:t>
            </a:r>
            <a:r>
              <a:rPr sz="120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厕所在哪儿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？</a:t>
            </a:r>
            <a:endParaRPr lang="en-US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   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２</a:t>
            </a:r>
            <a:r>
              <a:rPr 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、</a:t>
            </a:r>
            <a:r>
              <a:rPr lang="zh-CN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这个楼是酒店还是公寓？</a:t>
            </a: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   </a:t>
            </a:r>
            <a:endParaRPr lang="en-US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   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３</a:t>
            </a:r>
            <a:r>
              <a:rPr 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、</a:t>
            </a:r>
            <a:r>
              <a:rPr sz="120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这个</a:t>
            </a:r>
            <a:r>
              <a:rPr lang="zh-CN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手机</a:t>
            </a:r>
            <a:r>
              <a:rPr sz="120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多少钱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？</a:t>
            </a:r>
            <a:endParaRPr lang="en-US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   </a:t>
            </a:r>
            <a:r>
              <a:rPr 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４、</a:t>
            </a:r>
            <a:r>
              <a:rPr lang="zh-CN" alt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餐厅</a:t>
            </a:r>
            <a:r>
              <a:rPr lang="zh-CN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在几楼？</a:t>
            </a:r>
            <a:endParaRPr lang="en-US" altLang="zh-CN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    5</a:t>
            </a:r>
            <a:r>
              <a:rPr lang="zh-CN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、我也是人民教师。</a:t>
            </a:r>
            <a:endParaRPr lang="zh-CN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 dirty="0"/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64798" y="152126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PA-矩形 15"/>
          <p:cNvSpPr/>
          <p:nvPr>
            <p:custDataLst>
              <p:tags r:id="rId2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第三课 ここはデパートです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2215"/>
            <a:ext cx="10515600" cy="5254749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0070C0"/>
                </a:solidFill>
              </a:rPr>
              <a:t>第二课</a:t>
            </a:r>
            <a:r>
              <a:rPr lang="en-US" altLang="zh-CN" sz="1400" dirty="0">
                <a:solidFill>
                  <a:srgbClr val="0070C0"/>
                </a:solidFill>
              </a:rPr>
              <a:t>  </a:t>
            </a:r>
            <a:r>
              <a:rPr lang="zh-CN" altLang="en-US" sz="1400" dirty="0">
                <a:solidFill>
                  <a:srgbClr val="0070C0"/>
                </a:solidFill>
              </a:rPr>
              <a:t>作业</a:t>
            </a:r>
            <a:r>
              <a:rPr lang="ja-JP" altLang="en-US" sz="1400" dirty="0">
                <a:solidFill>
                  <a:srgbClr val="0070C0"/>
                </a:solidFill>
              </a:rPr>
              <a:t>　　</a:t>
            </a:r>
            <a:r>
              <a:rPr lang="en-US" altLang="ja-JP" sz="1400" dirty="0">
                <a:solidFill>
                  <a:srgbClr val="0070C0"/>
                </a:solidFill>
              </a:rPr>
              <a:t>30</a:t>
            </a:r>
            <a:r>
              <a:rPr lang="ja-JP" altLang="en-US" sz="1400" dirty="0">
                <a:solidFill>
                  <a:srgbClr val="0070C0"/>
                </a:solidFill>
              </a:rPr>
              <a:t>点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一、请写出下列句子中下划线汉字的日语读音；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lang="ja-JP" altLang="en-US" sz="1200" dirty="0">
                <a:solidFill>
                  <a:srgbClr val="E8B7B7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５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</a:t>
            </a:r>
            <a:endParaRPr lang="en-US" altLang="zh-CN" sz="1200" dirty="0">
              <a:solidFill>
                <a:srgbClr val="E8B7B7">
                  <a:lumMod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これは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母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の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写真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です。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      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はは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）  （  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しゃしん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）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、あれは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妹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さんの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辞書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ですか。（　いもうと　）（　じしょ　）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、それは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何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ですか。　（　なん　）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、どの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は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小野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さんのですか。（　つくえ　）　（　おの　）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、この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は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誰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のですか。（　ほん　）　（　だれ　）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、わたしは</a:t>
            </a:r>
            <a:r>
              <a:rPr kumimoji="0" lang="ja-JP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さんの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先生</a:t>
            </a:r>
            <a:r>
              <a:rPr kumimoji="0" lang="ja-JP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ではありません。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　せんせい　）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二、请写出下列下划线平假名的日语汉字。 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点 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、この</a:t>
            </a:r>
            <a:r>
              <a:rPr lang="ja-JP" altLang="en-US" sz="12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かさ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は</a:t>
            </a:r>
            <a:r>
              <a:rPr lang="ja-JP" altLang="en-US" sz="12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だれ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のですか。（　傘　）　（　　誰　　）</a:t>
            </a:r>
            <a:endParaRPr lang="en-US" altLang="ja-JP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、この</a:t>
            </a:r>
            <a:r>
              <a:rPr lang="ja-JP" altLang="en-US" sz="12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しゃしん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はわたしのです。（　　写真　　）</a:t>
            </a:r>
            <a:endParaRPr lang="en-US" altLang="ja-JP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、あれはわたしの</a:t>
            </a:r>
            <a:r>
              <a:rPr lang="ja-JP" altLang="en-US" sz="12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いす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です。（　　椅子　　）</a:t>
            </a:r>
            <a:endParaRPr lang="en-US" altLang="ja-JP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、それは父の</a:t>
            </a:r>
            <a:r>
              <a:rPr lang="ja-JP" altLang="en-US" sz="12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しんぶん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です。（　新聞　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3380"/>
            <a:ext cx="10515600" cy="5333584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0070C0"/>
                </a:solidFill>
              </a:rPr>
              <a:t>第二课</a:t>
            </a:r>
            <a:r>
              <a:rPr lang="en-US" altLang="zh-CN" sz="1400" dirty="0">
                <a:solidFill>
                  <a:srgbClr val="0070C0"/>
                </a:solidFill>
              </a:rPr>
              <a:t>  </a:t>
            </a:r>
            <a:r>
              <a:rPr lang="zh-CN" altLang="en-US" sz="1400" dirty="0">
                <a:solidFill>
                  <a:srgbClr val="0070C0"/>
                </a:solidFill>
              </a:rPr>
              <a:t>作业</a:t>
            </a:r>
            <a:r>
              <a:rPr lang="ja-JP" altLang="en-US" sz="1400" dirty="0">
                <a:solidFill>
                  <a:srgbClr val="0070C0"/>
                </a:solidFill>
              </a:rPr>
              <a:t>　　</a:t>
            </a:r>
            <a:r>
              <a:rPr lang="en-US" altLang="ja-JP" sz="1400" dirty="0">
                <a:solidFill>
                  <a:srgbClr val="0070C0"/>
                </a:solidFill>
              </a:rPr>
              <a:t>30</a:t>
            </a:r>
            <a:r>
              <a:rPr lang="ja-JP" altLang="en-US" sz="1400" dirty="0">
                <a:solidFill>
                  <a:srgbClr val="0070C0"/>
                </a:solidFill>
              </a:rPr>
              <a:t>点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ja-JP" altLang="en-US" sz="1200" dirty="0">
                <a:solidFill>
                  <a:srgbClr val="E8B7B7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选择适当的词语填入括号内</a:t>
            </a:r>
            <a:r>
              <a:rPr lang="zh-CN" altLang="en-US" sz="1200" dirty="0">
                <a:solidFill>
                  <a:srgbClr val="E8B7B7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ja-JP" altLang="en-US" sz="1200" dirty="0">
                <a:solidFill>
                  <a:srgbClr val="E8B7B7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（　誰　何　これ　あれ　この　の　それ）　</a:t>
            </a:r>
            <a:r>
              <a:rPr lang="en-US" altLang="ja-JP" sz="1200" dirty="0">
                <a:solidFill>
                  <a:srgbClr val="E8B7B7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ja-JP" altLang="en-US" sz="1200" dirty="0">
                <a:solidFill>
                  <a:srgbClr val="E8B7B7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点　　</a:t>
            </a:r>
            <a:endParaRPr lang="ja-JP" altLang="en-US" sz="1200" dirty="0">
              <a:solidFill>
                <a:srgbClr val="E8B7B7">
                  <a:lumMod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（　</a:t>
            </a:r>
            <a:r>
              <a:rPr lang="ja-JP" altLang="en-US" sz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それ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 ）は</a:t>
            </a:r>
            <a:r>
              <a:rPr lang="ja-JP" altLang="en-US" sz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（  誰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　）のカメラですか。</a:t>
            </a:r>
            <a:endParaRPr lang="ja-JP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     B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これは　王さんのです。</a:t>
            </a:r>
            <a:endParaRPr lang="ja-JP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あれは（　</a:t>
            </a:r>
            <a:r>
              <a:rPr lang="ja-JP" altLang="en-US" sz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何 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  ）ですか。　</a:t>
            </a:r>
            <a:endParaRPr lang="ja-JP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（　 </a:t>
            </a:r>
            <a:r>
              <a:rPr lang="ja-JP" altLang="en-US" sz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あれ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   ）は　自転車です。</a:t>
            </a:r>
            <a:endParaRPr lang="ja-JP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、 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（　その   ）自転車は（　</a:t>
            </a:r>
            <a:r>
              <a:rPr lang="ja-JP" altLang="en-US" sz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誰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  ）のですか。</a:t>
            </a:r>
            <a:endParaRPr lang="ja-JP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この自転車は森さん（　</a:t>
            </a:r>
            <a:r>
              <a:rPr lang="ja-JP" altLang="en-US" sz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の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　）です。</a:t>
            </a:r>
            <a:endParaRPr lang="en-US" altLang="ja-JP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0" lang="zh-CN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四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、中译日</a:t>
            </a: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1</a:t>
            </a: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这是小李的日语书。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これは李さんの日本語の本です。</a:t>
            </a:r>
            <a:endParaRPr kumimoji="0" lang="zh-CN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那是谁的电脑？是你的吗？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あれは（それは）誰のパソコンですか。あなたのですか。</a:t>
            </a:r>
            <a:endParaRPr kumimoji="0" lang="zh-CN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zh-CN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不，那电脑不是我的。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いいえ、わたしのではありません。</a:t>
            </a:r>
            <a:endParaRPr kumimoji="0" lang="zh-CN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、这个，给你。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-----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　　　</a:t>
            </a:r>
            <a:r>
              <a:rPr lang="ja-JP" altLang="en-US" sz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これ、どうぞ。ーーーありがとうございます。</a:t>
            </a:r>
            <a:endParaRPr lang="en-US" altLang="zh-CN" sz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4299"/>
            <a:ext cx="10515600" cy="518266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ja-JP" sz="3200" dirty="0">
                <a:solidFill>
                  <a:srgbClr val="002060"/>
                </a:solidFill>
              </a:rPr>
              <a:t>『</a:t>
            </a:r>
            <a:r>
              <a:rPr lang="ja-JP" altLang="en-US" sz="3200" dirty="0">
                <a:solidFill>
                  <a:srgbClr val="002060"/>
                </a:solidFill>
              </a:rPr>
              <a:t>いろどり生活の日本語</a:t>
            </a:r>
            <a:r>
              <a:rPr lang="en-US" altLang="ja-JP" sz="3200" dirty="0">
                <a:solidFill>
                  <a:srgbClr val="002060"/>
                </a:solidFill>
              </a:rPr>
              <a:t>』</a:t>
            </a:r>
            <a:r>
              <a:rPr lang="ja-JP" altLang="en-US" sz="3200" dirty="0">
                <a:solidFill>
                  <a:srgbClr val="002060"/>
                </a:solidFill>
              </a:rPr>
              <a:t>　</a:t>
            </a:r>
            <a:endParaRPr lang="en-US" altLang="ja-JP" sz="3200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3200" dirty="0">
                <a:solidFill>
                  <a:srgbClr val="002060"/>
                </a:solidFill>
              </a:rPr>
              <a:t>　日本国際交流基金</a:t>
            </a:r>
            <a:endParaRPr lang="en-US" altLang="ja-JP" sz="3200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hlinkClick r:id="rId1"/>
              </a:rPr>
              <a:t>https://www.jpfbj.cn/irodori/starter/pdf.php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858" y="0"/>
            <a:ext cx="47763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寒暄语</a:t>
            </a:r>
            <a:r>
              <a:rPr lang="ja-JP" altLang="en-US" sz="3200" dirty="0">
                <a:solidFill>
                  <a:srgbClr val="C00000"/>
                </a:solidFill>
              </a:rPr>
              <a:t>（あいさつ言葉）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ja-JP" sz="3200" dirty="0">
                <a:solidFill>
                  <a:srgbClr val="002060"/>
                </a:solidFill>
              </a:rPr>
              <a:t>13</a:t>
            </a:r>
            <a:r>
              <a:rPr lang="ja-JP" altLang="en-US" sz="3200" dirty="0">
                <a:solidFill>
                  <a:srgbClr val="002060"/>
                </a:solidFill>
              </a:rPr>
              <a:t>、お疲</a:t>
            </a:r>
            <a:r>
              <a:rPr lang="ja-JP" altLang="en-US" sz="1600" dirty="0">
                <a:solidFill>
                  <a:srgbClr val="002060"/>
                </a:solidFill>
              </a:rPr>
              <a:t>つか</a:t>
            </a:r>
            <a:r>
              <a:rPr lang="ja-JP" altLang="en-US" sz="3200" dirty="0">
                <a:solidFill>
                  <a:srgbClr val="002060"/>
                </a:solidFill>
              </a:rPr>
              <a:t>れさまでした　　</a:t>
            </a:r>
            <a:r>
              <a:rPr lang="zh-CN" altLang="en-US" sz="3200" dirty="0">
                <a:solidFill>
                  <a:srgbClr val="002060"/>
                </a:solidFill>
              </a:rPr>
              <a:t>辛苦了</a:t>
            </a:r>
            <a:endParaRPr lang="en-US" altLang="ja-JP" sz="3200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3200" dirty="0">
                <a:solidFill>
                  <a:schemeClr val="tx1"/>
                </a:solidFill>
              </a:rPr>
              <a:t>14</a:t>
            </a:r>
            <a:r>
              <a:rPr lang="ja-JP" altLang="en-US" sz="3200" dirty="0">
                <a:solidFill>
                  <a:schemeClr val="tx1"/>
                </a:solidFill>
              </a:rPr>
              <a:t>、失礼</a:t>
            </a:r>
            <a:r>
              <a:rPr lang="ja-JP" altLang="en-US" sz="1800" dirty="0">
                <a:solidFill>
                  <a:schemeClr val="tx1"/>
                </a:solidFill>
              </a:rPr>
              <a:t>しつれい</a:t>
            </a:r>
            <a:r>
              <a:rPr lang="ja-JP" altLang="en-US" sz="3200" dirty="0">
                <a:solidFill>
                  <a:schemeClr val="tx1"/>
                </a:solidFill>
              </a:rPr>
              <a:t>します　   </a:t>
            </a:r>
            <a:r>
              <a:rPr lang="zh-CN" altLang="en-US" sz="3200" dirty="0">
                <a:solidFill>
                  <a:schemeClr val="tx1"/>
                </a:solidFill>
              </a:rPr>
              <a:t>失陪了</a:t>
            </a:r>
            <a:endParaRPr lang="en-US" altLang="zh-CN" sz="32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3200" dirty="0">
                <a:solidFill>
                  <a:schemeClr val="tx1"/>
                </a:solidFill>
              </a:rPr>
              <a:t>15</a:t>
            </a:r>
            <a:r>
              <a:rPr lang="ja-JP" altLang="en-US" sz="3200" dirty="0">
                <a:solidFill>
                  <a:schemeClr val="tx1"/>
                </a:solidFill>
              </a:rPr>
              <a:t>、バイバイ   </a:t>
            </a:r>
            <a:r>
              <a:rPr lang="zh-CN" altLang="en-US" sz="3200" dirty="0">
                <a:solidFill>
                  <a:schemeClr val="tx1"/>
                </a:solidFill>
              </a:rPr>
              <a:t>再见    </a:t>
            </a:r>
            <a:r>
              <a:rPr lang="ja-JP" altLang="en-US" sz="3200">
                <a:solidFill>
                  <a:schemeClr val="tx1"/>
                </a:solidFill>
              </a:rPr>
              <a:t>　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  <a:r>
              <a:rPr lang="ja-JP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じゃねえ</a:t>
            </a:r>
            <a:endParaRPr lang="ja-JP" altLang="en-US" sz="3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430587"/>
            <a:ext cx="11582400" cy="4751868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solidFill>
                  <a:srgbClr val="002060"/>
                </a:solidFill>
              </a:rPr>
              <a:t>　</a:t>
            </a:r>
            <a:r>
              <a:rPr lang="ja-JP" altLang="en-US" sz="2800" dirty="0">
                <a:solidFill>
                  <a:srgbClr val="002060"/>
                </a:solidFill>
              </a:rPr>
              <a:t>ここ　　そこ　　あそこ　　　どこ</a:t>
            </a:r>
            <a:endParaRPr lang="en-US" altLang="ja-JP" sz="28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002060"/>
                </a:solidFill>
              </a:rPr>
              <a:t>　こちら　そちら　あちら　　　どちら</a:t>
            </a:r>
            <a:endParaRPr lang="en-US" altLang="ja-JP" sz="2800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02060"/>
                </a:solidFill>
              </a:rPr>
              <a:t>　ここは日本語の教室</a:t>
            </a:r>
            <a:r>
              <a:rPr lang="ja-JP" altLang="en-US" sz="1400" dirty="0">
                <a:solidFill>
                  <a:srgbClr val="002060"/>
                </a:solidFill>
              </a:rPr>
              <a:t>きょうしつ</a:t>
            </a:r>
            <a:r>
              <a:rPr lang="ja-JP" altLang="en-US" sz="2800" dirty="0">
                <a:solidFill>
                  <a:srgbClr val="002060"/>
                </a:solidFill>
              </a:rPr>
              <a:t>です。（ここはどこですか）</a:t>
            </a:r>
            <a:endParaRPr lang="en-US" altLang="ja-JP" sz="2800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02060"/>
                </a:solidFill>
              </a:rPr>
              <a:t>　日本語の教室は三階です。（日本語の教室は何階ですか）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ja-JP" altLang="en-US" sz="2800" dirty="0">
                <a:solidFill>
                  <a:srgbClr val="7E4269"/>
                </a:solidFill>
              </a:rPr>
              <a:t>　　　　　</a:t>
            </a:r>
            <a:r>
              <a:rPr lang="en-US" altLang="ja-JP" sz="2800" dirty="0">
                <a:solidFill>
                  <a:srgbClr val="7E4269"/>
                </a:solidFill>
              </a:rPr>
              <a:t>   </a:t>
            </a:r>
            <a:r>
              <a:rPr lang="zh-CN" altLang="ja-JP" sz="2800" i="1" dirty="0">
                <a:solidFill>
                  <a:srgbClr val="7E4269"/>
                </a:solidFill>
              </a:rPr>
              <a:t>在三层</a:t>
            </a:r>
            <a:r>
              <a:rPr lang="ja-JP" altLang="en-US" sz="2800" dirty="0">
                <a:solidFill>
                  <a:srgbClr val="7E4269"/>
                </a:solidFill>
              </a:rPr>
              <a:t>　　　　（日本語の教室はどこですか。）</a:t>
            </a:r>
            <a:endParaRPr lang="en-US" altLang="ja-JP" sz="2800" dirty="0">
              <a:solidFill>
                <a:srgbClr val="7E4269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8320" y="324640"/>
            <a:ext cx="10440000" cy="71276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rgbClr val="C00000"/>
                </a:solidFill>
              </a:rPr>
              <a:t>第三課　ポイント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619760"/>
          </a:xfrm>
        </p:spPr>
        <p:txBody>
          <a:bodyPr>
            <a:normAutofit/>
          </a:bodyPr>
          <a:lstStyle/>
          <a:p>
            <a:r>
              <a:rPr lang="ja-JP" altLang="en-US" sz="3110" dirty="0">
                <a:solidFill>
                  <a:srgbClr val="C00000"/>
                </a:solidFill>
              </a:rPr>
              <a:t>単語表１</a:t>
            </a:r>
            <a:endParaRPr lang="ja-JP" altLang="en-US" sz="3110" dirty="0">
              <a:solidFill>
                <a:srgbClr val="C00000"/>
              </a:solidFill>
            </a:endParaRPr>
          </a:p>
        </p:txBody>
      </p:sp>
      <p:sp>
        <p:nvSpPr>
          <p:cNvPr id="34" name="内容占位符 33"/>
          <p:cNvSpPr>
            <a:spLocks noGrp="1"/>
          </p:cNvSpPr>
          <p:nvPr>
            <p:ph idx="1"/>
          </p:nvPr>
        </p:nvSpPr>
        <p:spPr>
          <a:xfrm>
            <a:off x="1264309" y="1093964"/>
            <a:ext cx="9692640" cy="4723130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zh-CN" dirty="0">
                <a:solidFill>
                  <a:srgbClr val="002060"/>
                </a:solidFill>
                <a:highlight>
                  <a:srgbClr val="00FF00"/>
                </a:highlight>
              </a:rPr>
              <a:t>図</a:t>
            </a:r>
            <a:r>
              <a:rPr lang="ja-JP" altLang="zh-CN" dirty="0">
                <a:solidFill>
                  <a:srgbClr val="002060"/>
                </a:solidFill>
              </a:rPr>
              <a:t>書館（としょかん）②             </a:t>
            </a:r>
            <a:r>
              <a:rPr lang="en-US" altLang="ja-JP" dirty="0">
                <a:solidFill>
                  <a:srgbClr val="002060"/>
                </a:solidFill>
              </a:rPr>
              <a:t>  </a:t>
            </a:r>
            <a:r>
              <a:rPr lang="zh-CN" altLang="zh-CN" dirty="0">
                <a:solidFill>
                  <a:srgbClr val="002060"/>
                </a:solidFill>
              </a:rPr>
              <a:t> </a:t>
            </a:r>
            <a:r>
              <a:rPr lang="ja-JP" altLang="zh-CN" dirty="0">
                <a:solidFill>
                  <a:srgbClr val="002060"/>
                </a:solidFill>
              </a:rPr>
              <a:t>食堂（しょくどう）⓪　</a:t>
            </a:r>
            <a:endParaRPr lang="ja-JP" altLang="zh-CN" dirty="0">
              <a:solidFill>
                <a:srgbClr val="002060"/>
              </a:solidFill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rgbClr val="002060"/>
                </a:solidFill>
                <a:highlight>
                  <a:srgbClr val="00FF00"/>
                </a:highlight>
              </a:rPr>
              <a:t>郵</a:t>
            </a:r>
            <a:r>
              <a:rPr lang="ja-JP" altLang="zh-CN" dirty="0">
                <a:solidFill>
                  <a:srgbClr val="002060"/>
                </a:solidFill>
              </a:rPr>
              <a:t>便局（ゆうびんきょく）③　　 </a:t>
            </a:r>
            <a:r>
              <a:rPr lang="en-US" altLang="ja-JP" dirty="0">
                <a:solidFill>
                  <a:srgbClr val="002060"/>
                </a:solidFill>
              </a:rPr>
              <a:t>  </a:t>
            </a:r>
            <a:r>
              <a:rPr lang="ja-JP" altLang="zh-CN" dirty="0">
                <a:solidFill>
                  <a:srgbClr val="002060"/>
                </a:solidFill>
              </a:rPr>
              <a:t>銀行（ぎんこう）⓪　　　　　</a:t>
            </a:r>
            <a:endParaRPr lang="ja-JP" altLang="zh-CN" dirty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zh-CN" dirty="0">
                <a:solidFill>
                  <a:srgbClr val="002060"/>
                </a:solidFill>
              </a:rPr>
              <a:t>喫茶店（きっさてん）⓪  </a:t>
            </a:r>
            <a:r>
              <a:rPr lang="en-US" altLang="ja-JP" dirty="0">
                <a:solidFill>
                  <a:srgbClr val="002060"/>
                </a:solidFill>
              </a:rPr>
              <a:t>cafe</a:t>
            </a:r>
            <a:r>
              <a:rPr lang="ja-JP" altLang="zh-CN" dirty="0">
                <a:solidFill>
                  <a:srgbClr val="002060"/>
                </a:solidFill>
              </a:rPr>
              <a:t> 　　</a:t>
            </a:r>
            <a:r>
              <a:rPr lang="ja-JP" altLang="zh-CN" dirty="0">
                <a:solidFill>
                  <a:srgbClr val="002060"/>
                </a:solidFill>
                <a:highlight>
                  <a:srgbClr val="FFFF00"/>
                </a:highlight>
              </a:rPr>
              <a:t>本屋</a:t>
            </a:r>
            <a:r>
              <a:rPr lang="ja-JP" altLang="zh-CN" dirty="0">
                <a:solidFill>
                  <a:srgbClr val="002060"/>
                </a:solidFill>
              </a:rPr>
              <a:t>（ほんや）①　</a:t>
            </a:r>
            <a:r>
              <a:rPr lang="zh-CN" altLang="ja-JP" dirty="0">
                <a:solidFill>
                  <a:srgbClr val="00B0F0"/>
                </a:solidFill>
              </a:rPr>
              <a:t>书店</a:t>
            </a:r>
            <a:r>
              <a:rPr lang="ja-JP" altLang="zh-CN" dirty="0">
                <a:solidFill>
                  <a:srgbClr val="002060"/>
                </a:solidFill>
              </a:rPr>
              <a:t>　　</a:t>
            </a:r>
            <a:endParaRPr lang="ja-JP" altLang="zh-CN" dirty="0">
              <a:solidFill>
                <a:srgbClr val="00206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zh-CN" dirty="0">
                <a:solidFill>
                  <a:srgbClr val="002060"/>
                </a:solidFill>
                <a:highlight>
                  <a:srgbClr val="C0C0C0"/>
                </a:highlight>
              </a:rPr>
              <a:t>マンション　</a:t>
            </a:r>
            <a:r>
              <a:rPr lang="en-US" altLang="ja-JP" dirty="0">
                <a:solidFill>
                  <a:srgbClr val="002060"/>
                </a:solidFill>
                <a:highlight>
                  <a:srgbClr val="C0C0C0"/>
                </a:highlight>
              </a:rPr>
              <a:t>mansion</a:t>
            </a:r>
            <a:r>
              <a:rPr lang="ja-JP" altLang="zh-CN" dirty="0">
                <a:solidFill>
                  <a:srgbClr val="002060"/>
                </a:solidFill>
                <a:highlight>
                  <a:srgbClr val="C0C0C0"/>
                </a:highlight>
              </a:rPr>
              <a:t>　① </a:t>
            </a:r>
            <a:r>
              <a:rPr lang="zh-CN" altLang="ja-JP" dirty="0">
                <a:solidFill>
                  <a:srgbClr val="00B0F0"/>
                </a:solidFill>
                <a:highlight>
                  <a:srgbClr val="C0C0C0"/>
                </a:highlight>
              </a:rPr>
              <a:t>公寓</a:t>
            </a:r>
            <a:r>
              <a:rPr lang="ja-JP" altLang="zh-CN" dirty="0">
                <a:solidFill>
                  <a:srgbClr val="002060"/>
                </a:solidFill>
                <a:highlight>
                  <a:srgbClr val="C0C0C0"/>
                </a:highlight>
              </a:rPr>
              <a:t>　</a:t>
            </a:r>
            <a:r>
              <a:rPr lang="en-US" altLang="ja-JP" dirty="0">
                <a:solidFill>
                  <a:srgbClr val="002060"/>
                </a:solidFill>
                <a:highlight>
                  <a:srgbClr val="C0C0C0"/>
                </a:highlight>
              </a:rPr>
              <a:t>  </a:t>
            </a:r>
            <a:r>
              <a:rPr lang="ja-JP" altLang="en-US" dirty="0">
                <a:solidFill>
                  <a:srgbClr val="002060"/>
                </a:solidFill>
                <a:highlight>
                  <a:srgbClr val="C0C0C0"/>
                </a:highlight>
              </a:rPr>
              <a:t>アパート　②　   </a:t>
            </a:r>
            <a:r>
              <a:rPr lang="zh-CN" altLang="en-US" dirty="0">
                <a:solidFill>
                  <a:srgbClr val="7030A0"/>
                </a:solidFill>
                <a:highlight>
                  <a:srgbClr val="C0C0C0"/>
                </a:highlight>
              </a:rPr>
              <a:t>简易房公寓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endParaRPr lang="ja-JP" altLang="zh-CN" dirty="0">
              <a:solidFill>
                <a:srgbClr val="7030A0"/>
              </a:solidFill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rgbClr val="002060"/>
                </a:solidFill>
              </a:rPr>
              <a:t>ホテル  ①        </a:t>
            </a:r>
            <a:r>
              <a:rPr lang="zh-CN" altLang="en-US" dirty="0">
                <a:solidFill>
                  <a:srgbClr val="00B0F0"/>
                </a:solidFill>
              </a:rPr>
              <a:t>酒</a:t>
            </a:r>
            <a:r>
              <a:rPr lang="zh-CN" altLang="ja-JP" dirty="0">
                <a:solidFill>
                  <a:srgbClr val="00B0F0"/>
                </a:solidFill>
              </a:rPr>
              <a:t>店</a:t>
            </a:r>
            <a:r>
              <a:rPr lang="ja-JP" altLang="zh-CN" dirty="0">
                <a:solidFill>
                  <a:srgbClr val="00B0F0"/>
                </a:solidFill>
              </a:rPr>
              <a:t>  </a:t>
            </a:r>
            <a:r>
              <a:rPr lang="ja-JP" altLang="zh-CN" dirty="0">
                <a:solidFill>
                  <a:srgbClr val="002060"/>
                </a:solidFill>
              </a:rPr>
              <a:t>                   コンビニ　⓪　　</a:t>
            </a:r>
            <a:r>
              <a:rPr lang="zh-CN" altLang="ja-JP" dirty="0">
                <a:solidFill>
                  <a:srgbClr val="00B0F0"/>
                </a:solidFill>
              </a:rPr>
              <a:t>便利店</a:t>
            </a:r>
            <a:r>
              <a:rPr lang="ja-JP" altLang="zh-CN" dirty="0">
                <a:solidFill>
                  <a:srgbClr val="00B0F0"/>
                </a:solidFill>
              </a:rPr>
              <a:t>　</a:t>
            </a:r>
            <a:r>
              <a:rPr lang="ja-JP" altLang="zh-CN" dirty="0">
                <a:solidFill>
                  <a:srgbClr val="002060"/>
                </a:solidFill>
              </a:rPr>
              <a:t>　</a:t>
            </a:r>
            <a:endParaRPr lang="ja-JP" altLang="zh-CN" dirty="0">
              <a:solidFill>
                <a:srgbClr val="002060"/>
              </a:solidFill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rgbClr val="002060"/>
                </a:solidFill>
              </a:rPr>
              <a:t>レストラン ①       </a:t>
            </a:r>
            <a:r>
              <a:rPr lang="zh-CN" altLang="ja-JP" dirty="0">
                <a:solidFill>
                  <a:srgbClr val="00B0F0"/>
                </a:solidFill>
              </a:rPr>
              <a:t>餐厅</a:t>
            </a:r>
            <a:r>
              <a:rPr lang="ja-JP" altLang="zh-CN" dirty="0">
                <a:solidFill>
                  <a:srgbClr val="002060"/>
                </a:solidFill>
              </a:rPr>
              <a:t>             </a:t>
            </a:r>
            <a:r>
              <a:rPr lang="ja-JP" altLang="en-US" dirty="0">
                <a:solidFill>
                  <a:srgbClr val="002060"/>
                </a:solidFill>
              </a:rPr>
              <a:t>　</a:t>
            </a:r>
            <a:r>
              <a:rPr lang="ja-JP" altLang="zh-CN" dirty="0">
                <a:solidFill>
                  <a:srgbClr val="002060"/>
                </a:solidFill>
              </a:rPr>
              <a:t> ビル　①　　        </a:t>
            </a:r>
            <a:r>
              <a:rPr lang="zh-CN" altLang="ja-JP" dirty="0">
                <a:solidFill>
                  <a:srgbClr val="00B0F0"/>
                </a:solidFill>
              </a:rPr>
              <a:t>大楼</a:t>
            </a:r>
            <a:endParaRPr lang="en-US" altLang="ja-JP" dirty="0">
              <a:solidFill>
                <a:srgbClr val="00B0F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zh-CN" dirty="0">
                <a:solidFill>
                  <a:srgbClr val="002060"/>
                </a:solidFill>
              </a:rPr>
              <a:t>デパート　②　</a:t>
            </a:r>
            <a:r>
              <a:rPr lang="zh-CN" altLang="zh-CN" dirty="0">
                <a:solidFill>
                  <a:srgbClr val="00B0F0"/>
                </a:solidFill>
              </a:rPr>
              <a:t>商场</a:t>
            </a:r>
            <a:r>
              <a:rPr lang="ja-JP" altLang="zh-CN" dirty="0">
                <a:solidFill>
                  <a:srgbClr val="002060"/>
                </a:solidFill>
              </a:rPr>
              <a:t>　　</a:t>
            </a:r>
            <a:r>
              <a:rPr lang="en-US" altLang="ja-JP" dirty="0">
                <a:solidFill>
                  <a:srgbClr val="002060"/>
                </a:solidFill>
              </a:rPr>
              <a:t>               </a:t>
            </a:r>
            <a:r>
              <a:rPr lang="ja-JP" altLang="en-US" dirty="0">
                <a:solidFill>
                  <a:srgbClr val="002060"/>
                </a:solidFill>
              </a:rPr>
              <a:t>八百屋　</a:t>
            </a:r>
            <a:r>
              <a:rPr lang="ja-JP" altLang="en-US" sz="1600" dirty="0">
                <a:solidFill>
                  <a:srgbClr val="002060"/>
                </a:solidFill>
              </a:rPr>
              <a:t>やおや</a:t>
            </a:r>
            <a:endParaRPr lang="en-US" altLang="zh-CN" dirty="0">
              <a:solidFill>
                <a:srgbClr val="00206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en-US" dirty="0">
                <a:solidFill>
                  <a:srgbClr val="7030A0"/>
                </a:solidFill>
              </a:rPr>
              <a:t>旅館（りょかん）　</a:t>
            </a:r>
            <a:r>
              <a:rPr lang="ja-JP" altLang="zh-CN" dirty="0">
                <a:solidFill>
                  <a:srgbClr val="7030A0"/>
                </a:solidFill>
              </a:rPr>
              <a:t>　　　　</a:t>
            </a:r>
            <a:r>
              <a:rPr lang="ja-JP" altLang="en-US" dirty="0">
                <a:solidFill>
                  <a:srgbClr val="7030A0"/>
                </a:solidFill>
              </a:rPr>
              <a:t>　　　</a:t>
            </a:r>
            <a:endParaRPr lang="ja-JP" altLang="zh-CN" dirty="0">
              <a:solidFill>
                <a:srgbClr val="7030A0"/>
              </a:solidFill>
            </a:endParaRPr>
          </a:p>
          <a:p>
            <a:pPr marL="0" marR="0" lvl="0" indent="0" algn="l" defTabSz="914400" rtl="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zh-CN" dirty="0">
              <a:solidFill>
                <a:srgbClr val="00B0F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645795"/>
          </a:xfrm>
        </p:spPr>
        <p:txBody>
          <a:bodyPr>
            <a:normAutofit/>
          </a:bodyPr>
          <a:lstStyle/>
          <a:p>
            <a:r>
              <a:rPr lang="ja-JP" altLang="en-US" sz="3110" dirty="0">
                <a:solidFill>
                  <a:srgbClr val="C00000"/>
                </a:solidFill>
              </a:rPr>
              <a:t>単語表２</a:t>
            </a:r>
            <a:endParaRPr lang="ja-JP" altLang="en-US" sz="3110" dirty="0">
              <a:solidFill>
                <a:srgbClr val="C00000"/>
              </a:solidFill>
            </a:endParaRPr>
          </a:p>
        </p:txBody>
      </p:sp>
      <p:sp>
        <p:nvSpPr>
          <p:cNvPr id="34" name="内容占位符 33"/>
          <p:cNvSpPr>
            <a:spLocks noGrp="1"/>
          </p:cNvSpPr>
          <p:nvPr>
            <p:ph idx="1"/>
          </p:nvPr>
        </p:nvSpPr>
        <p:spPr>
          <a:xfrm>
            <a:off x="1047750" y="1040697"/>
            <a:ext cx="9939655" cy="4723130"/>
          </a:xfrm>
        </p:spPr>
        <p:txBody>
          <a:bodyPr>
            <a:noAutofit/>
          </a:bodyPr>
          <a:lstStyle/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rgbClr val="002060"/>
                </a:solidFill>
              </a:rPr>
              <a:t>建物（たてもの）②⓪     </a:t>
            </a:r>
            <a:r>
              <a:rPr lang="zh-CN" altLang="ja-JP" dirty="0">
                <a:solidFill>
                  <a:srgbClr val="00B0F0"/>
                </a:solidFill>
              </a:rPr>
              <a:t>建筑物</a:t>
            </a:r>
            <a:r>
              <a:rPr lang="ja-JP" altLang="zh-CN" dirty="0">
                <a:solidFill>
                  <a:srgbClr val="002060"/>
                </a:solidFill>
              </a:rPr>
              <a:t>      　  売り場（うりば）⓪ </a:t>
            </a:r>
            <a:r>
              <a:rPr lang="zh-CN" altLang="ja-JP" dirty="0">
                <a:solidFill>
                  <a:srgbClr val="00B0F0"/>
                </a:solidFill>
              </a:rPr>
              <a:t>柜台</a:t>
            </a:r>
            <a:r>
              <a:rPr lang="ja-JP" altLang="zh-CN" dirty="0">
                <a:solidFill>
                  <a:srgbClr val="002060"/>
                </a:solidFill>
              </a:rPr>
              <a:t>　</a:t>
            </a:r>
            <a:endParaRPr lang="ja-JP" altLang="zh-CN" dirty="0">
              <a:solidFill>
                <a:srgbClr val="002060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rgbClr val="002060"/>
                </a:solidFill>
              </a:rPr>
              <a:t>トイレ  ①   </a:t>
            </a:r>
            <a:r>
              <a:rPr lang="ja-JP" altLang="en-US" dirty="0">
                <a:solidFill>
                  <a:srgbClr val="002060"/>
                </a:solidFill>
              </a:rPr>
              <a:t>お手</a:t>
            </a:r>
            <a:r>
              <a:rPr lang="ja-JP" altLang="en-US" sz="1200" dirty="0">
                <a:solidFill>
                  <a:srgbClr val="002060"/>
                </a:solidFill>
              </a:rPr>
              <a:t>て</a:t>
            </a:r>
            <a:r>
              <a:rPr lang="ja-JP" altLang="en-US" dirty="0">
                <a:solidFill>
                  <a:srgbClr val="002060"/>
                </a:solidFill>
              </a:rPr>
              <a:t>洗</a:t>
            </a:r>
            <a:r>
              <a:rPr lang="ja-JP" altLang="en-US" sz="1200" dirty="0">
                <a:solidFill>
                  <a:srgbClr val="002060"/>
                </a:solidFill>
              </a:rPr>
              <a:t>あら</a:t>
            </a:r>
            <a:r>
              <a:rPr lang="ja-JP" altLang="en-US" dirty="0">
                <a:solidFill>
                  <a:srgbClr val="002060"/>
                </a:solidFill>
              </a:rPr>
              <a:t>い　化粧室　</a:t>
            </a:r>
            <a:r>
              <a:rPr lang="ja-JP" altLang="zh-CN" dirty="0">
                <a:solidFill>
                  <a:srgbClr val="002060"/>
                </a:solidFill>
              </a:rPr>
              <a:t> </a:t>
            </a:r>
            <a:r>
              <a:rPr lang="zh-CN" altLang="ja-JP" dirty="0">
                <a:solidFill>
                  <a:srgbClr val="00B0F0"/>
                </a:solidFill>
              </a:rPr>
              <a:t>厕所</a:t>
            </a:r>
            <a:r>
              <a:rPr lang="ja-JP" altLang="zh-CN" dirty="0">
                <a:solidFill>
                  <a:srgbClr val="002060"/>
                </a:solidFill>
              </a:rPr>
              <a:t>      入口（いりぐち）⓪　　</a:t>
            </a:r>
            <a:endParaRPr lang="ja-JP" altLang="zh-CN" dirty="0">
              <a:solidFill>
                <a:srgbClr val="002060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rgbClr val="002060"/>
                </a:solidFill>
              </a:rPr>
              <a:t>事務所（じむしょ）②   </a:t>
            </a:r>
            <a:r>
              <a:rPr lang="ja-JP" altLang="zh-CN" sz="1600" dirty="0">
                <a:solidFill>
                  <a:srgbClr val="002060"/>
                </a:solidFill>
              </a:rPr>
              <a:t> </a:t>
            </a:r>
            <a:r>
              <a:rPr lang="zh-CN" altLang="ja-JP" sz="1600" dirty="0">
                <a:solidFill>
                  <a:srgbClr val="002060"/>
                </a:solidFill>
              </a:rPr>
              <a:t>大公司办事处</a:t>
            </a:r>
            <a:r>
              <a:rPr lang="en-US" altLang="zh-CN" sz="1600" dirty="0">
                <a:solidFill>
                  <a:srgbClr val="002060"/>
                </a:solidFill>
              </a:rPr>
              <a:t>/studio</a:t>
            </a:r>
            <a:r>
              <a:rPr lang="ja-JP" altLang="zh-CN" dirty="0">
                <a:solidFill>
                  <a:srgbClr val="002060"/>
                </a:solidFill>
              </a:rPr>
              <a:t>  　</a:t>
            </a:r>
            <a:r>
              <a:rPr lang="ja-JP" altLang="zh-CN" dirty="0">
                <a:solidFill>
                  <a:srgbClr val="002060"/>
                </a:solidFill>
                <a:highlight>
                  <a:srgbClr val="FFFF00"/>
                </a:highlight>
              </a:rPr>
              <a:t>受付（うけつけ）</a:t>
            </a:r>
            <a:r>
              <a:rPr lang="ja-JP" altLang="zh-CN" dirty="0">
                <a:solidFill>
                  <a:srgbClr val="002060"/>
                </a:solidFill>
              </a:rPr>
              <a:t>⓪</a:t>
            </a:r>
            <a:r>
              <a:rPr lang="zh-CN" altLang="ja-JP" dirty="0">
                <a:solidFill>
                  <a:srgbClr val="00B0F0"/>
                </a:solidFill>
              </a:rPr>
              <a:t>接待处</a:t>
            </a:r>
            <a:endParaRPr lang="zh-CN" altLang="ja-JP" dirty="0">
              <a:solidFill>
                <a:srgbClr val="00B0F0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rgbClr val="002060"/>
                </a:solidFill>
              </a:rPr>
              <a:t>バーゲン</a:t>
            </a:r>
            <a:r>
              <a:rPr lang="en-US" altLang="ja-JP" dirty="0">
                <a:solidFill>
                  <a:srgbClr val="002060"/>
                </a:solidFill>
              </a:rPr>
              <a:t>/</a:t>
            </a:r>
            <a:r>
              <a:rPr lang="ja-JP" altLang="en-US" dirty="0">
                <a:solidFill>
                  <a:srgbClr val="002060"/>
                </a:solidFill>
              </a:rPr>
              <a:t>セール</a:t>
            </a:r>
            <a:r>
              <a:rPr lang="ja-JP" altLang="zh-CN" dirty="0">
                <a:solidFill>
                  <a:srgbClr val="002060"/>
                </a:solidFill>
              </a:rPr>
              <a:t>会場（かいじょ</a:t>
            </a:r>
            <a:r>
              <a:rPr lang="ja-JP" altLang="en-US" dirty="0">
                <a:solidFill>
                  <a:srgbClr val="002060"/>
                </a:solidFill>
              </a:rPr>
              <a:t>う</a:t>
            </a:r>
            <a:r>
              <a:rPr lang="ja-JP" altLang="zh-CN" dirty="0">
                <a:solidFill>
                  <a:srgbClr val="002060"/>
                </a:solidFill>
              </a:rPr>
              <a:t>）⑤</a:t>
            </a:r>
            <a:r>
              <a:rPr lang="zh-CN" altLang="ja-JP" dirty="0">
                <a:solidFill>
                  <a:srgbClr val="00B0F0"/>
                </a:solidFill>
              </a:rPr>
              <a:t>甩卖会场</a:t>
            </a:r>
            <a:endParaRPr lang="zh-CN" altLang="ja-JP" dirty="0">
              <a:solidFill>
                <a:srgbClr val="00B0F0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rgbClr val="002060"/>
                </a:solidFill>
              </a:rPr>
              <a:t>エスカレーター ④  </a:t>
            </a:r>
            <a:r>
              <a:rPr lang="ja-JP" altLang="zh-CN" dirty="0">
                <a:solidFill>
                  <a:srgbClr val="00B0F0"/>
                </a:solidFill>
              </a:rPr>
              <a:t> </a:t>
            </a:r>
            <a:r>
              <a:rPr lang="zh-CN" altLang="ja-JP" sz="2000" dirty="0">
                <a:solidFill>
                  <a:srgbClr val="00B0F0"/>
                </a:solidFill>
              </a:rPr>
              <a:t>自动扶梯</a:t>
            </a:r>
            <a:endParaRPr lang="zh-CN" altLang="ja-JP" sz="2000" dirty="0">
              <a:solidFill>
                <a:srgbClr val="00B0F0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zh-CN" dirty="0">
                <a:solidFill>
                  <a:schemeClr val="tx1"/>
                </a:solidFill>
              </a:rPr>
              <a:t>コート　①　    </a:t>
            </a:r>
            <a:r>
              <a:rPr lang="zh-CN" altLang="ja-JP" dirty="0">
                <a:solidFill>
                  <a:srgbClr val="00B0F0"/>
                </a:solidFill>
              </a:rPr>
              <a:t>大衣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ja-JP" altLang="en-US" dirty="0">
                <a:solidFill>
                  <a:srgbClr val="00B0F0"/>
                </a:solidFill>
              </a:rPr>
              <a:t>　　　                  </a:t>
            </a:r>
            <a:r>
              <a:rPr lang="ja-JP" altLang="en-US" dirty="0">
                <a:solidFill>
                  <a:schemeClr val="tx1"/>
                </a:solidFill>
              </a:rPr>
              <a:t>エレベーター③　</a:t>
            </a:r>
            <a:r>
              <a:rPr lang="zh-CN" altLang="en-US" dirty="0">
                <a:solidFill>
                  <a:schemeClr val="tx1"/>
                </a:solidFill>
              </a:rPr>
              <a:t>电梯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zh-CN" dirty="0">
                <a:solidFill>
                  <a:schemeClr val="tx1"/>
                </a:solidFill>
              </a:rPr>
              <a:t>校舎　こうしゃ　</a:t>
            </a:r>
            <a:r>
              <a:rPr lang="zh-CN" altLang="ja-JP" dirty="0">
                <a:solidFill>
                  <a:schemeClr val="tx2"/>
                </a:solidFill>
              </a:rPr>
              <a:t>教学楼</a:t>
            </a:r>
            <a:r>
              <a:rPr lang="en-US" altLang="zh-CN" dirty="0">
                <a:solidFill>
                  <a:schemeClr val="tx2"/>
                </a:solidFill>
              </a:rPr>
              <a:t>           </a:t>
            </a:r>
            <a:r>
              <a:rPr lang="ja-JP" altLang="en-US" dirty="0">
                <a:solidFill>
                  <a:schemeClr val="tx1"/>
                </a:solidFill>
              </a:rPr>
              <a:t>寮　りょう</a:t>
            </a:r>
            <a:r>
              <a:rPr lang="ja-JP" altLang="en-US" dirty="0">
                <a:solidFill>
                  <a:schemeClr val="tx2"/>
                </a:solidFill>
              </a:rPr>
              <a:t>　</a:t>
            </a:r>
            <a:r>
              <a:rPr lang="zh-CN" altLang="ja-JP" dirty="0">
                <a:solidFill>
                  <a:schemeClr val="tx2"/>
                </a:solidFill>
              </a:rPr>
              <a:t>宿舍</a:t>
            </a:r>
            <a:endParaRPr lang="ja-JP" altLang="zh-CN" dirty="0">
              <a:solidFill>
                <a:srgbClr val="00B0F0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chemeClr val="tx1"/>
                </a:solidFill>
              </a:rPr>
              <a:t>服（ふく）⓪　</a:t>
            </a:r>
            <a:r>
              <a:rPr lang="zh-CN" altLang="zh-CN" dirty="0">
                <a:solidFill>
                  <a:srgbClr val="00B0F0"/>
                </a:solidFill>
              </a:rPr>
              <a:t>衣服</a:t>
            </a:r>
            <a:r>
              <a:rPr lang="ja-JP" altLang="zh-CN" dirty="0">
                <a:solidFill>
                  <a:schemeClr val="tx1"/>
                </a:solidFill>
              </a:rPr>
              <a:t>　　　洋</a:t>
            </a:r>
            <a:r>
              <a:rPr lang="ja-JP" altLang="zh-CN" sz="1400" dirty="0">
                <a:solidFill>
                  <a:schemeClr val="tx1"/>
                </a:solidFill>
              </a:rPr>
              <a:t>よう</a:t>
            </a:r>
            <a:r>
              <a:rPr lang="ja-JP" altLang="zh-CN" dirty="0">
                <a:solidFill>
                  <a:schemeClr val="tx1"/>
                </a:solidFill>
              </a:rPr>
              <a:t>服　和</a:t>
            </a:r>
            <a:r>
              <a:rPr lang="ja-JP" altLang="zh-CN" sz="1400" dirty="0">
                <a:solidFill>
                  <a:schemeClr val="tx1"/>
                </a:solidFill>
              </a:rPr>
              <a:t>わ</a:t>
            </a:r>
            <a:r>
              <a:rPr lang="ja-JP" altLang="zh-CN" dirty="0">
                <a:solidFill>
                  <a:schemeClr val="tx1"/>
                </a:solidFill>
              </a:rPr>
              <a:t>服　　　　　　　　 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endParaRPr lang="en-US" altLang="ja-JP" dirty="0">
              <a:solidFill>
                <a:schemeClr val="tx1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zh-CN" dirty="0">
              <a:solidFill>
                <a:srgbClr val="00B0F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654050"/>
          </a:xfrm>
        </p:spPr>
        <p:txBody>
          <a:bodyPr>
            <a:normAutofit/>
          </a:bodyPr>
          <a:lstStyle/>
          <a:p>
            <a:r>
              <a:rPr lang="ja-JP" altLang="en-US" sz="3110" dirty="0">
                <a:solidFill>
                  <a:srgbClr val="C00000"/>
                </a:solidFill>
              </a:rPr>
              <a:t>単語表３</a:t>
            </a:r>
            <a:endParaRPr lang="ja-JP" altLang="en-US" sz="3110" dirty="0">
              <a:solidFill>
                <a:srgbClr val="C00000"/>
              </a:solidFill>
            </a:endParaRPr>
          </a:p>
        </p:txBody>
      </p:sp>
      <p:sp>
        <p:nvSpPr>
          <p:cNvPr id="34" name="内容占位符 33"/>
          <p:cNvSpPr>
            <a:spLocks noGrp="1"/>
          </p:cNvSpPr>
          <p:nvPr>
            <p:ph idx="1"/>
          </p:nvPr>
        </p:nvSpPr>
        <p:spPr>
          <a:xfrm>
            <a:off x="1403985" y="1489710"/>
            <a:ext cx="9912350" cy="4682490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zh-CN" dirty="0">
                <a:solidFill>
                  <a:schemeClr val="tx1"/>
                </a:solidFill>
              </a:rPr>
              <a:t>デジカメ ⓪  　</a:t>
            </a:r>
            <a:r>
              <a:rPr lang="ja-JP" altLang="en-US" dirty="0">
                <a:solidFill>
                  <a:srgbClr val="C00000"/>
                </a:solidFill>
              </a:rPr>
              <a:t>デジタルカメラ</a:t>
            </a:r>
            <a:r>
              <a:rPr lang="ja-JP" altLang="en-US" dirty="0">
                <a:solidFill>
                  <a:schemeClr val="tx1"/>
                </a:solidFill>
              </a:rPr>
              <a:t>⑤　　　</a:t>
            </a:r>
            <a:r>
              <a:rPr lang="zh-CN" altLang="zh-CN" dirty="0">
                <a:solidFill>
                  <a:srgbClr val="0070C0"/>
                </a:solidFill>
              </a:rPr>
              <a:t>数码相机</a:t>
            </a:r>
            <a:r>
              <a:rPr lang="ja-JP" altLang="zh-CN" dirty="0">
                <a:solidFill>
                  <a:schemeClr val="tx1"/>
                </a:solidFill>
              </a:rPr>
              <a:t>　</a:t>
            </a:r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endParaRPr lang="en-US" altLang="ja-JP" dirty="0">
              <a:solidFill>
                <a:schemeClr val="tx1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chemeClr val="tx1"/>
                </a:solidFill>
              </a:rPr>
              <a:t>国（くに）⓪　　</a:t>
            </a:r>
            <a:r>
              <a:rPr lang="zh-CN" altLang="zh-CN" dirty="0">
                <a:solidFill>
                  <a:srgbClr val="0070C0"/>
                </a:solidFill>
              </a:rPr>
              <a:t>国家  家乡</a:t>
            </a:r>
            <a:endParaRPr lang="ja-JP" altLang="zh-CN" dirty="0">
              <a:solidFill>
                <a:srgbClr val="0070C0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chemeClr val="tx1"/>
                </a:solidFill>
              </a:rPr>
              <a:t>地図（ちず）①　</a:t>
            </a:r>
            <a:r>
              <a:rPr lang="zh-CN" altLang="ja-JP" dirty="0">
                <a:solidFill>
                  <a:srgbClr val="0070C0"/>
                </a:solidFill>
              </a:rPr>
              <a:t>地图</a:t>
            </a:r>
            <a:r>
              <a:rPr lang="zh-CN" altLang="ja-JP" dirty="0">
                <a:solidFill>
                  <a:schemeClr val="tx1"/>
                </a:solidFill>
              </a:rPr>
              <a:t>                  </a:t>
            </a:r>
            <a:r>
              <a:rPr lang="ja-JP" altLang="zh-CN" dirty="0">
                <a:solidFill>
                  <a:schemeClr val="tx1"/>
                </a:solidFill>
              </a:rPr>
              <a:t>　  　</a:t>
            </a:r>
            <a:r>
              <a:rPr lang="ja-JP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隣（となり）⓪   </a:t>
            </a:r>
            <a:r>
              <a:rPr lang="zh-CN" altLang="ja-JP" dirty="0">
                <a:solidFill>
                  <a:srgbClr val="0070C0"/>
                </a:solidFill>
                <a:highlight>
                  <a:srgbClr val="FFFF00"/>
                </a:highlight>
              </a:rPr>
              <a:t>旁边</a:t>
            </a:r>
            <a:endParaRPr lang="ja-JP" altLang="zh-CN" dirty="0">
              <a:solidFill>
                <a:schemeClr val="tx1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周辺（しゅうへん）</a:t>
            </a:r>
            <a:r>
              <a:rPr lang="ja-JP" altLang="zh-CN" dirty="0">
                <a:solidFill>
                  <a:schemeClr val="tx1"/>
                </a:solidFill>
              </a:rPr>
              <a:t> ⓪　</a:t>
            </a:r>
            <a:r>
              <a:rPr lang="zh-CN" altLang="ja-JP" dirty="0">
                <a:solidFill>
                  <a:srgbClr val="0070C0"/>
                </a:solidFill>
              </a:rPr>
              <a:t>周围、附近</a:t>
            </a:r>
            <a:r>
              <a:rPr lang="ja-JP" altLang="zh-CN" dirty="0">
                <a:solidFill>
                  <a:schemeClr val="tx1"/>
                </a:solidFill>
              </a:rPr>
              <a:t>　  今日（きょう）①</a:t>
            </a:r>
            <a:endParaRPr lang="ja-JP" altLang="zh-CN" dirty="0">
              <a:solidFill>
                <a:schemeClr val="tx1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rgbClr val="C34D07"/>
                </a:solidFill>
                <a:highlight>
                  <a:srgbClr val="FFFF00"/>
                </a:highlight>
              </a:rPr>
              <a:t>あのう</a:t>
            </a:r>
            <a:r>
              <a:rPr lang="ja-JP" altLang="zh-CN" dirty="0">
                <a:solidFill>
                  <a:schemeClr val="tx1"/>
                </a:solidFill>
              </a:rPr>
              <a:t>　 </a:t>
            </a:r>
            <a:r>
              <a:rPr lang="zh-CN" altLang="ja-JP" dirty="0">
                <a:solidFill>
                  <a:schemeClr val="tx1"/>
                </a:solidFill>
              </a:rPr>
              <a:t>口头语，缓和语气</a:t>
            </a:r>
            <a:r>
              <a:rPr lang="ja-JP" altLang="zh-CN" dirty="0">
                <a:solidFill>
                  <a:schemeClr val="tx1"/>
                </a:solidFill>
              </a:rPr>
              <a:t>            　　上海（シャンハイ）①</a:t>
            </a:r>
            <a:endParaRPr lang="ja-JP" altLang="zh-CN" dirty="0">
              <a:solidFill>
                <a:schemeClr val="tx1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>
                <a:solidFill>
                  <a:schemeClr val="tx1"/>
                </a:solidFill>
              </a:rPr>
              <a:t>東京（とうきょう）⓪　　                　いくら  ①            </a:t>
            </a:r>
            <a:r>
              <a:rPr lang="zh-CN" altLang="ja-JP" dirty="0">
                <a:solidFill>
                  <a:srgbClr val="0070C0"/>
                </a:solidFill>
              </a:rPr>
              <a:t>多少钱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zh-CN" dirty="0">
              <a:solidFill>
                <a:schemeClr val="tx1"/>
              </a:solidFill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ja-JP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27"/>
          <p:cNvSpPr>
            <a:spLocks noGrp="1"/>
          </p:cNvSpPr>
          <p:nvPr>
            <p:ph type="title"/>
          </p:nvPr>
        </p:nvSpPr>
        <p:spPr>
          <a:xfrm>
            <a:off x="876000" y="333375"/>
            <a:ext cx="10440000" cy="94053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0070C0"/>
                </a:solidFill>
              </a:rPr>
              <a:t>自己紹介１</a:t>
            </a:r>
            <a:endParaRPr lang="ja-JP" altLang="en-US" sz="3600" dirty="0">
              <a:solidFill>
                <a:srgbClr val="0070C0"/>
              </a:solidFill>
            </a:endParaRPr>
          </a:p>
        </p:txBody>
      </p:sp>
      <p:grpSp>
        <p:nvGrpSpPr>
          <p:cNvPr id="119809" name="组合 10"/>
          <p:cNvGrpSpPr/>
          <p:nvPr/>
        </p:nvGrpSpPr>
        <p:grpSpPr>
          <a:xfrm>
            <a:off x="890955" y="1719385"/>
            <a:ext cx="1312983" cy="2913575"/>
            <a:chOff x="1489" y="2755"/>
            <a:chExt cx="2773" cy="5366"/>
          </a:xfrm>
        </p:grpSpPr>
        <p:grpSp>
          <p:nvGrpSpPr>
            <p:cNvPr id="119810" name="组合 20"/>
            <p:cNvGrpSpPr/>
            <p:nvPr/>
          </p:nvGrpSpPr>
          <p:grpSpPr>
            <a:xfrm>
              <a:off x="1489" y="2755"/>
              <a:ext cx="1741" cy="1284"/>
              <a:chOff x="-1604504" y="2147667"/>
              <a:chExt cx="3687215" cy="2719712"/>
            </a:xfrm>
          </p:grpSpPr>
          <p:cxnSp>
            <p:nvCxnSpPr>
              <p:cNvPr id="22" name="直接连接符 21"/>
              <p:cNvCxnSpPr/>
              <p:nvPr>
                <p:custDataLst>
                  <p:tags r:id="rId1"/>
                </p:custDataLst>
              </p:nvPr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>
                <p:custDataLst>
                  <p:tags r:id="rId2"/>
                </p:custDataLst>
              </p:nvPr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813" name="组合 23"/>
            <p:cNvGrpSpPr/>
            <p:nvPr/>
          </p:nvGrpSpPr>
          <p:grpSpPr>
            <a:xfrm flipH="1" flipV="1">
              <a:off x="2001" y="6837"/>
              <a:ext cx="1741" cy="1284"/>
              <a:chOff x="-1604504" y="2147667"/>
              <a:chExt cx="3687215" cy="2719712"/>
            </a:xfrm>
          </p:grpSpPr>
          <p:cxnSp>
            <p:nvCxnSpPr>
              <p:cNvPr id="25" name="直接连接符 24"/>
              <p:cNvCxnSpPr/>
              <p:nvPr>
                <p:custDataLst>
                  <p:tags r:id="rId3"/>
                </p:custDataLst>
              </p:nvPr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8"/>
            <p:cNvSpPr txBox="1"/>
            <p:nvPr>
              <p:custDataLst>
                <p:tags r:id="rId5"/>
              </p:custDataLst>
            </p:nvPr>
          </p:nvSpPr>
          <p:spPr>
            <a:xfrm>
              <a:off x="2150" y="3338"/>
              <a:ext cx="2112" cy="4782"/>
            </a:xfrm>
            <a:prstGeom prst="rect">
              <a:avLst/>
            </a:prstGeom>
            <a:noFill/>
          </p:spPr>
          <p:txBody>
            <a:bodyPr vert="eaVert" wrap="square" rtlCol="0" anchor="b" anchorCtr="0">
              <a:norm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3300" b="0" i="0" u="none" strike="noStrike" kern="1200" cap="none" spc="1200" normalizeH="0" baseline="0" noProof="1">
                  <a:ln>
                    <a:noFill/>
                  </a:ln>
                  <a:solidFill>
                    <a:srgbClr val="72A376"/>
                  </a:solidFill>
                  <a:effectLst/>
                  <a:uLnTx/>
                  <a:uFillTx/>
                  <a:latin typeface="Arial" panose="020B0604020202020204" pitchFamily="34" charset="0"/>
                  <a:ea typeface="汉仪旗黑-85S" panose="00020600040101010101" pitchFamily="18" charset="-122"/>
                  <a:cs typeface="+mn-cs"/>
                </a:rPr>
                <a:t>会話式</a:t>
              </a:r>
              <a:endParaRPr kumimoji="0" lang="ja-JP" altLang="en-US" sz="3300" b="0" i="0" u="none" strike="noStrike" kern="1200" cap="none" spc="1200" normalizeH="0" baseline="0" noProof="1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cs"/>
              </a:endParaRPr>
            </a:p>
          </p:txBody>
        </p:sp>
      </p:grpSp>
      <p:sp>
        <p:nvSpPr>
          <p:cNvPr id="20" name="PA-文本框 76"/>
          <p:cNvSpPr txBox="1"/>
          <p:nvPr>
            <p:custDataLst>
              <p:tags r:id="rId6"/>
            </p:custDataLst>
          </p:nvPr>
        </p:nvSpPr>
        <p:spPr>
          <a:xfrm>
            <a:off x="2659868" y="1338238"/>
            <a:ext cx="8243570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田中：初めまして、田中です。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日本か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ら来（き）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ました。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郭：初めまして、郭です。どうぞよろしくお願いします。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田中：どうぞよろしくお願いします。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4085" y="3341370"/>
            <a:ext cx="106114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0070C0"/>
                </a:solidFill>
              </a:rPr>
              <a:t>中国の</a:t>
            </a:r>
            <a:r>
              <a:rPr lang="ja-JP" alt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どこ</a:t>
            </a:r>
            <a:r>
              <a:rPr lang="ja-JP" altLang="en-US" sz="2400" dirty="0">
                <a:solidFill>
                  <a:srgbClr val="0070C0"/>
                </a:solidFill>
              </a:rPr>
              <a:t>から来ましたか。</a:t>
            </a:r>
            <a:endParaRPr lang="en-US" altLang="ja-JP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0070C0"/>
                </a:solidFill>
              </a:rPr>
              <a:t>北京（ペキン）　　　　上海（シャンハイ）　　　広東（カントン）</a:t>
            </a:r>
            <a:endParaRPr lang="en-US" altLang="ja-JP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0070C0"/>
                </a:solidFill>
              </a:rPr>
              <a:t>香港（ホンコン）　　　　厦門（アモイ）　　      　澳門（マカオ）</a:t>
            </a:r>
            <a:endParaRPr lang="en-US" altLang="ja-JP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0070C0"/>
                </a:solidFill>
              </a:rPr>
              <a:t>無錫（ムシャク）　　　　チベット（</a:t>
            </a:r>
            <a:r>
              <a:rPr lang="zh-CN" altLang="en-US" sz="2400" dirty="0">
                <a:solidFill>
                  <a:srgbClr val="0070C0"/>
                </a:solidFill>
              </a:rPr>
              <a:t>西藏）</a:t>
            </a:r>
            <a:r>
              <a:rPr lang="en-US" altLang="zh-CN" sz="2400" dirty="0">
                <a:solidFill>
                  <a:srgbClr val="0070C0"/>
                </a:solidFill>
              </a:rPr>
              <a:t>       </a:t>
            </a:r>
            <a:r>
              <a:rPr lang="ja-JP" altLang="en-US" sz="2400" dirty="0">
                <a:solidFill>
                  <a:srgbClr val="0070C0"/>
                </a:solidFill>
              </a:rPr>
              <a:t>　広州（こうしゅう）　</a:t>
            </a:r>
            <a:endParaRPr lang="en-US" altLang="ja-JP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0070C0"/>
                </a:solidFill>
              </a:rPr>
              <a:t>天津（てんしん）　　　重慶（じゅうけい）　　　　深（しん）セン　　　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solidFill>
                <a:srgbClr val="0070C0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317673" y="788899"/>
            <a:ext cx="2091932" cy="905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ja-JP" altLang="zh-CN" sz="20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名前（なまえ）</a:t>
            </a:r>
            <a:endParaRPr kumimoji="0" lang="ja-JP" altLang="zh-CN" sz="20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66968" y="883930"/>
            <a:ext cx="1533658" cy="86666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72A37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175029" y="1958323"/>
            <a:ext cx="4128359" cy="1141741"/>
          </a:xfrm>
          <a:prstGeom prst="rect">
            <a:avLst/>
          </a:prstGeom>
        </p:spPr>
        <p:txBody>
          <a:bodyPr wrap="square" lIns="91440" tIns="45720" rIns="91440" bIns="45720">
            <a:noAutofit/>
          </a:bodyPr>
          <a:lstStyle/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kumimoji="0" lang="ja-JP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5E56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お名前は？</a:t>
            </a:r>
            <a:r>
              <a:rPr kumimoji="0" lang="ja-JP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5E56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（何ですか。）</a:t>
            </a:r>
            <a:endParaRPr kumimoji="0" lang="ja-JP" altLang="en-US" sz="2000" b="1" i="0" u="none" strike="noStrike" kern="1200" cap="none" spc="150" normalizeH="0" baseline="0" noProof="0" dirty="0">
              <a:ln>
                <a:noFill/>
              </a:ln>
              <a:solidFill>
                <a:srgbClr val="5E566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kumimoji="0" lang="zh-CN" altLang="ja-JP" sz="20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日语固有词汇➕</a:t>
            </a:r>
            <a:r>
              <a:rPr lang="ja-JP" altLang="zh-CN" sz="2000" b="1" spc="15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お</a:t>
            </a:r>
            <a:endParaRPr kumimoji="0" lang="ja-JP" altLang="zh-CN" sz="2000" b="1" i="0" u="none" strike="noStrike" kern="1200" cap="none" spc="15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kumimoji="0" lang="ja-JP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5E56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吉田です。</a:t>
            </a:r>
            <a:endParaRPr kumimoji="0" lang="ja-JP" altLang="zh-CN" sz="2000" b="1" i="0" u="none" strike="noStrike" kern="1200" cap="none" spc="150" normalizeH="0" baseline="0" noProof="0" dirty="0">
              <a:ln>
                <a:noFill/>
              </a:ln>
              <a:solidFill>
                <a:srgbClr val="5E566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8008720" y="843606"/>
            <a:ext cx="1988598" cy="875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ja-JP" altLang="zh-CN" sz="20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国（くに）</a:t>
            </a:r>
            <a:endParaRPr kumimoji="0" lang="ja-JP" altLang="zh-CN" sz="20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6576866" y="835792"/>
            <a:ext cx="1188999" cy="875262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B0CCB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B0CCB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6912928" y="1883352"/>
            <a:ext cx="4333411" cy="1454776"/>
          </a:xfrm>
          <a:prstGeom prst="rect">
            <a:avLst/>
          </a:prstGeom>
        </p:spPr>
        <p:txBody>
          <a:bodyPr wrap="square" lIns="91440" tIns="45720" rIns="91440" bIns="45720">
            <a:noAutofit/>
          </a:bodyPr>
          <a:lstStyle/>
          <a:p>
            <a:pPr marL="285750" marR="0" lvl="0" indent="-285750" algn="l" defTabSz="914400" rtl="0" eaLnBrk="1" fontAlgn="ctr" latinLnBrk="0" hangingPunct="1"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kumimoji="0" lang="ja-JP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5E56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お国は</a:t>
            </a:r>
            <a:r>
              <a:rPr kumimoji="0" lang="ja-JP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5E56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？（どちらですか</a:t>
            </a:r>
            <a:r>
              <a:rPr kumimoji="0" lang="ja-JP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5E56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？</a:t>
            </a:r>
            <a:r>
              <a:rPr kumimoji="0" lang="ja-JP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5E56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ja-JP" altLang="zh-CN" sz="2000" b="1" i="0" u="none" strike="noStrike" kern="1200" cap="none" spc="150" normalizeH="0" baseline="0" noProof="0" dirty="0">
              <a:ln>
                <a:noFill/>
              </a:ln>
              <a:solidFill>
                <a:srgbClr val="5E566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ctr" latinLnBrk="0" hangingPunct="1"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kumimoji="0" lang="ja-JP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5E56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アメリカです。</a:t>
            </a:r>
            <a:r>
              <a:rPr kumimoji="0" lang="en-US" altLang="ja-JP" sz="2000" b="1" i="0" u="none" strike="noStrike" kern="1200" cap="none" spc="150" normalizeH="0" baseline="0" noProof="0" dirty="0">
                <a:ln>
                  <a:noFill/>
                </a:ln>
                <a:solidFill>
                  <a:srgbClr val="5E56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endParaRPr kumimoji="0" lang="en-US" altLang="ja-JP" sz="2000" b="1" i="0" u="none" strike="noStrike" kern="1200" cap="none" spc="150" normalizeH="0" baseline="0" noProof="0" dirty="0">
              <a:ln>
                <a:noFill/>
              </a:ln>
              <a:solidFill>
                <a:srgbClr val="5E566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ctr" latinLnBrk="0" hangingPunct="1"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kumimoji="0" lang="ja-JP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5E56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アメリカから来ました。</a:t>
            </a:r>
            <a:endParaRPr kumimoji="0" lang="ja-JP" altLang="zh-CN" sz="2000" b="1" i="0" u="none" strike="noStrike" kern="1200" cap="none" spc="150" normalizeH="0" baseline="0" noProof="0" dirty="0">
              <a:ln>
                <a:noFill/>
              </a:ln>
              <a:solidFill>
                <a:srgbClr val="5E566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矩形 22"/>
          <p:cNvSpPr/>
          <p:nvPr>
            <p:custDataLst>
              <p:tags r:id="rId7"/>
            </p:custDataLst>
          </p:nvPr>
        </p:nvSpPr>
        <p:spPr>
          <a:xfrm>
            <a:off x="5849333" y="3593825"/>
            <a:ext cx="1873287" cy="7507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ja-JP" altLang="zh-CN" sz="20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仕事</a:t>
            </a:r>
            <a:endParaRPr kumimoji="0" lang="ja-JP" altLang="zh-CN" sz="20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ja-JP" altLang="zh-CN" sz="20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（しごと）</a:t>
            </a:r>
            <a:endParaRPr kumimoji="0" lang="ja-JP" altLang="zh-CN" sz="20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4537442" y="3703239"/>
            <a:ext cx="1188999" cy="75072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rgbClr val="C0BEA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C0BEA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6" name="矩形 25"/>
          <p:cNvSpPr/>
          <p:nvPr>
            <p:custDataLst>
              <p:tags r:id="rId9"/>
            </p:custDataLst>
          </p:nvPr>
        </p:nvSpPr>
        <p:spPr>
          <a:xfrm>
            <a:off x="5006367" y="4717480"/>
            <a:ext cx="3254496" cy="1596523"/>
          </a:xfrm>
          <a:prstGeom prst="rect">
            <a:avLst/>
          </a:prstGeom>
        </p:spPr>
        <p:txBody>
          <a:bodyPr wrap="square" lIns="91440" tIns="45720" rIns="91440" bIns="45720">
            <a:normAutofit fontScale="92500" lnSpcReduction="10000"/>
          </a:bodyPr>
          <a:lstStyle/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kumimoji="0" lang="ja-JP" altLang="zh-CN" sz="1600" b="1" i="0" u="none" strike="noStrike" kern="1200" cap="none" spc="150" normalizeH="0" baseline="0" noProof="0" dirty="0">
                <a:ln>
                  <a:noFill/>
                </a:ln>
                <a:solidFill>
                  <a:srgbClr val="A8CDD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お仕事は？</a:t>
            </a:r>
            <a:endParaRPr kumimoji="0" lang="ja-JP" altLang="zh-CN" sz="1600" b="1" i="0" u="none" strike="noStrike" kern="1200" cap="none" spc="150" normalizeH="0" baseline="0" noProof="0" dirty="0">
              <a:ln>
                <a:noFill/>
              </a:ln>
              <a:solidFill>
                <a:srgbClr val="A8CDD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kumimoji="0" lang="ja-JP" altLang="zh-CN" sz="1600" b="1" i="0" u="none" strike="noStrike" kern="1200" cap="none" spc="150" normalizeH="0" baseline="0" noProof="0" dirty="0">
                <a:ln>
                  <a:noFill/>
                </a:ln>
                <a:solidFill>
                  <a:srgbClr val="A8CDD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教師（きょうし）です。</a:t>
            </a:r>
            <a:endParaRPr kumimoji="0" lang="ja-JP" altLang="zh-CN" sz="1600" b="1" i="0" u="none" strike="noStrike" kern="1200" cap="none" spc="150" normalizeH="0" baseline="0" noProof="0" dirty="0">
              <a:ln>
                <a:noFill/>
              </a:ln>
              <a:solidFill>
                <a:srgbClr val="A8CDD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kumimoji="0" lang="ja-JP" altLang="zh-CN" sz="1600" b="1" i="0" u="none" strike="noStrike" kern="1200" cap="none" spc="150" normalizeH="0" baseline="0" noProof="0" dirty="0">
                <a:ln>
                  <a:noFill/>
                </a:ln>
                <a:solidFill>
                  <a:srgbClr val="A8CDD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大学の先生です。</a:t>
            </a:r>
            <a:endParaRPr kumimoji="0" lang="en-US" altLang="ja-JP" sz="1600" b="1" i="0" u="none" strike="noStrike" kern="1200" cap="none" spc="150" normalizeH="0" baseline="0" noProof="0" dirty="0">
              <a:ln>
                <a:noFill/>
              </a:ln>
              <a:solidFill>
                <a:srgbClr val="A8CDD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lang="ja-JP" altLang="en-US" sz="1600" b="1" spc="150" dirty="0">
                <a:solidFill>
                  <a:srgbClr val="A8CDD7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まだ大学生です。</a:t>
            </a:r>
            <a:endParaRPr lang="en-US" altLang="ja-JP" sz="1600" b="1" spc="150" dirty="0">
              <a:solidFill>
                <a:srgbClr val="A8CDD7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endParaRPr kumimoji="0" lang="ja-JP" altLang="zh-CN" sz="1600" b="1" i="0" u="none" strike="noStrike" kern="1200" cap="none" spc="150" normalizeH="0" baseline="0" noProof="0" dirty="0">
              <a:ln>
                <a:noFill/>
              </a:ln>
              <a:solidFill>
                <a:srgbClr val="A8CDD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7" name="矩形 26"/>
          <p:cNvSpPr/>
          <p:nvPr>
            <p:custDataLst>
              <p:tags r:id="rId10"/>
            </p:custDataLst>
          </p:nvPr>
        </p:nvSpPr>
        <p:spPr>
          <a:xfrm>
            <a:off x="9573712" y="3694381"/>
            <a:ext cx="1873287" cy="8666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0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趣味</a:t>
            </a:r>
            <a:endParaRPr kumimoji="0" lang="ja-JP" altLang="zh-CN" sz="20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0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（しゅみ）</a:t>
            </a:r>
            <a:endParaRPr kumimoji="0" lang="ja-JP" altLang="zh-CN" sz="20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2" name="文本框 31"/>
          <p:cNvSpPr txBox="1"/>
          <p:nvPr>
            <p:custDataLst>
              <p:tags r:id="rId11"/>
            </p:custDataLst>
          </p:nvPr>
        </p:nvSpPr>
        <p:spPr>
          <a:xfrm>
            <a:off x="8332161" y="3835060"/>
            <a:ext cx="1188999" cy="6609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rgbClr val="CEC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CEC59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矩形 32"/>
          <p:cNvSpPr/>
          <p:nvPr>
            <p:custDataLst>
              <p:tags r:id="rId12"/>
            </p:custDataLst>
          </p:nvPr>
        </p:nvSpPr>
        <p:spPr>
          <a:xfrm>
            <a:off x="8707300" y="4831335"/>
            <a:ext cx="2859470" cy="1123375"/>
          </a:xfrm>
          <a:prstGeom prst="rect">
            <a:avLst/>
          </a:prstGeom>
        </p:spPr>
        <p:txBody>
          <a:bodyPr wrap="square" lIns="91440" tIns="45720" rIns="91440" bIns="4572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b="1" i="0" u="none" strike="noStrike" kern="1200" cap="none" spc="150" normalizeH="0" baseline="0" noProof="0" dirty="0">
                <a:ln>
                  <a:noFill/>
                </a:ln>
                <a:solidFill>
                  <a:srgbClr val="733F6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ご趣味は？</a:t>
            </a:r>
            <a:endParaRPr kumimoji="0" lang="en-US" altLang="ja-JP" b="1" i="0" u="none" strike="noStrike" kern="1200" cap="none" spc="150" normalizeH="0" baseline="0" noProof="0" dirty="0">
              <a:ln>
                <a:noFill/>
              </a:ln>
              <a:solidFill>
                <a:srgbClr val="733F6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b="1" i="0" u="none" strike="noStrike" kern="1200" cap="none" spc="150" normalizeH="0" baseline="0" noProof="0" dirty="0">
                <a:ln>
                  <a:noFill/>
                </a:ln>
                <a:solidFill>
                  <a:srgbClr val="733F6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趣味はスポーツです。</a:t>
            </a:r>
            <a:endParaRPr kumimoji="0" lang="ja-JP" altLang="zh-CN" b="1" i="0" u="none" strike="noStrike" kern="1200" cap="none" spc="150" normalizeH="0" baseline="0" noProof="0" dirty="0">
              <a:ln>
                <a:noFill/>
              </a:ln>
              <a:solidFill>
                <a:srgbClr val="733F6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b="1" i="0" u="none" strike="noStrike" kern="1200" cap="none" spc="150" normalizeH="0" baseline="0" noProof="0" dirty="0">
                <a:ln>
                  <a:noFill/>
                </a:ln>
                <a:solidFill>
                  <a:srgbClr val="733F6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趣味は音楽です。</a:t>
            </a:r>
            <a:endParaRPr kumimoji="0" lang="ja-JP" altLang="zh-CN" b="1" i="0" u="none" strike="noStrike" kern="1200" cap="none" spc="150" normalizeH="0" baseline="0" noProof="0" dirty="0">
              <a:ln>
                <a:noFill/>
              </a:ln>
              <a:solidFill>
                <a:srgbClr val="733F6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zh-CN" sz="1400" b="0" i="0" u="none" strike="noStrike" kern="1200" cap="none" spc="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5" name="矩形 34"/>
          <p:cNvSpPr/>
          <p:nvPr>
            <p:custDataLst>
              <p:tags r:id="rId13"/>
            </p:custDataLst>
          </p:nvPr>
        </p:nvSpPr>
        <p:spPr>
          <a:xfrm>
            <a:off x="2007094" y="3423178"/>
            <a:ext cx="1873287" cy="8666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ja-JP" altLang="zh-CN" sz="20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出身</a:t>
            </a:r>
            <a:endParaRPr kumimoji="0" lang="ja-JP" altLang="zh-CN" sz="20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ja-JP" altLang="zh-CN" sz="20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（しゅっしん）</a:t>
            </a:r>
            <a:endParaRPr kumimoji="0" lang="ja-JP" altLang="zh-CN" sz="20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14"/>
            </p:custDataLst>
          </p:nvPr>
        </p:nvSpPr>
        <p:spPr>
          <a:xfrm>
            <a:off x="710835" y="3529677"/>
            <a:ext cx="1188999" cy="866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A8CDD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A8CDD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7" name="矩形 36"/>
          <p:cNvSpPr/>
          <p:nvPr>
            <p:custDataLst>
              <p:tags r:id="rId15"/>
            </p:custDataLst>
          </p:nvPr>
        </p:nvSpPr>
        <p:spPr>
          <a:xfrm>
            <a:off x="1312619" y="4537921"/>
            <a:ext cx="3107023" cy="1432421"/>
          </a:xfrm>
          <a:prstGeom prst="rect">
            <a:avLst/>
          </a:prstGeom>
        </p:spPr>
        <p:txBody>
          <a:bodyPr wrap="square" lIns="91440" tIns="45720" rIns="91440" bIns="45720">
            <a:noAutofit/>
          </a:bodyPr>
          <a:lstStyle/>
          <a:p>
            <a:pPr marL="285750" marR="0" lvl="0" indent="-285750" algn="l" defTabSz="914400" rtl="0" eaLnBrk="1" fontAlgn="ctr" latinLnBrk="0" hangingPunct="1"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kumimoji="0" lang="ja-JP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ご</a:t>
            </a:r>
            <a:r>
              <a:rPr kumimoji="0" lang="ja-JP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出身は？</a:t>
            </a:r>
            <a:endParaRPr kumimoji="0" lang="ja-JP" altLang="en-US" sz="1800" b="1" i="0" u="none" strike="noStrike" kern="1200" cap="none" spc="15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ctr" latinLnBrk="0" hangingPunct="1"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kumimoji="0" lang="zh-CN" altLang="ja-JP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中国词汇➕</a:t>
            </a:r>
            <a:r>
              <a:rPr lang="ja-JP" altLang="en-US" b="1" spc="15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ご</a:t>
            </a:r>
            <a:endParaRPr kumimoji="0" lang="en-US" altLang="ja-JP" sz="1800" b="1" i="0" u="none" strike="noStrike" kern="1200" cap="none" spc="15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ctr" latinLnBrk="0" hangingPunct="1"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lang="ja-JP" altLang="en-US" b="1" spc="15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中国</a:t>
            </a:r>
            <a:r>
              <a:rPr kumimoji="0" lang="ja-JP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のどちらですか</a:t>
            </a:r>
            <a:endParaRPr kumimoji="0" lang="ja-JP" altLang="zh-CN" sz="1800" b="1" i="0" u="none" strike="noStrike" kern="1200" cap="none" spc="15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ctr" latinLnBrk="0" hangingPunct="1"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lang="ja-JP" altLang="en-US" b="1" spc="15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深（しん）セン</a:t>
            </a:r>
            <a:r>
              <a:rPr kumimoji="0" lang="ja-JP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です。</a:t>
            </a:r>
            <a:r>
              <a:rPr kumimoji="0" lang="en-US" altLang="ja-JP" sz="1800" b="1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endParaRPr kumimoji="0" lang="en-US" altLang="ja-JP" sz="1800" b="1" i="0" u="none" strike="noStrike" kern="1200" cap="none" spc="15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ctr" latinLnBrk="0" hangingPunct="1"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Char char="l"/>
              <a:defRPr/>
            </a:pPr>
            <a:r>
              <a:rPr lang="ja-JP" altLang="en-US" b="1" spc="15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深セン</a:t>
            </a:r>
            <a:r>
              <a:rPr kumimoji="0" lang="ja-JP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から来ました</a:t>
            </a:r>
            <a:endParaRPr kumimoji="0" lang="ja-JP" altLang="zh-CN" sz="1800" b="1" i="0" u="none" strike="noStrike" kern="1200" cap="none" spc="15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0753" y="306070"/>
            <a:ext cx="217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自己紹介</a:t>
            </a:r>
            <a:endParaRPr lang="zh-CN" altLang="en-US" sz="3200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  <p:custDataLst>
      <p:tags r:id="rId16"/>
    </p:custDataLst>
  </p:cSld>
  <p:clrMapOvr>
    <a:masterClrMapping/>
  </p:clrMapOvr>
  <p:transition spd="slow">
    <p:cover dir="d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9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7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106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111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115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122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128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"/>
  <p:tag name="KSO_WM_UNIT_COLOR_SCHEME_PARENT_PAGE" val="2_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133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"/>
  <p:tag name="KSO_WM_UNIT_COLOR_SCHEME_PARENT_PAGE" val="2_1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"/>
  <p:tag name="KSO_WM_UNIT_COLOR_SCHEME_PARENT_PAGE" val="2_1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"/>
  <p:tag name="KSO_WM_UNIT_COLOR_SCHEME_PARENT_PAGE" val="2_1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"/>
  <p:tag name="KSO_WM_UNIT_COLOR_SCHEME_PARENT_PAGE" val="2_1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"/>
  <p:tag name="KSO_WM_UNIT_COLOR_SCHEME_PARENT_PAGE" val="2_1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"/>
  <p:tag name="KSO_WM_UNIT_COLOR_SCHEME_PARENT_PAGE" val="2_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"/>
  <p:tag name="KSO_WM_UNIT_COLOR_SCHEME_PARENT_PAGE" val="2_1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"/>
  <p:tag name="KSO_WM_UNIT_COLOR_SCHEME_PARENT_PAGE" val="2_1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"/>
  <p:tag name="KSO_WM_UNIT_COLOR_SCHEME_PARENT_PAGE" val="2_1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"/>
  <p:tag name="KSO_WM_UNIT_COLOR_SCHEME_PARENT_PAGE" val="2_1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"/>
  <p:tag name="KSO_WM_UNIT_COLOR_SCHEME_PARENT_PAGE" val="2_1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"/>
  <p:tag name="KSO_WM_UNIT_COLOR_SCHEME_PARENT_PAGE" val="2_1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"/>
  <p:tag name="KSO_WM_UNIT_COLOR_SCHEME_PARENT_PAGE" val="2_1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"/>
  <p:tag name="KSO_WM_UNIT_COLOR_SCHEME_PARENT_PAGE" val="2_1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"/>
  <p:tag name="KSO_WM_UNIT_COLOR_SCHEME_PARENT_PAGE" val="2_1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"/>
  <p:tag name="KSO_WM_UNIT_COLOR_SCHEME_PARENT_PAGE" val="2_1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"/>
  <p:tag name="KSO_WM_UNIT_COLOR_SCHEME_PARENT_PAGE" val="2_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"/>
  <p:tag name="KSO_WM_UNIT_COLOR_SCHEME_PARENT_PAGE" val="2_1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"/>
  <p:tag name="KSO_WM_UNIT_COLOR_SCHEME_PARENT_PAGE" val="2_1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"/>
  <p:tag name="KSO_WM_UNIT_COLOR_SCHEME_PARENT_PAGE" val="2_1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"/>
  <p:tag name="KSO_WM_UNIT_COLOR_SCHEME_PARENT_PAGE" val="2_1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"/>
  <p:tag name="KSO_WM_UNIT_COLOR_SCHEME_PARENT_PAGE" val="2_1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"/>
  <p:tag name="KSO_WM_UNIT_COLOR_SCHEME_PARENT_PAGE" val="2_1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"/>
  <p:tag name="KSO_WM_UNIT_COLOR_SCHEME_PARENT_PAGE" val="2_1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"/>
  <p:tag name="KSO_WM_UNIT_COLOR_SCHEME_PARENT_PAGE" val="2_1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"/>
  <p:tag name="KSO_WM_UNIT_COLOR_SCHEME_PARENT_PAGE" val="2_1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"/>
  <p:tag name="KSO_WM_UNIT_COLOR_SCHEME_PARENT_PAGE" val="2_1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"/>
  <p:tag name="KSO_WM_UNIT_COLOR_SCHEME_PARENT_PAGE" val="2_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"/>
  <p:tag name="KSO_WM_UNIT_COLOR_SCHEME_PARENT_PAGE" val="2_11"/>
</p:tagLst>
</file>

<file path=ppt/tags/tag164.xml><?xml version="1.0" encoding="utf-8"?>
<p:tagLst xmlns:p="http://schemas.openxmlformats.org/presentationml/2006/main">
  <p:tag name="KSO_WM_SLIDE_COLORSCHEME_VERSION" val="3.2"/>
  <p:tag name="KSO_WM_UNIT_COLOR_SCHEME_SHAPE_ID" val="3"/>
  <p:tag name="KSO_WM_UNIT_COLOR_SCHEME_PARENT_PAGE" val="2_1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UNIT_COLOR_SCHEME_SHAPE_ID" val="2"/>
  <p:tag name="KSO_WM_UNIT_COLOR_SCHEME_PARENT_PAGE" val="1_1"/>
  <p:tag name="KSO_WM_TEMPLATE_CATEGORY" val="custom"/>
  <p:tag name="KSO_WM_TEMPLATE_INDEX" val="20186557"/>
</p:tagLst>
</file>

<file path=ppt/tags/tag166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UNIT_COLOR_SCHEME_SHAPE_ID" val="3"/>
  <p:tag name="KSO_WM_UNIT_COLOR_SCHEME_PARENT_PAGE" val="1_1"/>
  <p:tag name="KSO_WM_TEMPLATE_CATEGORY" val="custom"/>
  <p:tag name="KSO_WM_TEMPLATE_INDEX" val="20186557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4"/>
  <p:tag name="KSO_WM_UNIT_COLOR_SCHEME_PARENT_PAGE" val="2_1"/>
</p:tagLst>
</file>

<file path=ppt/tags/tag170.xml><?xml version="1.0" encoding="utf-8"?>
<p:tagLst xmlns:p="http://schemas.openxmlformats.org/presentationml/2006/main">
  <p:tag name="KSO_WM_BEAUTIFY_FLAG" val="#wm#"/>
  <p:tag name="KSO_WM_TAG_VERSION" val="1.0"/>
  <p:tag name="KSO_WM_TEMPLATE_INDEX" val="20186557"/>
  <p:tag name="KSO_WM_TEMPLATE_CATEGORY" val="custom"/>
  <p:tag name="KSO_WM_TEMPLATE_THUMBS_INDEX" val="1、2、4、5、6、15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171.xml><?xml version="1.0" encoding="utf-8"?>
<p:tagLst xmlns:p="http://schemas.openxmlformats.org/presentationml/2006/main">
  <p:tag name="PA" val="v5.2.8"/>
</p:tagLst>
</file>

<file path=ppt/tags/tag172.xml><?xml version="1.0" encoding="utf-8"?>
<p:tagLst xmlns:p="http://schemas.openxmlformats.org/presentationml/2006/main">
  <p:tag name="PA" val="v5.2.8"/>
</p:tagLst>
</file>

<file path=ppt/tags/tag173.xml><?xml version="1.0" encoding="utf-8"?>
<p:tagLst xmlns:p="http://schemas.openxmlformats.org/presentationml/2006/main">
  <p:tag name="KSO_WM_TEMPLATE_CATEGORY" val="custom"/>
  <p:tag name="KSO_WM_TEMPLATE_INDEX" val="20186557"/>
</p:tagLst>
</file>

<file path=ppt/tags/tag174.xml><?xml version="1.0" encoding="utf-8"?>
<p:tagLst xmlns:p="http://schemas.openxmlformats.org/presentationml/2006/main">
  <p:tag name="KSO_WM_TEMPLATE_CATEGORY" val="custom"/>
  <p:tag name="KSO_WM_TEMPLATE_INDEX" val="20186557"/>
</p:tagLst>
</file>

<file path=ppt/tags/tag175.xml><?xml version="1.0" encoding="utf-8"?>
<p:tagLst xmlns:p="http://schemas.openxmlformats.org/presentationml/2006/main">
  <p:tag name="KSO_WM_TEMPLATE_CATEGORY" val="custom"/>
  <p:tag name="KSO_WM_TEMPLATE_INDEX" val="20186557"/>
</p:tagLst>
</file>

<file path=ppt/tags/tag176.xml><?xml version="1.0" encoding="utf-8"?>
<p:tagLst xmlns:p="http://schemas.openxmlformats.org/presentationml/2006/main">
  <p:tag name="KSO_WM_TEMPLATE_CATEGORY" val="custom"/>
  <p:tag name="KSO_WM_TEMPLATE_INDEX" val="20186557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6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6"/>
  <p:tag name="KSO_WM_UNIT_LINE_FORE_SCHEMECOLOR_INDEX" val="5"/>
  <p:tag name="KSO_WM_UNIT_LINE_FILL_TYPE" val="2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7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7"/>
  <p:tag name="KSO_WM_UNIT_LINE_FORE_SCHEMECOLOR_INDEX" val="5"/>
  <p:tag name="KSO_WM_UNIT_LINE_FILL_TYPE" val="2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8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8"/>
  <p:tag name="KSO_WM_UNIT_LINE_FORE_SCHEMECOLOR_INDEX" val="13"/>
  <p:tag name="KSO_WM_UNIT_LINE_FILL_TYPE" val="2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5"/>
  <p:tag name="KSO_WM_UNIT_COLOR_SCHEME_PARENT_PAGE" val="2_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9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9"/>
  <p:tag name="KSO_WM_UNIT_LINE_FORE_SCHEMECOLOR_INDEX" val="13"/>
  <p:tag name="KSO_WM_UNIT_LINE_FILL_TYPE" val="2"/>
  <p:tag name="KSO_WM_UNIT_USESOURCEFORMAT_APPLY" val="1"/>
</p:tagLst>
</file>

<file path=ppt/tags/tag181.xml><?xml version="1.0" encoding="utf-8"?>
<p:tagLst xmlns:p="http://schemas.openxmlformats.org/presentationml/2006/main">
  <p:tag name="KSO_WM_UNIT_ISCONTENTSTITLE" val="1"/>
  <p:tag name="KSO_WM_UNIT_PRESET_TEXT" val="目 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96_4*a*1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PA" val="v5.2.8"/>
</p:tagLst>
</file>

<file path=ppt/tags/tag183.xml><?xml version="1.0" encoding="utf-8"?>
<p:tagLst xmlns:p="http://schemas.openxmlformats.org/presentationml/2006/main">
  <p:tag name="KSO_WM_SLIDE_ID" val="custom20202696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6557"/>
  <p:tag name="KSO_WM_SLIDE_LAYOUT" val="a_b_l"/>
  <p:tag name="KSO_WM_SLIDE_LAYOUT_CNT" val="1_1_1"/>
  <p:tag name="KSO_WM_SLIDE_TYPE" val="contents"/>
  <p:tag name="KSO_WM_SLIDE_SUBTYPE" val="diag"/>
</p:tagLst>
</file>

<file path=ppt/tags/tag18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a"/>
  <p:tag name="KSO_WM_UNIT_INDEX" val="1_1_1"/>
  <p:tag name="KSO_WM_UNIT_ID" val="diagram634_5*l_h_a*1_1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添加标题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634_5*l_h_i*1_1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f"/>
  <p:tag name="KSO_WM_UNIT_INDEX" val="1_1_1"/>
  <p:tag name="KSO_WM_UNIT_ID" val="diagram634_5*l_h_f*1_1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a"/>
  <p:tag name="KSO_WM_UNIT_INDEX" val="1_2_1"/>
  <p:tag name="KSO_WM_UNIT_ID" val="diagram634_5*l_h_a*1_2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添加标题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634_5*l_h_i*1_2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f"/>
  <p:tag name="KSO_WM_UNIT_INDEX" val="1_2_1"/>
  <p:tag name="KSO_WM_UNIT_ID" val="diagram634_5*l_h_f*1_2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9"/>
  <p:tag name="KSO_WM_UNIT_COLOR_SCHEME_PARENT_PAGE" val="2_1"/>
</p:tagLst>
</file>

<file path=ppt/tags/tag19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a"/>
  <p:tag name="KSO_WM_UNIT_INDEX" val="1_4_1"/>
  <p:tag name="KSO_WM_UNIT_ID" val="diagram634_5*l_h_a*1_4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添加标题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634_5*l_h_i*1_4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f"/>
  <p:tag name="KSO_WM_UNIT_INDEX" val="1_4_1"/>
  <p:tag name="KSO_WM_UNIT_ID" val="diagram634_5*l_h_f*1_4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a"/>
  <p:tag name="KSO_WM_UNIT_INDEX" val="1_5_1"/>
  <p:tag name="KSO_WM_UNIT_ID" val="diagram634_5*l_h_a*1_5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添加标题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634_5*l_h_i*1_5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TEXT_FILL_FORE_SCHEMECOLOR_INDEX" val="9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f"/>
  <p:tag name="KSO_WM_UNIT_INDEX" val="1_5_1"/>
  <p:tag name="KSO_WM_UNIT_ID" val="diagram634_5*l_h_f*1_5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a"/>
  <p:tag name="KSO_WM_UNIT_INDEX" val="1_3_1"/>
  <p:tag name="KSO_WM_UNIT_ID" val="diagram634_5*l_h_a*1_3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添加标题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634_5*l_h_i*1_3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l1-1"/>
  <p:tag name="KSO_WM_UNIT_TYPE" val="l_h_f"/>
  <p:tag name="KSO_WM_UNIT_INDEX" val="1_3_1"/>
  <p:tag name="KSO_WM_UNIT_ID" val="diagram634_5*l_h_f*1_3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SLIDE_ID" val="custom20202696_4"/>
  <p:tag name="KSO_WM_TEMPLATE_SUBCATEGORY" val="0"/>
  <p:tag name="KSO_WM_TEMPLATE_MASTER_TYPE" val="1"/>
  <p:tag name="KSO_WM_TEMPLATE_COLOR_TYPE" val="1"/>
  <p:tag name="KSO_WM_SLIDE_ITEM_CNT" val="5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6557"/>
  <p:tag name="KSO_WM_SLIDE_LAYOUT" val="a_b_l"/>
  <p:tag name="KSO_WM_SLIDE_LAYOUT_CNT" val="1_1_1"/>
  <p:tag name="KSO_WM_SLIDE_TYPE" val="contents"/>
  <p:tag name="KSO_WM_SLIDE_SUBTYPE" val="diag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7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0"/>
  <p:tag name="KSO_WM_UNIT_COLOR_SCHEME_PARENT_PAGE" val="2_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6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6"/>
  <p:tag name="KSO_WM_UNIT_LINE_FORE_SCHEMECOLOR_INDEX" val="5"/>
  <p:tag name="KSO_WM_UNIT_LINE_FILL_TYPE" val="2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7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7"/>
  <p:tag name="KSO_WM_UNIT_LINE_FORE_SCHEMECOLOR_INDEX" val="5"/>
  <p:tag name="KSO_WM_UNIT_LINE_FILL_TYPE" val="2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8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8"/>
  <p:tag name="KSO_WM_UNIT_LINE_FORE_SCHEMECOLOR_INDEX" val="13"/>
  <p:tag name="KSO_WM_UNIT_LINE_FILL_TYPE" val="2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9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9"/>
  <p:tag name="KSO_WM_UNIT_LINE_FORE_SCHEMECOLOR_INDEX" val="13"/>
  <p:tag name="KSO_WM_UNIT_LINE_FILL_TYPE" val="2"/>
  <p:tag name="KSO_WM_UNIT_USESOURCEFORMAT_APPLY" val="1"/>
</p:tagLst>
</file>

<file path=ppt/tags/tag204.xml><?xml version="1.0" encoding="utf-8"?>
<p:tagLst xmlns:p="http://schemas.openxmlformats.org/presentationml/2006/main">
  <p:tag name="KSO_WM_UNIT_ISCONTENTSTITLE" val="1"/>
  <p:tag name="KSO_WM_UNIT_PRESET_TEXT" val="目 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96_4*a*1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PA" val="v5.2.8"/>
</p:tagLst>
</file>

<file path=ppt/tags/tag206.xml><?xml version="1.0" encoding="utf-8"?>
<p:tagLst xmlns:p="http://schemas.openxmlformats.org/presentationml/2006/main">
  <p:tag name="PA" val="v5.2.8"/>
</p:tagLst>
</file>

<file path=ppt/tags/tag207.xml><?xml version="1.0" encoding="utf-8"?>
<p:tagLst xmlns:p="http://schemas.openxmlformats.org/presentationml/2006/main">
  <p:tag name="PA" val="v5.2.8"/>
</p:tagLst>
</file>

<file path=ppt/tags/tag208.xml><?xml version="1.0" encoding="utf-8"?>
<p:tagLst xmlns:p="http://schemas.openxmlformats.org/presentationml/2006/main">
  <p:tag name="PA" val="v5.2.8"/>
</p:tagLst>
</file>

<file path=ppt/tags/tag209.xml><?xml version="1.0" encoding="utf-8"?>
<p:tagLst xmlns:p="http://schemas.openxmlformats.org/presentationml/2006/main">
  <p:tag name="PA" val="v5.2.8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1"/>
  <p:tag name="KSO_WM_UNIT_COLOR_SCHEME_PARENT_PAGE" val="2_1"/>
</p:tagLst>
</file>

<file path=ppt/tags/tag210.xml><?xml version="1.0" encoding="utf-8"?>
<p:tagLst xmlns:p="http://schemas.openxmlformats.org/presentationml/2006/main">
  <p:tag name="KSO_WM_SLIDE_ID" val="custom20202696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6557"/>
  <p:tag name="KSO_WM_SLIDE_LAYOUT" val="a_b_l"/>
  <p:tag name="KSO_WM_SLIDE_LAYOUT_CNT" val="1_1_1"/>
  <p:tag name="KSO_WM_SLIDE_TYPE" val="contents"/>
  <p:tag name="KSO_WM_SLIDE_SUBTYPE" val="diag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6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6"/>
  <p:tag name="KSO_WM_UNIT_LINE_FORE_SCHEMECOLOR_INDEX" val="5"/>
  <p:tag name="KSO_WM_UNIT_LINE_FILL_TYPE" val="2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7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7"/>
  <p:tag name="KSO_WM_UNIT_LINE_FORE_SCHEMECOLOR_INDEX" val="5"/>
  <p:tag name="KSO_WM_UNIT_LINE_FILL_TYPE" val="2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8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8"/>
  <p:tag name="KSO_WM_UNIT_LINE_FORE_SCHEMECOLOR_INDEX" val="13"/>
  <p:tag name="KSO_WM_UNIT_LINE_FILL_TYPE" val="2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9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9"/>
  <p:tag name="KSO_WM_UNIT_LINE_FORE_SCHEMECOLOR_INDEX" val="13"/>
  <p:tag name="KSO_WM_UNIT_LINE_FILL_TYPE" val="2"/>
  <p:tag name="KSO_WM_UNIT_USESOURCEFORMAT_APPLY" val="1"/>
</p:tagLst>
</file>

<file path=ppt/tags/tag215.xml><?xml version="1.0" encoding="utf-8"?>
<p:tagLst xmlns:p="http://schemas.openxmlformats.org/presentationml/2006/main">
  <p:tag name="KSO_WM_UNIT_ISCONTENTSTITLE" val="1"/>
  <p:tag name="KSO_WM_UNIT_PRESET_TEXT" val="目 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96_4*a*1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PA" val="v5.2.8"/>
</p:tagLst>
</file>

<file path=ppt/tags/tag217.xml><?xml version="1.0" encoding="utf-8"?>
<p:tagLst xmlns:p="http://schemas.openxmlformats.org/presentationml/2006/main">
  <p:tag name="KSO_WM_SLIDE_ID" val="custom20202696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6557"/>
  <p:tag name="KSO_WM_SLIDE_LAYOUT" val="a_b_l"/>
  <p:tag name="KSO_WM_SLIDE_LAYOUT_CNT" val="1_1_1"/>
  <p:tag name="KSO_WM_SLIDE_TYPE" val="contents"/>
  <p:tag name="KSO_WM_SLIDE_SUBTYPE" val="diag"/>
</p:tagLst>
</file>

<file path=ppt/tags/tag218.xml><?xml version="1.0" encoding="utf-8"?>
<p:tagLst xmlns:p="http://schemas.openxmlformats.org/presentationml/2006/main">
  <p:tag name="PA" val="v5.2.8"/>
</p:tagLst>
</file>

<file path=ppt/tags/tag219.xml><?xml version="1.0" encoding="utf-8"?>
<p:tagLst xmlns:p="http://schemas.openxmlformats.org/presentationml/2006/main">
  <p:tag name="PA" val="v5.2.8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85"/>
  <p:tag name="KSO_WM_UNIT_COLOR_SCHEME_PARENT_PAGE" val="2_1"/>
</p:tagLst>
</file>

<file path=ppt/tags/tag220.xml><?xml version="1.0" encoding="utf-8"?>
<p:tagLst xmlns:p="http://schemas.openxmlformats.org/presentationml/2006/main">
  <p:tag name="PA" val="v5.2.8"/>
</p:tagLst>
</file>

<file path=ppt/tags/tag221.xml><?xml version="1.0" encoding="utf-8"?>
<p:tagLst xmlns:p="http://schemas.openxmlformats.org/presentationml/2006/main">
  <p:tag name="PA" val="v5.2.8"/>
</p:tagLst>
</file>

<file path=ppt/tags/tag222.xml><?xml version="1.0" encoding="utf-8"?>
<p:tagLst xmlns:p="http://schemas.openxmlformats.org/presentationml/2006/main">
  <p:tag name="PA" val="v5.2.8"/>
</p:tagLst>
</file>

<file path=ppt/tags/tag223.xml><?xml version="1.0" encoding="utf-8"?>
<p:tagLst xmlns:p="http://schemas.openxmlformats.org/presentationml/2006/main">
  <p:tag name="PA" val="v5.2.8"/>
</p:tagLst>
</file>

<file path=ppt/tags/tag224.xml><?xml version="1.0" encoding="utf-8"?>
<p:tagLst xmlns:p="http://schemas.openxmlformats.org/presentationml/2006/main">
  <p:tag name="PA" val="v5.2.8"/>
</p:tagLst>
</file>

<file path=ppt/tags/tag225.xml><?xml version="1.0" encoding="utf-8"?>
<p:tagLst xmlns:p="http://schemas.openxmlformats.org/presentationml/2006/main">
  <p:tag name="KSO_WM_TEMPLATE_CATEGORY" val="custom"/>
  <p:tag name="KSO_WM_TEMPLATE_INDEX" val="20186557"/>
</p:tagLst>
</file>

<file path=ppt/tags/tag226.xml><?xml version="1.0" encoding="utf-8"?>
<p:tagLst xmlns:p="http://schemas.openxmlformats.org/presentationml/2006/main">
  <p:tag name="KSO_WM_TEMPLATE_CATEGORY" val="custom"/>
  <p:tag name="KSO_WM_TEMPLATE_INDEX" val="20186557"/>
</p:tagLst>
</file>

<file path=ppt/tags/tag227.xml><?xml version="1.0" encoding="utf-8"?>
<p:tagLst xmlns:p="http://schemas.openxmlformats.org/presentationml/2006/main">
  <p:tag name="PA" val="v5.2.8"/>
</p:tagLst>
</file>

<file path=ppt/tags/tag228.xml><?xml version="1.0" encoding="utf-8"?>
<p:tagLst xmlns:p="http://schemas.openxmlformats.org/presentationml/2006/main">
  <p:tag name="KSO_WM_TEMPLATE_CATEGORY" val="custom"/>
  <p:tag name="KSO_WM_TEMPLATE_INDEX" val="20186557"/>
</p:tagLst>
</file>

<file path=ppt/tags/tag229.xml><?xml version="1.0" encoding="utf-8"?>
<p:tagLst xmlns:p="http://schemas.openxmlformats.org/presentationml/2006/main">
  <p:tag name="PA" val="v5.2.8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86"/>
  <p:tag name="KSO_WM_UNIT_COLOR_SCHEME_PARENT_PAGE" val="2_1"/>
</p:tagLst>
</file>

<file path=ppt/tags/tag230.xml><?xml version="1.0" encoding="utf-8"?>
<p:tagLst xmlns:p="http://schemas.openxmlformats.org/presentationml/2006/main">
  <p:tag name="KSO_WM_TEMPLATE_CATEGORY" val="custom"/>
  <p:tag name="KSO_WM_TEMPLATE_INDEX" val="20186557"/>
</p:tagLst>
</file>

<file path=ppt/tags/tag231.xml><?xml version="1.0" encoding="utf-8"?>
<p:tagLst xmlns:p="http://schemas.openxmlformats.org/presentationml/2006/main">
  <p:tag name="PA" val="v5.2.8"/>
</p:tagLst>
</file>

<file path=ppt/tags/tag232.xml><?xml version="1.0" encoding="utf-8"?>
<p:tagLst xmlns:p="http://schemas.openxmlformats.org/presentationml/2006/main">
  <p:tag name="KSO_WM_TEMPLATE_CATEGORY" val="custom"/>
  <p:tag name="KSO_WM_TEMPLATE_INDEX" val="20186557"/>
</p:tagLst>
</file>

<file path=ppt/tags/tag233.xml><?xml version="1.0" encoding="utf-8"?>
<p:tagLst xmlns:p="http://schemas.openxmlformats.org/presentationml/2006/main">
  <p:tag name="PA" val="v5.2.8"/>
</p:tagLst>
</file>

<file path=ppt/tags/tag234.xml><?xml version="1.0" encoding="utf-8"?>
<p:tagLst xmlns:p="http://schemas.openxmlformats.org/presentationml/2006/main">
  <p:tag name="KSO_WM_TEMPLATE_CATEGORY" val="custom"/>
  <p:tag name="KSO_WM_TEMPLATE_INDEX" val="20186557"/>
</p:tagLst>
</file>

<file path=ppt/tags/tag235.xml><?xml version="1.0" encoding="utf-8"?>
<p:tagLst xmlns:p="http://schemas.openxmlformats.org/presentationml/2006/main">
  <p:tag name="PA" val="v5.2.8"/>
</p:tagLst>
</file>

<file path=ppt/tags/tag236.xml><?xml version="1.0" encoding="utf-8"?>
<p:tagLst xmlns:p="http://schemas.openxmlformats.org/presentationml/2006/main">
  <p:tag name="KSO_WM_TEMPLATE_CATEGORY" val="custom"/>
  <p:tag name="KSO_WM_TEMPLATE_INDEX" val="20186557"/>
</p:tagLst>
</file>

<file path=ppt/tags/tag237.xml><?xml version="1.0" encoding="utf-8"?>
<p:tagLst xmlns:p="http://schemas.openxmlformats.org/presentationml/2006/main">
  <p:tag name="PA" val="v5.2.8"/>
</p:tagLst>
</file>

<file path=ppt/tags/tag238.xml><?xml version="1.0" encoding="utf-8"?>
<p:tagLst xmlns:p="http://schemas.openxmlformats.org/presentationml/2006/main">
  <p:tag name="PA" val="v5.2.8"/>
</p:tagLst>
</file>

<file path=ppt/tags/tag239.xml><?xml version="1.0" encoding="utf-8"?>
<p:tagLst xmlns:p="http://schemas.openxmlformats.org/presentationml/2006/main">
  <p:tag name="PA" val="v5.2.8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87"/>
  <p:tag name="KSO_WM_UNIT_COLOR_SCHEME_PARENT_PAGE" val="2_1"/>
</p:tagLst>
</file>

<file path=ppt/tags/tag240.xml><?xml version="1.0" encoding="utf-8"?>
<p:tagLst xmlns:p="http://schemas.openxmlformats.org/presentationml/2006/main">
  <p:tag name="PA" val="v5.2.8"/>
</p:tagLst>
</file>

<file path=ppt/tags/tag241.xml><?xml version="1.0" encoding="utf-8"?>
<p:tagLst xmlns:p="http://schemas.openxmlformats.org/presentationml/2006/main">
  <p:tag name="PA" val="v5.2.8"/>
</p:tagLst>
</file>

<file path=ppt/tags/tag242.xml><?xml version="1.0" encoding="utf-8"?>
<p:tagLst xmlns:p="http://schemas.openxmlformats.org/presentationml/2006/main">
  <p:tag name="PA" val="v5.2.8"/>
</p:tagLst>
</file>

<file path=ppt/tags/tag243.xml><?xml version="1.0" encoding="utf-8"?>
<p:tagLst xmlns:p="http://schemas.openxmlformats.org/presentationml/2006/main">
  <p:tag name="PA" val="v5.2.8"/>
</p:tagLst>
</file>

<file path=ppt/tags/tag244.xml><?xml version="1.0" encoding="utf-8"?>
<p:tagLst xmlns:p="http://schemas.openxmlformats.org/presentationml/2006/main">
  <p:tag name="KSO_WM_TEMPLATE_CATEGORY" val="custom"/>
  <p:tag name="KSO_WM_TEMPLATE_INDEX" val="20186557"/>
</p:tagLst>
</file>

<file path=ppt/tags/tag245.xml><?xml version="1.0" encoding="utf-8"?>
<p:tagLst xmlns:p="http://schemas.openxmlformats.org/presentationml/2006/main">
  <p:tag name="PA" val="v5.2.8"/>
</p:tagLst>
</file>

<file path=ppt/tags/tag246.xml><?xml version="1.0" encoding="utf-8"?>
<p:tagLst xmlns:p="http://schemas.openxmlformats.org/presentationml/2006/main">
  <p:tag name="KSO_WM_TEMPLATE_CATEGORY" val="custom"/>
  <p:tag name="KSO_WM_TEMPLATE_INDEX" val="20186557"/>
</p:tagLst>
</file>

<file path=ppt/tags/tag247.xml><?xml version="1.0" encoding="utf-8"?>
<p:tagLst xmlns:p="http://schemas.openxmlformats.org/presentationml/2006/main">
  <p:tag name="PA" val="v5.2.8"/>
</p:tagLst>
</file>

<file path=ppt/tags/tag248.xml><?xml version="1.0" encoding="utf-8"?>
<p:tagLst xmlns:p="http://schemas.openxmlformats.org/presentationml/2006/main">
  <p:tag name="KSO_WM_TEMPLATE_CATEGORY" val="custom"/>
  <p:tag name="KSO_WM_TEMPLATE_INDEX" val="20186557"/>
</p:tagLst>
</file>

<file path=ppt/tags/tag249.xml><?xml version="1.0" encoding="utf-8"?>
<p:tagLst xmlns:p="http://schemas.openxmlformats.org/presentationml/2006/main">
  <p:tag name="PA" val="v5.2.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88"/>
  <p:tag name="KSO_WM_UNIT_COLOR_SCHEME_PARENT_PAGE" val="2_1"/>
</p:tagLst>
</file>

<file path=ppt/tags/tag250.xml><?xml version="1.0" encoding="utf-8"?>
<p:tagLst xmlns:p="http://schemas.openxmlformats.org/presentationml/2006/main">
  <p:tag name="PA" val="v5.2.8"/>
</p:tagLst>
</file>

<file path=ppt/tags/tag251.xml><?xml version="1.0" encoding="utf-8"?>
<p:tagLst xmlns:p="http://schemas.openxmlformats.org/presentationml/2006/main">
  <p:tag name="PA" val="v5.2.8"/>
</p:tagLst>
</file>

<file path=ppt/tags/tag252.xml><?xml version="1.0" encoding="utf-8"?>
<p:tagLst xmlns:p="http://schemas.openxmlformats.org/presentationml/2006/main">
  <p:tag name="KSO_WM_TEMPLATE_CATEGORY" val="custom"/>
  <p:tag name="KSO_WM_TEMPLATE_INDEX" val="20186557"/>
</p:tagLst>
</file>

<file path=ppt/tags/tag253.xml><?xml version="1.0" encoding="utf-8"?>
<p:tagLst xmlns:p="http://schemas.openxmlformats.org/presentationml/2006/main">
  <p:tag name="PA" val="v5.2.8"/>
</p:tagLst>
</file>

<file path=ppt/tags/tag254.xml><?xml version="1.0" encoding="utf-8"?>
<p:tagLst xmlns:p="http://schemas.openxmlformats.org/presentationml/2006/main">
  <p:tag name="PA" val="v5.2.8"/>
</p:tagLst>
</file>

<file path=ppt/tags/tag255.xml><?xml version="1.0" encoding="utf-8"?>
<p:tagLst xmlns:p="http://schemas.openxmlformats.org/presentationml/2006/main">
  <p:tag name="PA" val="v5.2.8"/>
</p:tagLst>
</file>

<file path=ppt/tags/tag256.xml><?xml version="1.0" encoding="utf-8"?>
<p:tagLst xmlns:p="http://schemas.openxmlformats.org/presentationml/2006/main">
  <p:tag name="KSO_WM_TEMPLATE_CATEGORY" val="custom"/>
  <p:tag name="KSO_WM_TEMPLATE_INDEX" val="20186557"/>
</p:tagLst>
</file>

<file path=ppt/tags/tag257.xml><?xml version="1.0" encoding="utf-8"?>
<p:tagLst xmlns:p="http://schemas.openxmlformats.org/presentationml/2006/main">
  <p:tag name="PA" val="v5.2.8"/>
</p:tagLst>
</file>

<file path=ppt/tags/tag258.xml><?xml version="1.0" encoding="utf-8"?>
<p:tagLst xmlns:p="http://schemas.openxmlformats.org/presentationml/2006/main">
  <p:tag name="PA" val="v5.2.8"/>
</p:tagLst>
</file>

<file path=ppt/tags/tag259.xml><?xml version="1.0" encoding="utf-8"?>
<p:tagLst xmlns:p="http://schemas.openxmlformats.org/presentationml/2006/main">
  <p:tag name="KSO_WM_TEMPLATE_CATEGORY" val="custom"/>
  <p:tag name="KSO_WM_TEMPLATE_INDEX" val="20186557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89"/>
  <p:tag name="KSO_WM_UNIT_COLOR_SCHEME_PARENT_PAGE" val="2_1"/>
</p:tagLst>
</file>

<file path=ppt/tags/tag260.xml><?xml version="1.0" encoding="utf-8"?>
<p:tagLst xmlns:p="http://schemas.openxmlformats.org/presentationml/2006/main">
  <p:tag name="PA" val="v5.2.8"/>
</p:tagLst>
</file>

<file path=ppt/tags/tag261.xml><?xml version="1.0" encoding="utf-8"?>
<p:tagLst xmlns:p="http://schemas.openxmlformats.org/presentationml/2006/main">
  <p:tag name="PA" val="v5.2.8"/>
</p:tagLst>
</file>

<file path=ppt/tags/tag262.xml><?xml version="1.0" encoding="utf-8"?>
<p:tagLst xmlns:p="http://schemas.openxmlformats.org/presentationml/2006/main">
  <p:tag name="KSO_WM_TEMPLATE_CATEGORY" val="custom"/>
  <p:tag name="KSO_WM_TEMPLATE_INDEX" val="20186557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0"/>
  <p:tag name="KSO_WM_UNIT_COLOR_SCHEME_PARENT_PAGE" val="2_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4"/>
  <p:tag name="KSO_WM_UNIT_COLOR_SCHEME_PARENT_PAGE" val="2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5"/>
  <p:tag name="KSO_WM_UNIT_COLOR_SCHEME_PARENT_PAGE" val="2_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8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6"/>
  <p:tag name="KSO_WM_UNIT_COLOR_SCHEME_PARENT_PAGE" val="2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4"/>
  <p:tag name="KSO_WM_UNIT_COLOR_SCHEME_PARENT_PAGE" val="2_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5"/>
  <p:tag name="KSO_WM_UNIT_COLOR_SCHEME_PARENT_PAGE" val="2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6"/>
  <p:tag name="KSO_WM_UNIT_COLOR_SCHEME_PARENT_PAGE" val="2_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7"/>
  <p:tag name="KSO_WM_UNIT_COLOR_SCHEME_PARENT_PAGE" val="2_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8"/>
  <p:tag name="KSO_WM_UNIT_COLOR_SCHEME_PARENT_PAGE" val="2_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9"/>
  <p:tag name="KSO_WM_UNIT_COLOR_SCHEME_PARENT_PAGE" val="2_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2"/>
  <p:tag name="KSO_WM_UNIT_COLOR_SCHEME_PARENT_PAGE" val="2_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82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"/>
  <p:tag name="KSO_WM_UNIT_COLOR_SCHEME_PARENT_PAGE" val="2_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6"/>
  <p:tag name="KSO_WM_UNIT_COLOR_SCHEME_PARENT_PAGE" val="2_1"/>
</p:tagLst>
</file>

<file path=ppt/tags/tag45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"/>
  <p:tag name="KSO_WM_UNIT_COLOR_SCHEME_PARENT_PAGE" val="2_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"/>
  <p:tag name="KSO_WM_UNIT_COLOR_SCHEME_PARENT_PAGE" val="2_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"/>
  <p:tag name="KSO_WM_UNIT_COLOR_SCHEME_PARENT_PAGE" val="2_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"/>
  <p:tag name="KSO_WM_UNIT_COLOR_SCHEME_PARENT_PAGE" val="2_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83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"/>
  <p:tag name="KSO_WM_UNIT_COLOR_SCHEME_PARENT_PAGE" val="2_2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"/>
  <p:tag name="KSO_WM_UNIT_COLOR_SCHEME_PARENT_PAGE" val="2_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"/>
  <p:tag name="KSO_WM_UNIT_COLOR_SCHEME_PARENT_PAGE" val="2_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"/>
  <p:tag name="KSO_WM_UNIT_COLOR_SCHEME_PARENT_PAGE" val="2_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"/>
  <p:tag name="KSO_WM_UNIT_COLOR_SCHEME_PARENT_PAGE" val="2_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"/>
  <p:tag name="KSO_WM_UNIT_COLOR_SCHEME_PARENT_PAGE" val="2_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"/>
  <p:tag name="KSO_WM_UNIT_COLOR_SCHEME_PARENT_PAGE" val="2_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"/>
  <p:tag name="KSO_WM_UNIT_COLOR_SCHEME_PARENT_PAGE" val="2_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"/>
  <p:tag name="KSO_WM_UNIT_COLOR_SCHEME_PARENT_PAGE" val="2_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"/>
  <p:tag name="KSO_WM_UNIT_COLOR_SCHEME_PARENT_PAGE" val="2_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84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"/>
  <p:tag name="KSO_WM_UNIT_COLOR_SCHEME_PARENT_PAGE" val="2_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"/>
  <p:tag name="KSO_WM_UNIT_COLOR_SCHEME_PARENT_PAGE" val="2_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"/>
  <p:tag name="KSO_WM_UNIT_COLOR_SCHEME_PARENT_PAGE" val="2_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"/>
  <p:tag name="KSO_WM_UNIT_COLOR_SCHEME_PARENT_PAGE" val="2_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"/>
  <p:tag name="KSO_WM_UNIT_COLOR_SCHEME_PARENT_PAGE" val="2_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"/>
  <p:tag name="KSO_WM_UNIT_COLOR_SCHEME_PARENT_PAGE" val="2_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"/>
  <p:tag name="KSO_WM_UNIT_COLOR_SCHEME_PARENT_PAGE" val="2_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"/>
  <p:tag name="KSO_WM_UNIT_COLOR_SCHEME_PARENT_PAGE" val="2_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"/>
  <p:tag name="KSO_WM_UNIT_COLOR_SCHEME_PARENT_PAGE" val="2_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"/>
  <p:tag name="KSO_WM_UNIT_COLOR_SCHEME_PARENT_PAGE" val="2_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1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"/>
  <p:tag name="KSO_WM_UNIT_COLOR_SCHEME_PARENT_PAGE" val="2_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3"/>
  <p:tag name="KSO_WM_UNIT_COLOR_SCHEME_PARENT_PAGE" val="2_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"/>
  <p:tag name="KSO_WM_UNIT_COLOR_SCHEME_PARENT_PAGE" val="2_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"/>
  <p:tag name="KSO_WM_UNIT_COLOR_SCHEME_PARENT_PAGE" val="2_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"/>
  <p:tag name="KSO_WM_UNIT_COLOR_SCHEME_PARENT_PAGE" val="2_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"/>
  <p:tag name="KSO_WM_UNIT_COLOR_SCHEME_PARENT_PAGE" val="2_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1"/>
  <p:tag name="KSO_WM_UNIT_COLOR_SCHEME_PARENT_PAGE" val="2_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2"/>
  <p:tag name="KSO_WM_UNIT_COLOR_SCHEME_PARENT_PAGE" val="2_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2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4"/>
  <p:tag name="KSO_WM_UNIT_COLOR_SCHEME_PARENT_PAGE" val="2_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5"/>
  <p:tag name="KSO_WM_UNIT_COLOR_SCHEME_PARENT_PAGE" val="2_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6"/>
  <p:tag name="KSO_WM_UNIT_COLOR_SCHEME_PARENT_PAGE" val="2_2"/>
</p:tagLst>
</file>

<file path=ppt/tags/tag83.xml><?xml version="1.0" encoding="utf-8"?>
<p:tagLst xmlns:p="http://schemas.openxmlformats.org/presentationml/2006/main">
  <p:tag name="KSO_WM_SLIDE_COLORSCHEME_VERSION" val="3.2"/>
  <p:tag name="KSO_WM_UNIT_COLOR_SCHEME_SHAPE_ID" val="4"/>
  <p:tag name="KSO_WM_UNIT_COLOR_SCHEME_PARENT_PAGE" val="2_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"/>
  <p:tag name="KSO_WM_UNIT_COLOR_SCHEME_PARENT_PAGE" val="2_3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3"/>
  <p:tag name="KSO_WM_UNIT_COLOR_SCHEME_PARENT_PAGE" val="2_1"/>
</p:tagLst>
</file>

<file path=ppt/tags/tag90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3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97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heme/theme1.xml><?xml version="1.0" encoding="utf-8"?>
<a:theme xmlns:a="http://schemas.openxmlformats.org/drawingml/2006/main" name="1_Office 主题​​">
  <a:themeElements>
    <a:clrScheme name="20186557">
      <a:dk1>
        <a:srgbClr val="000000"/>
      </a:dk1>
      <a:lt1>
        <a:srgbClr val="FFFFFF"/>
      </a:lt1>
      <a:dk2>
        <a:srgbClr val="2FACB2"/>
      </a:dk2>
      <a:lt2>
        <a:srgbClr val="F0F0F0"/>
      </a:lt2>
      <a:accent1>
        <a:srgbClr val="2FACB2"/>
      </a:accent1>
      <a:accent2>
        <a:srgbClr val="77D6DB"/>
      </a:accent2>
      <a:accent3>
        <a:srgbClr val="84B571"/>
      </a:accent3>
      <a:accent4>
        <a:srgbClr val="6F81B0"/>
      </a:accent4>
      <a:accent5>
        <a:srgbClr val="2993A0"/>
      </a:accent5>
      <a:accent6>
        <a:srgbClr val="2FACB2"/>
      </a:accent6>
      <a:hlink>
        <a:srgbClr val="2993A0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4608</Words>
  <Application>WPS 文字</Application>
  <PresentationFormat>宽屏</PresentationFormat>
  <Paragraphs>371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汉仪旗黑</vt:lpstr>
      <vt:lpstr>字魂35号-经典雅黑</vt:lpstr>
      <vt:lpstr>汉仪中黑KW</vt:lpstr>
      <vt:lpstr>汉仪旗黑-85S</vt:lpstr>
      <vt:lpstr>Wingdings</vt:lpstr>
      <vt:lpstr>MS Gothic</vt:lpstr>
      <vt:lpstr>宋体-简</vt:lpstr>
      <vt:lpstr>Segoe UI</vt:lpstr>
      <vt:lpstr>微软雅黑 Light</vt:lpstr>
      <vt:lpstr>宋体</vt:lpstr>
      <vt:lpstr>Arial Unicode MS</vt:lpstr>
      <vt:lpstr>Calibri</vt:lpstr>
      <vt:lpstr>Helvetica Neue</vt:lpstr>
      <vt:lpstr>汉仪书宋二KW</vt:lpstr>
      <vt:lpstr>黑体</vt:lpstr>
      <vt:lpstr>MS PGothic</vt:lpstr>
      <vt:lpstr>苹方-简</vt:lpstr>
      <vt:lpstr>Apple Color Emoji</vt:lpstr>
      <vt:lpstr>1_Office 主题​​</vt:lpstr>
      <vt:lpstr>PowerPoint 演示文稿</vt:lpstr>
      <vt:lpstr>寒暄语（あいさつ言葉）</vt:lpstr>
      <vt:lpstr>寒暄语（あいさつ言葉）</vt:lpstr>
      <vt:lpstr>第三課　ポイント</vt:lpstr>
      <vt:lpstr>単語表１</vt:lpstr>
      <vt:lpstr>単語表２</vt:lpstr>
      <vt:lpstr>単語表３</vt:lpstr>
      <vt:lpstr>自己紹介１</vt:lpstr>
      <vt:lpstr>PowerPoint 演示文稿</vt:lpstr>
      <vt:lpstr>自己紹介２</vt:lpstr>
      <vt:lpstr>自己紹介３</vt:lpstr>
      <vt:lpstr>PowerPoint 演示文稿</vt:lpstr>
      <vt:lpstr>単語表</vt:lpstr>
      <vt:lpstr>基础课文</vt:lpstr>
      <vt:lpstr>文 型</vt:lpstr>
      <vt:lpstr>練習</vt:lpstr>
      <vt:lpstr>会　話</vt:lpstr>
      <vt:lpstr>会　話</vt:lpstr>
      <vt:lpstr>PowerPoint 演示文稿</vt:lpstr>
      <vt:lpstr>文法</vt:lpstr>
      <vt:lpstr>文法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zhou</dc:creator>
  <cp:lastModifiedBy>Chris</cp:lastModifiedBy>
  <cp:revision>75</cp:revision>
  <dcterms:created xsi:type="dcterms:W3CDTF">2023-04-17T07:57:06Z</dcterms:created>
  <dcterms:modified xsi:type="dcterms:W3CDTF">2023-04-17T07:57:06Z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859F0FDEC472D9E997E10E64A8B8524A_43</vt:lpwstr>
  </property>
</Properties>
</file>