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10" r:id="rId3"/>
    <p:sldId id="900" r:id="rId4"/>
    <p:sldId id="902" r:id="rId5"/>
    <p:sldId id="903" r:id="rId6"/>
    <p:sldId id="425" r:id="rId7"/>
    <p:sldId id="426" r:id="rId8"/>
    <p:sldId id="450" r:id="rId9"/>
    <p:sldId id="412" r:id="rId10"/>
    <p:sldId id="446" r:id="rId11"/>
    <p:sldId id="411" r:id="rId12"/>
    <p:sldId id="445" r:id="rId13"/>
    <p:sldId id="414" r:id="rId14"/>
    <p:sldId id="428" r:id="rId15"/>
    <p:sldId id="415" r:id="rId16"/>
    <p:sldId id="447" r:id="rId17"/>
    <p:sldId id="444" r:id="rId18"/>
    <p:sldId id="451" r:id="rId19"/>
    <p:sldId id="427" r:id="rId20"/>
    <p:sldId id="416" r:id="rId21"/>
    <p:sldId id="420" r:id="rId22"/>
    <p:sldId id="421" r:id="rId23"/>
    <p:sldId id="418" r:id="rId24"/>
    <p:sldId id="430" r:id="rId25"/>
    <p:sldId id="899" r:id="rId26"/>
    <p:sldId id="809" r:id="rId27"/>
    <p:sldId id="42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AFAFA"/>
    <a:srgbClr val="DCDCDC"/>
    <a:srgbClr val="F0F0F0"/>
    <a:srgbClr val="E6E6E6"/>
    <a:srgbClr val="C8C8C8"/>
    <a:srgbClr val="FFFFFF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2"/>
      </p:cViewPr>
      <p:guideLst>
        <p:guide orient="horz" pos="2220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5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3.png"/><Relationship Id="rId7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1588" y="4232801"/>
            <a:ext cx="12206288" cy="3042919"/>
            <a:chOff x="-1588" y="4232801"/>
            <a:chExt cx="12206288" cy="3042919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0" y="4232801"/>
              <a:ext cx="12192000" cy="2624751"/>
            </a:xfrm>
            <a:prstGeom prst="rect">
              <a:avLst/>
            </a:prstGeom>
          </p:spPr>
        </p:pic>
        <p:sp>
          <p:nvSpPr>
            <p:cNvPr id="47" name="Freeform 47"/>
            <p:cNvSpPr/>
            <p:nvPr>
              <p:custDataLst>
                <p:tags r:id="rId5"/>
              </p:custDataLst>
            </p:nvPr>
          </p:nvSpPr>
          <p:spPr bwMode="auto">
            <a:xfrm>
              <a:off x="-1588" y="4826208"/>
              <a:ext cx="12206288" cy="2449512"/>
            </a:xfrm>
            <a:custGeom>
              <a:avLst/>
              <a:gdLst>
                <a:gd name="T0" fmla="*/ 7689 w 7689"/>
                <a:gd name="T1" fmla="*/ 1543 h 1543"/>
                <a:gd name="T2" fmla="*/ 7689 w 7689"/>
                <a:gd name="T3" fmla="*/ 1485 h 1543"/>
                <a:gd name="T4" fmla="*/ 4821 w 7689"/>
                <a:gd name="T5" fmla="*/ 568 h 1543"/>
                <a:gd name="T6" fmla="*/ 3065 w 7689"/>
                <a:gd name="T7" fmla="*/ 0 h 1543"/>
                <a:gd name="T8" fmla="*/ 582 w 7689"/>
                <a:gd name="T9" fmla="*/ 597 h 1543"/>
                <a:gd name="T10" fmla="*/ 0 w 7689"/>
                <a:gd name="T11" fmla="*/ 717 h 1543"/>
                <a:gd name="T12" fmla="*/ 0 w 7689"/>
                <a:gd name="T13" fmla="*/ 1543 h 1543"/>
                <a:gd name="T14" fmla="*/ 7689 w 7689"/>
                <a:gd name="T15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89" h="1543">
                  <a:moveTo>
                    <a:pt x="7689" y="1543"/>
                  </a:moveTo>
                  <a:lnTo>
                    <a:pt x="7689" y="1485"/>
                  </a:lnTo>
                  <a:lnTo>
                    <a:pt x="4821" y="568"/>
                  </a:lnTo>
                  <a:lnTo>
                    <a:pt x="3065" y="0"/>
                  </a:lnTo>
                  <a:lnTo>
                    <a:pt x="582" y="597"/>
                  </a:lnTo>
                  <a:lnTo>
                    <a:pt x="0" y="717"/>
                  </a:lnTo>
                  <a:lnTo>
                    <a:pt x="0" y="1543"/>
                  </a:lnTo>
                  <a:lnTo>
                    <a:pt x="7689" y="15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901735" y="2251513"/>
            <a:ext cx="4388530" cy="36933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901735" y="1087918"/>
            <a:ext cx="4388530" cy="1089529"/>
          </a:xfrm>
        </p:spPr>
        <p:txBody>
          <a:bodyPr anchor="b" anchorCtr="0">
            <a:normAutofit/>
          </a:bodyPr>
          <a:lstStyle>
            <a:lvl1pPr algn="ctr">
              <a:lnSpc>
                <a:spcPct val="120000"/>
              </a:lnSpc>
              <a:defRPr sz="4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3902075" y="2943225"/>
            <a:ext cx="4387850" cy="3693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3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3902075" y="3429000"/>
            <a:ext cx="4387850" cy="369888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FontTx/>
              <a:buNone/>
              <a:defRPr sz="1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4190620"/>
            <a:ext cx="12192000" cy="2667380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3691200" y="3616789"/>
            <a:ext cx="480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58191" y="1792043"/>
            <a:ext cx="9275618" cy="1786014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9600" b="1">
                <a:solidFill>
                  <a:srgbClr val="C783B7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8668319">
            <a:off x="397936" y="280392"/>
            <a:ext cx="442833" cy="38175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 rot="4469604">
            <a:off x="96646" y="512445"/>
            <a:ext cx="676830" cy="58347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9491999" y="6330499"/>
            <a:ext cx="2700001" cy="536210"/>
            <a:chOff x="3263899" y="5561357"/>
            <a:chExt cx="8928100" cy="1296643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 flipH="1">
              <a:off x="3263899" y="5561357"/>
              <a:ext cx="5926667" cy="12966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 rot="5400000">
              <a:off x="10098182" y="4764182"/>
              <a:ext cx="1173502" cy="301413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9521952" y="0"/>
            <a:ext cx="2670048" cy="6858000"/>
          </a:xfrm>
          <a:prstGeom prst="rect">
            <a:avLst/>
          </a:prstGeom>
        </p:spPr>
      </p:pic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951264" y="3918398"/>
            <a:ext cx="511183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957037" y="3162301"/>
            <a:ext cx="5098856" cy="682076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4.xml"/><Relationship Id="rId1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149.xml"/><Relationship Id="rId44" Type="http://schemas.openxmlformats.org/officeDocument/2006/relationships/tags" Target="../tags/tag148.xml"/><Relationship Id="rId43" Type="http://schemas.openxmlformats.org/officeDocument/2006/relationships/tags" Target="../tags/tag147.xml"/><Relationship Id="rId42" Type="http://schemas.openxmlformats.org/officeDocument/2006/relationships/tags" Target="../tags/tag146.xml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35.xml"/><Relationship Id="rId39" Type="http://schemas.openxmlformats.org/officeDocument/2006/relationships/image" Target="../media/image20.png"/><Relationship Id="rId38" Type="http://schemas.openxmlformats.org/officeDocument/2006/relationships/hyperlink" Target="http://ja.wikipedia.org/wiki/%E3%83%95%E3%82%A1%E3%82%A4%E3%83%AB:Keikyu_logo.svg" TargetMode="External"/><Relationship Id="rId37" Type="http://schemas.openxmlformats.org/officeDocument/2006/relationships/image" Target="../media/image19.png"/><Relationship Id="rId36" Type="http://schemas.openxmlformats.org/officeDocument/2006/relationships/hyperlink" Target="http://ja.wikipedia.org/wiki/%E3%83%95%E3%82%A1%E3%82%A4%E3%83%AB:Odakyu_electric_railway_company_logos.svg" TargetMode="External"/><Relationship Id="rId35" Type="http://schemas.openxmlformats.org/officeDocument/2006/relationships/image" Target="../media/image18.png"/><Relationship Id="rId34" Type="http://schemas.openxmlformats.org/officeDocument/2006/relationships/hyperlink" Target="http://ja.wikipedia.org/wiki/%E3%83%95%E3%82%A1%E3%82%A4%E3%83%AB:KeioRailway_logo.svg" TargetMode="External"/><Relationship Id="rId33" Type="http://schemas.openxmlformats.org/officeDocument/2006/relationships/image" Target="../media/image17.png"/><Relationship Id="rId32" Type="http://schemas.openxmlformats.org/officeDocument/2006/relationships/hyperlink" Target="http://ja.wikipedia.org/wiki/%E3%83%95%E3%82%A1%E3%82%A4%E3%83%AB:T%C5%8Dbu_Tetsud%C5%8D_Logo.svg" TargetMode="External"/><Relationship Id="rId31" Type="http://schemas.openxmlformats.org/officeDocument/2006/relationships/image" Target="../media/image16.png"/><Relationship Id="rId30" Type="http://schemas.openxmlformats.org/officeDocument/2006/relationships/image" Target="../media/image15.png"/><Relationship Id="rId3" Type="http://schemas.openxmlformats.org/officeDocument/2006/relationships/tags" Target="../tags/tag134.xml"/><Relationship Id="rId29" Type="http://schemas.openxmlformats.org/officeDocument/2006/relationships/hyperlink" Target="//upload.wikimedia.org/wikipedia/commons/4/43/Map_of_Japan_with_highlight_on_34_Hiroshima_prefecture.svg" TargetMode="External"/><Relationship Id="rId28" Type="http://schemas.openxmlformats.org/officeDocument/2006/relationships/image" Target="../media/image14.png"/><Relationship Id="rId27" Type="http://schemas.openxmlformats.org/officeDocument/2006/relationships/hyperlink" Target="http://ja.wikipedia.org/wiki/%E3%83%95%E3%82%A1%E3%82%A4%E3%83%AB:TokyuLogotype.svg" TargetMode="External"/><Relationship Id="rId26" Type="http://schemas.openxmlformats.org/officeDocument/2006/relationships/image" Target="../media/image13.png"/><Relationship Id="rId25" Type="http://schemas.openxmlformats.org/officeDocument/2006/relationships/hyperlink" Target="http://ja.wikipedia.org/wiki/%E3%83%95%E3%82%A1%E3%82%A4%E3%83%AB:Keisei_Logo.svg" TargetMode="External"/><Relationship Id="rId24" Type="http://schemas.openxmlformats.org/officeDocument/2006/relationships/image" Target="../media/image12.png"/><Relationship Id="rId23" Type="http://schemas.openxmlformats.org/officeDocument/2006/relationships/hyperlink" Target="http://ja.wikipedia.org/wiki/%E3%83%95%E3%82%A1%E3%82%A4%E3%83%AB:SeibuRailway_logo.svg" TargetMode="External"/><Relationship Id="rId22" Type="http://schemas.openxmlformats.org/officeDocument/2006/relationships/image" Target="../media/image11.png"/><Relationship Id="rId21" Type="http://schemas.openxmlformats.org/officeDocument/2006/relationships/hyperlink" Target="http://ja.wikipedia.org/wiki/%E3%83%95%E3%82%A1%E3%82%A4%E3%83%AB:JR_logo_(east).svg" TargetMode="External"/><Relationship Id="rId20" Type="http://schemas.openxmlformats.org/officeDocument/2006/relationships/image" Target="../media/image10.png"/><Relationship Id="rId2" Type="http://schemas.openxmlformats.org/officeDocument/2006/relationships/tags" Target="../tags/tag133.xml"/><Relationship Id="rId19" Type="http://schemas.openxmlformats.org/officeDocument/2006/relationships/hyperlink" Target="http://ja.wikipedia.org/wiki/%E3%83%95%E3%82%A1%E3%82%A4%E3%83%AB:JR_logo_(hokkaido).svg" TargetMode="External"/><Relationship Id="rId18" Type="http://schemas.openxmlformats.org/officeDocument/2006/relationships/image" Target="../media/image9.png"/><Relationship Id="rId17" Type="http://schemas.openxmlformats.org/officeDocument/2006/relationships/hyperlink" Target="http://ja.wikipedia.org/wiki/%E3%83%95%E3%82%A1%E3%82%A4%E3%83%AB:JR_logo_(kyushu).svg" TargetMode="External"/><Relationship Id="rId16" Type="http://schemas.openxmlformats.org/officeDocument/2006/relationships/image" Target="../media/image8.png"/><Relationship Id="rId15" Type="http://schemas.openxmlformats.org/officeDocument/2006/relationships/hyperlink" Target="http://ja.wikipedia.org/wiki/%E3%83%95%E3%82%A1%E3%82%A4%E3%83%AB:JR_logo_(shikoku).svg" TargetMode="External"/><Relationship Id="rId14" Type="http://schemas.openxmlformats.org/officeDocument/2006/relationships/image" Target="../media/image7.png"/><Relationship Id="rId13" Type="http://schemas.openxmlformats.org/officeDocument/2006/relationships/hyperlink" Target="http://ja.wikipedia.org/wiki/%E3%83%95%E3%82%A1%E3%82%A4%E3%83%AB:JR_logo_(west).svg" TargetMode="Externa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7.xml"/><Relationship Id="rId1" Type="http://schemas.openxmlformats.org/officeDocument/2006/relationships/tags" Target="../tags/tag15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82795" y="1966595"/>
            <a:ext cx="3080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pitchFamily="34" charset="-122"/>
              </a:rPr>
              <a:t>第四課</a:t>
            </a:r>
            <a:endParaRPr lang="ja-JP" altLang="en-US" sz="600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pitchFamily="3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2047875" y="3498215"/>
            <a:ext cx="8295005" cy="82994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l"/>
            <a:r>
              <a:rPr sz="4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部屋に机といすがあります</a:t>
            </a:r>
            <a:endParaRPr sz="45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29123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文型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802167" y="1056443"/>
            <a:ext cx="9116023" cy="4616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１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、～に～が</a:t>
            </a:r>
            <a:r>
              <a:rPr lang="ja-JP" altLang="en-US" sz="2400" b="1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あります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 </a:t>
            </a:r>
            <a:r>
              <a:rPr lang="ja-JP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某物存在，非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动物）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ja-JP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400" b="1" dirty="0">
                <a:solidFill>
                  <a:srgbClr val="00206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壁（かべ）に地図があります。</a:t>
            </a:r>
            <a:endParaRPr lang="en-US" altLang="zh-CN" sz="2400" b="1" dirty="0">
              <a:solidFill>
                <a:srgbClr val="002060"/>
              </a:solidFill>
              <a:latin typeface="MS PGothic" panose="020B0600070205080204" pitchFamily="34" charset="-128"/>
              <a:ea typeface="MS PGothic" panose="020B0600070205080204" pitchFamily="34" charset="-128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２、～に～が</a:t>
            </a:r>
            <a:r>
              <a:rPr lang="ja-JP" altLang="en-US" sz="2400" b="1" dirty="0">
                <a:solidFill>
                  <a:srgbClr val="00B05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います 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     　 </a:t>
            </a:r>
            <a:r>
              <a:rPr lang="zh-CN" altLang="en-US" sz="2400" b="1" dirty="0">
                <a:solidFill>
                  <a:srgbClr val="00B05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4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华文细黑" panose="02010600040101010101" charset="-122"/>
                <a:ea typeface="华文细黑" panose="02010600040101010101" charset="-122"/>
                <a:cs typeface="微软雅黑" panose="020B0503020204020204" pitchFamily="34" charset="-122"/>
                <a:sym typeface="+mn-ea"/>
              </a:rPr>
              <a:t>动物等存在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　池（いけ）に魚（さかな）がいます。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部屋に子供がいます。</a:t>
            </a:r>
            <a:b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</a:b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３、～は～に</a:t>
            </a:r>
            <a:r>
              <a:rPr lang="ja-JP" altLang="en-US" sz="2400" b="1" dirty="0">
                <a:solidFill>
                  <a:srgbClr val="0070C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あります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   （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某物存在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400" b="1" dirty="0">
                <a:solidFill>
                  <a:srgbClr val="00206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本は机の上にあります。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４、～は～に</a:t>
            </a:r>
            <a:r>
              <a:rPr lang="ja-JP" altLang="en-US" sz="2400" b="1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います</a:t>
            </a:r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   </a:t>
            </a:r>
            <a:r>
              <a:rPr lang="zh-CN" altLang="en-US" sz="2400" b="1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</a:t>
            </a:r>
            <a:r>
              <a:rPr lang="zh-CN" altLang="en-US" sz="24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动物等存在</a:t>
            </a:r>
            <a:r>
              <a:rPr lang="zh-CN" altLang="en-US" sz="2400" b="1" dirty="0">
                <a:solidFill>
                  <a:srgbClr val="00B05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）</a:t>
            </a:r>
            <a:endParaRPr lang="ja-JP" altLang="en-US" sz="2400" b="1" dirty="0">
              <a:solidFill>
                <a:srgbClr val="00B05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　　猫は椅子にいます。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微软雅黑" panose="020B0503020204020204" pitchFamily="34" charset="-122"/>
                <a:sym typeface="+mn-ea"/>
              </a:rPr>
              <a:t>父は庭にいます。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22095" y="41465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如何提问</a:t>
            </a:r>
            <a:endParaRPr lang="en-US" altLang="zh-CN" sz="2800" dirty="0">
              <a:solidFill>
                <a:srgbClr val="C0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47140" y="1143635"/>
            <a:ext cx="9671050" cy="5069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１、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部屋に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highlight>
                  <a:srgbClr val="00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何（なに）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がありますか。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部屋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机</a:t>
            </a:r>
            <a:r>
              <a:rPr lang="en-US" altLang="ja-JP" sz="2800" b="1" dirty="0" err="1">
                <a:solidFill>
                  <a:schemeClr val="accent6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と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いす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あります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US" altLang="ja-JP" sz="2800" b="1" dirty="0">
              <a:solidFill>
                <a:schemeClr val="accent6">
                  <a:lumMod val="60000"/>
                  <a:lumOff val="4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２、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机の上に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何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がいますか。　　</a:t>
            </a:r>
            <a:endParaRPr lang="ja-JP" altLang="en-US" sz="2800" b="1" dirty="0">
              <a:solidFill>
                <a:schemeClr val="bg2">
                  <a:lumMod val="7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8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机の上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猫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います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　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庭に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highlight>
                  <a:srgbClr val="00FFFF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誰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がいますか。</a:t>
            </a:r>
            <a:endParaRPr lang="en-US" altLang="ja-JP" sz="2800" b="1" dirty="0">
              <a:solidFill>
                <a:schemeClr val="bg2">
                  <a:lumMod val="7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　　</a:t>
            </a:r>
            <a:r>
              <a:rPr lang="ja-JP" altLang="en-US" sz="2800" b="1" dirty="0">
                <a:solidFill>
                  <a:srgbClr val="00206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庭にクラスメートがいます。</a:t>
            </a:r>
            <a:endParaRPr lang="en-US" altLang="ja-JP" sz="2800" b="1" dirty="0">
              <a:solidFill>
                <a:srgbClr val="00206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３、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売店はどこにありますか。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/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売店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駅の外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あります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４、</a:t>
            </a:r>
            <a:r>
              <a:rPr lang="ja-JP" altLang="en-US" sz="2800" b="1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吉田さんはどこにいますか。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/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吉田さん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庭</a:t>
            </a:r>
            <a:r>
              <a:rPr lang="en-US" altLang="ja-JP" sz="2800" b="1" dirty="0" err="1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います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endParaRPr lang="ja-JP" altLang="en-US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33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文法</a:t>
            </a:r>
            <a:endParaRPr lang="zh-CN" altLang="en-US" sz="4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3"/>
            </p:custDataLst>
          </p:nvPr>
        </p:nvSpPr>
        <p:spPr>
          <a:xfrm>
            <a:off x="2133601" y="955041"/>
            <a:ext cx="8784590" cy="517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并列助词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と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等同汉语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同类的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自転車とバス　　椅子と机</a:t>
            </a:r>
            <a:endParaRPr lang="zh-CN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三、终助词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ね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 </a:t>
            </a: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表示确认</a:t>
            </a:r>
            <a:r>
              <a:rPr lang="ja-JP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今授業中ですね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四、疑问词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も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否定：</a:t>
            </a: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表示全面否定</a:t>
            </a:r>
            <a:endParaRPr lang="zh-CN" altLang="ja-JP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庭に誰もいません。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庭に何もいません。</a:t>
            </a:r>
            <a:r>
              <a:rPr lang="ja-JP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壁（かべ）に何もありません</a:t>
            </a:r>
            <a:endParaRPr lang="ja-JP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4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第四课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208724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本课重点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19809" name="组合 10"/>
          <p:cNvGrpSpPr/>
          <p:nvPr/>
        </p:nvGrpSpPr>
        <p:grpSpPr>
          <a:xfrm>
            <a:off x="515058" y="2796223"/>
            <a:ext cx="1073150" cy="1940911"/>
            <a:chOff x="1489" y="2755"/>
            <a:chExt cx="2253" cy="4077"/>
          </a:xfrm>
        </p:grpSpPr>
        <p:grpSp>
          <p:nvGrpSpPr>
            <p:cNvPr id="119810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13" name="组合 23"/>
            <p:cNvGrpSpPr/>
            <p:nvPr/>
          </p:nvGrpSpPr>
          <p:grpSpPr>
            <a:xfrm flipH="1" flipV="1">
              <a:off x="2001" y="5567"/>
              <a:ext cx="1741" cy="1265"/>
              <a:chOff x="-1604504" y="4877059"/>
              <a:chExt cx="3687215" cy="2680332"/>
            </a:xfrm>
          </p:grpSpPr>
          <p:cxnSp>
            <p:nvCxnSpPr>
              <p:cNvPr id="25" name="直接连接符 24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-1604504" y="5377635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6"/>
                </p:custDataLst>
              </p:nvPr>
            </p:nvCxnSpPr>
            <p:spPr>
              <a:xfrm flipH="1">
                <a:off x="-509577" y="4877059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2150" y="3338"/>
              <a:ext cx="1558" cy="3024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/>
            </a:bodyPr>
            <a:lstStyle/>
            <a:p>
              <a:pPr marR="0" defTabSz="914400" eaLnBrk="0" fontAlgn="auto" hangingPunct="0">
                <a:buClrTx/>
                <a:buSzTx/>
                <a:buFontTx/>
              </a:pPr>
              <a:r>
                <a:rPr kumimoji="0" lang="zh-CN" altLang="ja-JP" sz="3300" kern="1200" cap="none" spc="1200" normalizeH="0" baseline="0" noProof="1">
                  <a:solidFill>
                    <a:schemeClr val="accent1"/>
                  </a:solidFill>
                  <a:latin typeface="Arial" panose="020B0604020202020204" pitchFamily="34" charset="0"/>
                  <a:ea typeface="汉仪旗黑-85S" panose="00020600040101010101" pitchFamily="18" charset="-122"/>
                  <a:cs typeface="+mn-cs"/>
                </a:rPr>
                <a:t>语法</a:t>
              </a:r>
              <a:endParaRPr kumimoji="0" lang="zh-CN" altLang="ja-JP" sz="3300" kern="1200" cap="none" spc="1200" normalizeH="0" baseline="0" noProof="1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n-cs"/>
              </a:endParaRPr>
            </a:p>
          </p:txBody>
        </p:sp>
      </p:grpSp>
      <p:sp>
        <p:nvSpPr>
          <p:cNvPr id="6" name="PA-矩形 15"/>
          <p:cNvSpPr/>
          <p:nvPr>
            <p:custDataLst>
              <p:tags r:id="rId8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059" y="1154831"/>
            <a:ext cx="9537065" cy="50336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2202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本文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656080" y="1231265"/>
            <a:ext cx="963168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甲：その</a:t>
            </a:r>
            <a:r>
              <a:rPr lang="en-US" altLang="ja-JP" sz="3200" b="1" dirty="0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箱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の中に何がありますか。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</a:t>
            </a:r>
            <a:r>
              <a:rPr lang="en-US" altLang="ja-JP" sz="3200" b="1" dirty="0" err="1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時計</a:t>
            </a:r>
            <a:r>
              <a:rPr lang="en-US" altLang="ja-JP" sz="3200" b="1" dirty="0" err="1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と</a:t>
            </a: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眼鏡があります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</a:t>
            </a:r>
            <a:r>
              <a:rPr lang="en-US" altLang="ja-JP" sz="3200" b="1" dirty="0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部屋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に誰がいますか。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乙：誰</a:t>
            </a:r>
            <a:r>
              <a:rPr lang="en-US" altLang="ja-JP" sz="32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も</a:t>
            </a: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いません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        </a:t>
            </a:r>
            <a:r>
              <a:rPr lang="en-US" altLang="ja-JP" sz="18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も</a:t>
            </a:r>
            <a:r>
              <a:rPr lang="zh-CN" altLang="en-US" sz="18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：递进</a:t>
            </a:r>
            <a:r>
              <a:rPr lang="en-US" altLang="zh-CN" sz="18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/</a:t>
            </a:r>
            <a:r>
              <a:rPr lang="zh-CN" altLang="en-US" sz="18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完全否定</a:t>
            </a:r>
            <a:endParaRPr lang="zh-CN" altLang="en-US" sz="1800" b="1" dirty="0" err="1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22021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本文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2305050" y="1231265"/>
            <a:ext cx="9243060" cy="45012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甲：小野さんの</a:t>
            </a:r>
            <a:r>
              <a:rPr lang="en-US" altLang="ja-JP" sz="3200" b="1" dirty="0" err="1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家</a:t>
            </a: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はどこにありますか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</a:t>
            </a:r>
            <a:r>
              <a:rPr lang="en-US" altLang="ja-JP" sz="3200" b="1" dirty="0" err="1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横浜</a:t>
            </a: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にあります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甲：あそこに</a:t>
            </a:r>
            <a:r>
              <a:rPr lang="en-US" altLang="ja-JP" sz="3200" b="1" dirty="0">
                <a:solidFill>
                  <a:schemeClr val="accent2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犬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がいます</a:t>
            </a:r>
            <a:r>
              <a:rPr lang="en-US" altLang="ja-JP" sz="32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ね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lang="ja-JP" altLang="en-US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200000"/>
              </a:lnSpc>
              <a:buClrTx/>
              <a:buSzTx/>
              <a:buFontTx/>
            </a:pPr>
            <a:r>
              <a:rPr lang="en-US" altLang="ja-JP" sz="3200" b="1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乙：ええ、わたしの犬です</a:t>
            </a:r>
            <a:r>
              <a:rPr lang="en-US" altLang="ja-JP" sz="3200" b="1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lang="en-US" altLang="ja-JP" sz="3200" b="1" dirty="0"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047565"/>
            <a:ext cx="10440000" cy="512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江蘇省　こうそしょう　　　安徽省（あんきしょう）　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湖北省　こほくしょう　　　河南省　かなんしょう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湖南省　こなんしょう　　　河北省　かほくしょう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山西省　さんせいしょう　　黒竜江省（こくりゅうこうしょう）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吉林省（きつりんしょう）　遼寧省（りょうねいしょう）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陝西省（せんせいしょう）　福建省（ふっけんしょう）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山東省（さんとうしょう）　上海（</a:t>
            </a:r>
            <a:r>
              <a:rPr lang="ja-JP" altLang="en-US" dirty="0">
                <a:highlight>
                  <a:srgbClr val="FFFF00"/>
                </a:highlight>
              </a:rPr>
              <a:t>シャンハイ</a:t>
            </a:r>
            <a:r>
              <a:rPr lang="ja-JP" altLang="en-US" dirty="0"/>
              <a:t>）　　北京（</a:t>
            </a:r>
            <a:r>
              <a:rPr lang="ja-JP" altLang="en-US" dirty="0">
                <a:highlight>
                  <a:srgbClr val="FFFF00"/>
                </a:highlight>
              </a:rPr>
              <a:t>ペキン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広東省（</a:t>
            </a:r>
            <a:r>
              <a:rPr lang="ja-JP" altLang="en-US" dirty="0">
                <a:highlight>
                  <a:srgbClr val="FFFF00"/>
                </a:highlight>
              </a:rPr>
              <a:t>カントン</a:t>
            </a:r>
            <a:r>
              <a:rPr lang="ja-JP" altLang="en-US" dirty="0"/>
              <a:t>しょう）　香港（</a:t>
            </a:r>
            <a:r>
              <a:rPr lang="ja-JP" altLang="en-US" dirty="0">
                <a:highlight>
                  <a:srgbClr val="FFFF00"/>
                </a:highlight>
              </a:rPr>
              <a:t>ホンコン</a:t>
            </a:r>
            <a:r>
              <a:rPr lang="ja-JP" altLang="en-US" dirty="0"/>
              <a:t>）　　　深セン（しんせん）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浙江省（せっこうしょう）　四川省（しせんしょう）広州（こうしゅう）　</a:t>
            </a:r>
            <a:endParaRPr lang="ja-JP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087120"/>
            <a:ext cx="10440000" cy="5085175"/>
          </a:xfrm>
        </p:spPr>
        <p:txBody>
          <a:bodyPr/>
          <a:lstStyle/>
          <a:p>
            <a:r>
              <a:rPr lang="ja-JP" altLang="en-US" dirty="0"/>
              <a:t>貴州省（きしゅうしょう）</a:t>
            </a:r>
            <a:endParaRPr lang="en-US" altLang="ja-JP" dirty="0"/>
          </a:p>
          <a:p>
            <a:r>
              <a:rPr lang="ja-JP" altLang="en-US" dirty="0"/>
              <a:t>江西省 （こうせいしょう）　揚子江　</a:t>
            </a:r>
            <a:endParaRPr lang="en-US" altLang="ja-JP" dirty="0"/>
          </a:p>
          <a:p>
            <a:r>
              <a:rPr lang="ja-JP" altLang="en-US" dirty="0"/>
              <a:t>広西省（こうせいしょう）　　広い</a:t>
            </a:r>
            <a:r>
              <a:rPr lang="ja-JP" altLang="en-US" dirty="0">
                <a:sym typeface="+mn-ea"/>
              </a:rPr>
              <a:t>広</a:t>
            </a:r>
            <a:r>
              <a:rPr lang="ja-JP" altLang="en-US" dirty="0"/>
              <a:t>西省　　広州　杭州　</a:t>
            </a:r>
            <a:endParaRPr lang="en-US" altLang="ja-JP" dirty="0"/>
          </a:p>
          <a:p>
            <a:r>
              <a:rPr lang="ja-JP" altLang="en-US" dirty="0"/>
              <a:t>雲南省（うんなんしょう）            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459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応用会話</a:t>
            </a:r>
            <a:r>
              <a:rPr lang="ja-JP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（家族の写真）</a:t>
            </a:r>
            <a:endParaRPr lang="ja-JP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178560" y="1226185"/>
            <a:ext cx="10369551" cy="48501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ja-JP" altLang="en-US" sz="2800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altLang="ja-JP" sz="2800" dirty="0" err="1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</a:t>
            </a:r>
            <a:r>
              <a:rPr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小野さん、会社はどこにありますか</a:t>
            </a: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ええと、</a:t>
            </a: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ここです。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李：近くに駅がありますか</a:t>
            </a: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国鉄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ええ</a:t>
            </a:r>
            <a:r>
              <a:rPr lang="ja-JP"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（はい）</a:t>
            </a: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r>
              <a:rPr altLang="ja-JP" sz="2800" dirty="0">
                <a:solidFill>
                  <a:schemeClr val="accent3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JR</a:t>
            </a:r>
            <a:r>
              <a:rPr lang="ja-JP" sz="2800" dirty="0">
                <a:solidFill>
                  <a:schemeClr val="accent3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（ジェーアール）</a:t>
            </a:r>
            <a:r>
              <a:rPr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と地下鉄の駅があ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ja-JP" altLang="en-US" sz="2800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　　</a:t>
            </a:r>
            <a:r>
              <a:rPr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ります。JRの駅はここです</a:t>
            </a:r>
            <a:r>
              <a:rPr lang="ja-JP" altLang="en-US" sz="2800" dirty="0"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李：地下鉄の駅はここです</a:t>
            </a:r>
            <a:r>
              <a:rPr altLang="ja-JP" sz="2800" dirty="0" err="1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ね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小野：ええ、そうです。JRの駅の隣に地下鉄の駅があります。</a:t>
            </a:r>
            <a:endParaRPr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7790815" y="262255"/>
            <a:ext cx="419862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　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部屋に机といすがあります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4599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应用课文</a:t>
            </a:r>
            <a:r>
              <a:rPr lang="ja-JP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ja-JP" altLang="zh-CN" sz="28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charset="-128"/>
                <a:ea typeface="MS Mincho" panose="02020609040205080304" charset="-128"/>
                <a:cs typeface="微软雅黑" panose="020B0503020204020204" pitchFamily="34" charset="-122"/>
              </a:rPr>
              <a:t>家族の写真</a:t>
            </a:r>
            <a:r>
              <a:rPr lang="ja-JP" altLang="zh-CN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ja-JP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910081" y="1030605"/>
            <a:ext cx="9638030" cy="5083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李：小野さんの家は</a:t>
            </a:r>
            <a:r>
              <a:rPr altLang="ja-JP" sz="2800" dirty="0" err="1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どちら</a:t>
            </a:r>
            <a:r>
              <a:rPr altLang="ja-JP" sz="2800" dirty="0" err="1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ですか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小野：私の家は横浜です。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ご家族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も横浜ですか。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小野：いいえ、私は一人</a:t>
            </a:r>
            <a:r>
              <a:rPr altLang="ja-JP" sz="2800" dirty="0">
                <a:solidFill>
                  <a:schemeClr val="tx2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暮らし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living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ご両親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は</a:t>
            </a:r>
            <a:r>
              <a:rPr altLang="ja-JP" sz="2800" dirty="0">
                <a:solidFill>
                  <a:schemeClr val="bg2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どちら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ですか。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</a:t>
            </a:r>
            <a:r>
              <a:rPr altLang="ja-JP" sz="2800" dirty="0">
                <a:solidFill>
                  <a:srgbClr val="00B050"/>
                </a:solidFill>
                <a:highlight>
                  <a:srgbClr val="FAFAFA"/>
                </a:highlight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両親</a:t>
            </a: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は名古屋にいます。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李：ご兄弟は？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altLang="ja-JP" sz="2800" dirty="0">
                <a:solidFill>
                  <a:schemeClr val="tx2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小野：大阪に妹がいます。</a:t>
            </a:r>
            <a:endParaRPr altLang="ja-JP" sz="2800" dirty="0">
              <a:solidFill>
                <a:schemeClr val="tx2"/>
              </a:solidFill>
              <a:latin typeface="MS Gothic" panose="020B0609070205080204" pitchFamily="49" charset="-128"/>
              <a:ea typeface="MS Gothic" panose="020B0609070205080204" pitchFamily="49" charset="-128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第四课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4780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復習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087120"/>
            <a:ext cx="10440000" cy="5085175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、ここ　そこ　あそこ　どこ</a:t>
            </a:r>
            <a:endParaRPr lang="en-US" altLang="ja-JP" dirty="0"/>
          </a:p>
          <a:p>
            <a:r>
              <a:rPr lang="ja-JP" altLang="en-US" dirty="0"/>
              <a:t>　　こちら　そちら　あちら　どちら　　敬語　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、　も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3</a:t>
            </a:r>
            <a:r>
              <a:rPr lang="ja-JP" altLang="en-US" dirty="0"/>
              <a:t>、　～か、～か。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4</a:t>
            </a:r>
            <a:r>
              <a:rPr lang="ja-JP" altLang="en-US" dirty="0"/>
              <a:t>、　百（ひゃく）　千（せん）　万（まん）</a:t>
            </a:r>
            <a:endParaRPr lang="en-US" altLang="ja-JP" dirty="0"/>
          </a:p>
          <a:p>
            <a:r>
              <a:rPr lang="ja-JP" altLang="en-US" dirty="0"/>
              <a:t>　　　　円（えん）　　元（げん）　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椭圆 5"/>
          <p:cNvSpPr/>
          <p:nvPr>
            <p:custDataLst>
              <p:tags r:id="rId1"/>
            </p:custDataLst>
          </p:nvPr>
        </p:nvSpPr>
        <p:spPr>
          <a:xfrm>
            <a:off x="717550" y="3780790"/>
            <a:ext cx="530225" cy="386080"/>
          </a:xfrm>
          <a:custGeom>
            <a:avLst/>
            <a:gdLst>
              <a:gd name="connsiteX0" fmla="*/ 202379 w 606724"/>
              <a:gd name="connsiteY0" fmla="*/ 264752 h 441476"/>
              <a:gd name="connsiteX1" fmla="*/ 277521 w 606724"/>
              <a:gd name="connsiteY1" fmla="*/ 264752 h 441476"/>
              <a:gd name="connsiteX2" fmla="*/ 366033 w 606724"/>
              <a:gd name="connsiteY2" fmla="*/ 349892 h 441476"/>
              <a:gd name="connsiteX3" fmla="*/ 328692 w 606724"/>
              <a:gd name="connsiteY3" fmla="*/ 349892 h 441476"/>
              <a:gd name="connsiteX4" fmla="*/ 311635 w 606724"/>
              <a:gd name="connsiteY4" fmla="*/ 340228 h 441476"/>
              <a:gd name="connsiteX5" fmla="*/ 277521 w 606724"/>
              <a:gd name="connsiteY5" fmla="*/ 316757 h 441476"/>
              <a:gd name="connsiteX6" fmla="*/ 202379 w 606724"/>
              <a:gd name="connsiteY6" fmla="*/ 316757 h 441476"/>
              <a:gd name="connsiteX7" fmla="*/ 165960 w 606724"/>
              <a:gd name="connsiteY7" fmla="*/ 353114 h 441476"/>
              <a:gd name="connsiteX8" fmla="*/ 202379 w 606724"/>
              <a:gd name="connsiteY8" fmla="*/ 389471 h 441476"/>
              <a:gd name="connsiteX9" fmla="*/ 242485 w 606724"/>
              <a:gd name="connsiteY9" fmla="*/ 389471 h 441476"/>
              <a:gd name="connsiteX10" fmla="*/ 314401 w 606724"/>
              <a:gd name="connsiteY10" fmla="*/ 433652 h 441476"/>
              <a:gd name="connsiteX11" fmla="*/ 277521 w 606724"/>
              <a:gd name="connsiteY11" fmla="*/ 441476 h 441476"/>
              <a:gd name="connsiteX12" fmla="*/ 202379 w 606724"/>
              <a:gd name="connsiteY12" fmla="*/ 441476 h 441476"/>
              <a:gd name="connsiteX13" fmla="*/ 113867 w 606724"/>
              <a:gd name="connsiteY13" fmla="*/ 353114 h 441476"/>
              <a:gd name="connsiteX14" fmla="*/ 202379 w 606724"/>
              <a:gd name="connsiteY14" fmla="*/ 264752 h 441476"/>
              <a:gd name="connsiteX15" fmla="*/ 328704 w 606724"/>
              <a:gd name="connsiteY15" fmla="*/ 241209 h 441476"/>
              <a:gd name="connsiteX16" fmla="*/ 403863 w 606724"/>
              <a:gd name="connsiteY16" fmla="*/ 241209 h 441476"/>
              <a:gd name="connsiteX17" fmla="*/ 492856 w 606724"/>
              <a:gd name="connsiteY17" fmla="*/ 329637 h 441476"/>
              <a:gd name="connsiteX18" fmla="*/ 403863 w 606724"/>
              <a:gd name="connsiteY18" fmla="*/ 418525 h 441476"/>
              <a:gd name="connsiteX19" fmla="*/ 328704 w 606724"/>
              <a:gd name="connsiteY19" fmla="*/ 418525 h 441476"/>
              <a:gd name="connsiteX20" fmla="*/ 320404 w 606724"/>
              <a:gd name="connsiteY20" fmla="*/ 418064 h 441476"/>
              <a:gd name="connsiteX21" fmla="*/ 316715 w 606724"/>
              <a:gd name="connsiteY21" fmla="*/ 417604 h 441476"/>
              <a:gd name="connsiteX22" fmla="*/ 240172 w 606724"/>
              <a:gd name="connsiteY22" fmla="*/ 332861 h 441476"/>
              <a:gd name="connsiteX23" fmla="*/ 277521 w 606724"/>
              <a:gd name="connsiteY23" fmla="*/ 332861 h 441476"/>
              <a:gd name="connsiteX24" fmla="*/ 294582 w 606724"/>
              <a:gd name="connsiteY24" fmla="*/ 342532 h 441476"/>
              <a:gd name="connsiteX25" fmla="*/ 328704 w 606724"/>
              <a:gd name="connsiteY25" fmla="*/ 366021 h 441476"/>
              <a:gd name="connsiteX26" fmla="*/ 383114 w 606724"/>
              <a:gd name="connsiteY26" fmla="*/ 366021 h 441476"/>
              <a:gd name="connsiteX27" fmla="*/ 403863 w 606724"/>
              <a:gd name="connsiteY27" fmla="*/ 366021 h 441476"/>
              <a:gd name="connsiteX28" fmla="*/ 440290 w 606724"/>
              <a:gd name="connsiteY28" fmla="*/ 329637 h 441476"/>
              <a:gd name="connsiteX29" fmla="*/ 403863 w 606724"/>
              <a:gd name="connsiteY29" fmla="*/ 293252 h 441476"/>
              <a:gd name="connsiteX30" fmla="*/ 364208 w 606724"/>
              <a:gd name="connsiteY30" fmla="*/ 293252 h 441476"/>
              <a:gd name="connsiteX31" fmla="*/ 291815 w 606724"/>
              <a:gd name="connsiteY31" fmla="*/ 249499 h 441476"/>
              <a:gd name="connsiteX32" fmla="*/ 328704 w 606724"/>
              <a:gd name="connsiteY32" fmla="*/ 241209 h 441476"/>
              <a:gd name="connsiteX33" fmla="*/ 260025 w 606724"/>
              <a:gd name="connsiteY33" fmla="*/ 0 h 441476"/>
              <a:gd name="connsiteX34" fmla="*/ 349466 w 606724"/>
              <a:gd name="connsiteY34" fmla="*/ 29925 h 441476"/>
              <a:gd name="connsiteX35" fmla="*/ 360069 w 606724"/>
              <a:gd name="connsiteY35" fmla="*/ 33148 h 441476"/>
              <a:gd name="connsiteX36" fmla="*/ 367446 w 606724"/>
              <a:gd name="connsiteY36" fmla="*/ 32687 h 441476"/>
              <a:gd name="connsiteX37" fmla="*/ 473945 w 606724"/>
              <a:gd name="connsiteY37" fmla="*/ 86553 h 441476"/>
              <a:gd name="connsiteX38" fmla="*/ 485471 w 606724"/>
              <a:gd name="connsiteY38" fmla="*/ 92998 h 441476"/>
              <a:gd name="connsiteX39" fmla="*/ 606724 w 606724"/>
              <a:gd name="connsiteY39" fmla="*/ 224669 h 441476"/>
              <a:gd name="connsiteX40" fmla="*/ 516822 w 606724"/>
              <a:gd name="connsiteY40" fmla="*/ 349894 h 441476"/>
              <a:gd name="connsiteX41" fmla="*/ 518666 w 606724"/>
              <a:gd name="connsiteY41" fmla="*/ 329637 h 441476"/>
              <a:gd name="connsiteX42" fmla="*/ 513134 w 606724"/>
              <a:gd name="connsiteY42" fmla="*/ 294648 h 441476"/>
              <a:gd name="connsiteX43" fmla="*/ 554166 w 606724"/>
              <a:gd name="connsiteY43" fmla="*/ 224669 h 441476"/>
              <a:gd name="connsiteX44" fmla="*/ 473945 w 606724"/>
              <a:gd name="connsiteY44" fmla="*/ 144561 h 441476"/>
              <a:gd name="connsiteX45" fmla="*/ 466108 w 606724"/>
              <a:gd name="connsiteY45" fmla="*/ 145022 h 441476"/>
              <a:gd name="connsiteX46" fmla="*/ 439829 w 606724"/>
              <a:gd name="connsiteY46" fmla="*/ 130289 h 441476"/>
              <a:gd name="connsiteX47" fmla="*/ 367446 w 606724"/>
              <a:gd name="connsiteY47" fmla="*/ 84711 h 441476"/>
              <a:gd name="connsiteX48" fmla="*/ 351310 w 606724"/>
              <a:gd name="connsiteY48" fmla="*/ 86553 h 441476"/>
              <a:gd name="connsiteX49" fmla="*/ 327797 w 606724"/>
              <a:gd name="connsiteY49" fmla="*/ 79647 h 441476"/>
              <a:gd name="connsiteX50" fmla="*/ 260025 w 606724"/>
              <a:gd name="connsiteY50" fmla="*/ 52024 h 441476"/>
              <a:gd name="connsiteX51" fmla="*/ 166434 w 606724"/>
              <a:gd name="connsiteY51" fmla="*/ 125225 h 441476"/>
              <a:gd name="connsiteX52" fmla="*/ 139233 w 606724"/>
              <a:gd name="connsiteY52" fmla="*/ 145022 h 441476"/>
              <a:gd name="connsiteX53" fmla="*/ 132317 w 606724"/>
              <a:gd name="connsiteY53" fmla="*/ 144561 h 441476"/>
              <a:gd name="connsiteX54" fmla="*/ 52097 w 606724"/>
              <a:gd name="connsiteY54" fmla="*/ 224669 h 441476"/>
              <a:gd name="connsiteX55" fmla="*/ 101428 w 606724"/>
              <a:gd name="connsiteY55" fmla="*/ 298791 h 441476"/>
              <a:gd name="connsiteX56" fmla="*/ 88058 w 606724"/>
              <a:gd name="connsiteY56" fmla="*/ 348973 h 441476"/>
              <a:gd name="connsiteX57" fmla="*/ 0 w 606724"/>
              <a:gd name="connsiteY57" fmla="*/ 224669 h 441476"/>
              <a:gd name="connsiteX58" fmla="*/ 113876 w 606724"/>
              <a:gd name="connsiteY58" fmla="*/ 93459 h 441476"/>
              <a:gd name="connsiteX59" fmla="*/ 125863 w 606724"/>
              <a:gd name="connsiteY59" fmla="*/ 84711 h 441476"/>
              <a:gd name="connsiteX60" fmla="*/ 260025 w 606724"/>
              <a:gd name="connsiteY60" fmla="*/ 0 h 4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24" h="441476">
                <a:moveTo>
                  <a:pt x="202379" y="264752"/>
                </a:moveTo>
                <a:lnTo>
                  <a:pt x="277521" y="264752"/>
                </a:lnTo>
                <a:cubicBezTo>
                  <a:pt x="325465" y="264752"/>
                  <a:pt x="364650" y="302490"/>
                  <a:pt x="366033" y="349892"/>
                </a:cubicBezTo>
                <a:lnTo>
                  <a:pt x="328692" y="349892"/>
                </a:lnTo>
                <a:cubicBezTo>
                  <a:pt x="321316" y="349892"/>
                  <a:pt x="314401" y="346211"/>
                  <a:pt x="311635" y="340228"/>
                </a:cubicBezTo>
                <a:cubicBezTo>
                  <a:pt x="305642" y="325961"/>
                  <a:pt x="293195" y="316757"/>
                  <a:pt x="277521" y="316757"/>
                </a:cubicBezTo>
                <a:lnTo>
                  <a:pt x="202379" y="316757"/>
                </a:lnTo>
                <a:cubicBezTo>
                  <a:pt x="182556" y="316757"/>
                  <a:pt x="165960" y="332864"/>
                  <a:pt x="165960" y="353114"/>
                </a:cubicBezTo>
                <a:cubicBezTo>
                  <a:pt x="165960" y="373364"/>
                  <a:pt x="182556" y="389471"/>
                  <a:pt x="202379" y="389471"/>
                </a:cubicBezTo>
                <a:lnTo>
                  <a:pt x="242485" y="389471"/>
                </a:lnTo>
                <a:cubicBezTo>
                  <a:pt x="259081" y="412942"/>
                  <a:pt x="284897" y="429510"/>
                  <a:pt x="314401" y="433652"/>
                </a:cubicBezTo>
                <a:cubicBezTo>
                  <a:pt x="303337" y="438715"/>
                  <a:pt x="290890" y="441476"/>
                  <a:pt x="277521" y="441476"/>
                </a:cubicBezTo>
                <a:lnTo>
                  <a:pt x="202379" y="441476"/>
                </a:lnTo>
                <a:cubicBezTo>
                  <a:pt x="153513" y="441476"/>
                  <a:pt x="113867" y="401897"/>
                  <a:pt x="113867" y="353114"/>
                </a:cubicBezTo>
                <a:cubicBezTo>
                  <a:pt x="113867" y="304331"/>
                  <a:pt x="153513" y="264752"/>
                  <a:pt x="202379" y="264752"/>
                </a:cubicBezTo>
                <a:close/>
                <a:moveTo>
                  <a:pt x="328704" y="241209"/>
                </a:moveTo>
                <a:lnTo>
                  <a:pt x="403863" y="241209"/>
                </a:lnTo>
                <a:cubicBezTo>
                  <a:pt x="452740" y="241209"/>
                  <a:pt x="492856" y="280817"/>
                  <a:pt x="492856" y="329637"/>
                </a:cubicBezTo>
                <a:cubicBezTo>
                  <a:pt x="492856" y="378456"/>
                  <a:pt x="452740" y="418525"/>
                  <a:pt x="403863" y="418525"/>
                </a:cubicBezTo>
                <a:lnTo>
                  <a:pt x="328704" y="418525"/>
                </a:lnTo>
                <a:cubicBezTo>
                  <a:pt x="325937" y="418525"/>
                  <a:pt x="323170" y="418064"/>
                  <a:pt x="320404" y="418064"/>
                </a:cubicBezTo>
                <a:lnTo>
                  <a:pt x="316715" y="417604"/>
                </a:lnTo>
                <a:cubicBezTo>
                  <a:pt x="265994" y="411617"/>
                  <a:pt x="240172" y="364639"/>
                  <a:pt x="240172" y="332861"/>
                </a:cubicBezTo>
                <a:lnTo>
                  <a:pt x="277521" y="332861"/>
                </a:lnTo>
                <a:cubicBezTo>
                  <a:pt x="284438" y="332861"/>
                  <a:pt x="291815" y="336085"/>
                  <a:pt x="294582" y="342532"/>
                </a:cubicBezTo>
                <a:cubicBezTo>
                  <a:pt x="305649" y="366482"/>
                  <a:pt x="327320" y="366021"/>
                  <a:pt x="328704" y="366021"/>
                </a:cubicBezTo>
                <a:lnTo>
                  <a:pt x="383114" y="366021"/>
                </a:lnTo>
                <a:lnTo>
                  <a:pt x="403863" y="366021"/>
                </a:lnTo>
                <a:cubicBezTo>
                  <a:pt x="424152" y="366021"/>
                  <a:pt x="440290" y="349901"/>
                  <a:pt x="440290" y="329637"/>
                </a:cubicBezTo>
                <a:cubicBezTo>
                  <a:pt x="440290" y="309833"/>
                  <a:pt x="424152" y="293252"/>
                  <a:pt x="403863" y="293252"/>
                </a:cubicBezTo>
                <a:lnTo>
                  <a:pt x="364208" y="293252"/>
                </a:lnTo>
                <a:cubicBezTo>
                  <a:pt x="347609" y="269764"/>
                  <a:pt x="321787" y="253184"/>
                  <a:pt x="291815" y="249499"/>
                </a:cubicBezTo>
                <a:cubicBezTo>
                  <a:pt x="303343" y="243972"/>
                  <a:pt x="315793" y="241209"/>
                  <a:pt x="328704" y="241209"/>
                </a:cubicBezTo>
                <a:close/>
                <a:moveTo>
                  <a:pt x="260025" y="0"/>
                </a:moveTo>
                <a:cubicBezTo>
                  <a:pt x="292758" y="0"/>
                  <a:pt x="323648" y="10589"/>
                  <a:pt x="349466" y="29925"/>
                </a:cubicBezTo>
                <a:cubicBezTo>
                  <a:pt x="352232" y="32227"/>
                  <a:pt x="355920" y="33148"/>
                  <a:pt x="360069" y="33148"/>
                </a:cubicBezTo>
                <a:cubicBezTo>
                  <a:pt x="362375" y="32687"/>
                  <a:pt x="365141" y="32687"/>
                  <a:pt x="367446" y="32687"/>
                </a:cubicBezTo>
                <a:cubicBezTo>
                  <a:pt x="409861" y="32687"/>
                  <a:pt x="449511" y="53405"/>
                  <a:pt x="473945" y="86553"/>
                </a:cubicBezTo>
                <a:cubicBezTo>
                  <a:pt x="476712" y="90236"/>
                  <a:pt x="480861" y="92538"/>
                  <a:pt x="485471" y="92998"/>
                </a:cubicBezTo>
                <a:cubicBezTo>
                  <a:pt x="553244" y="98523"/>
                  <a:pt x="606724" y="155611"/>
                  <a:pt x="606724" y="224669"/>
                </a:cubicBezTo>
                <a:cubicBezTo>
                  <a:pt x="606724" y="282678"/>
                  <a:pt x="568919" y="331939"/>
                  <a:pt x="516822" y="349894"/>
                </a:cubicBezTo>
                <a:cubicBezTo>
                  <a:pt x="518205" y="343449"/>
                  <a:pt x="518666" y="336543"/>
                  <a:pt x="518666" y="329637"/>
                </a:cubicBezTo>
                <a:cubicBezTo>
                  <a:pt x="518666" y="317667"/>
                  <a:pt x="516822" y="305697"/>
                  <a:pt x="513134" y="294648"/>
                </a:cubicBezTo>
                <a:cubicBezTo>
                  <a:pt x="537569" y="280836"/>
                  <a:pt x="554166" y="254594"/>
                  <a:pt x="554166" y="224669"/>
                </a:cubicBezTo>
                <a:cubicBezTo>
                  <a:pt x="554166" y="180472"/>
                  <a:pt x="518205" y="144561"/>
                  <a:pt x="473945" y="144561"/>
                </a:cubicBezTo>
                <a:cubicBezTo>
                  <a:pt x="471179" y="144561"/>
                  <a:pt x="468874" y="144561"/>
                  <a:pt x="466108" y="145022"/>
                </a:cubicBezTo>
                <a:cubicBezTo>
                  <a:pt x="455043" y="145943"/>
                  <a:pt x="444439" y="139958"/>
                  <a:pt x="439829" y="130289"/>
                </a:cubicBezTo>
                <a:cubicBezTo>
                  <a:pt x="426459" y="102206"/>
                  <a:pt x="398797" y="84711"/>
                  <a:pt x="367446" y="84711"/>
                </a:cubicBezTo>
                <a:cubicBezTo>
                  <a:pt x="361914" y="84711"/>
                  <a:pt x="356381" y="85632"/>
                  <a:pt x="351310" y="86553"/>
                </a:cubicBezTo>
                <a:cubicBezTo>
                  <a:pt x="342550" y="88394"/>
                  <a:pt x="333790" y="85632"/>
                  <a:pt x="327797" y="79647"/>
                </a:cubicBezTo>
                <a:cubicBezTo>
                  <a:pt x="309355" y="62152"/>
                  <a:pt x="285382" y="52024"/>
                  <a:pt x="260025" y="52024"/>
                </a:cubicBezTo>
                <a:cubicBezTo>
                  <a:pt x="215765" y="52024"/>
                  <a:pt x="177499" y="82409"/>
                  <a:pt x="166434" y="125225"/>
                </a:cubicBezTo>
                <a:cubicBezTo>
                  <a:pt x="163668" y="137656"/>
                  <a:pt x="151681" y="145943"/>
                  <a:pt x="139233" y="145022"/>
                </a:cubicBezTo>
                <a:cubicBezTo>
                  <a:pt x="136928" y="144561"/>
                  <a:pt x="134623" y="144561"/>
                  <a:pt x="132317" y="144561"/>
                </a:cubicBezTo>
                <a:cubicBezTo>
                  <a:pt x="88058" y="144561"/>
                  <a:pt x="52097" y="180472"/>
                  <a:pt x="52097" y="224669"/>
                </a:cubicBezTo>
                <a:cubicBezTo>
                  <a:pt x="52097" y="257817"/>
                  <a:pt x="72844" y="286361"/>
                  <a:pt x="101428" y="298791"/>
                </a:cubicBezTo>
                <a:cubicBezTo>
                  <a:pt x="93590" y="313523"/>
                  <a:pt x="88519" y="331018"/>
                  <a:pt x="88058" y="348973"/>
                </a:cubicBezTo>
                <a:cubicBezTo>
                  <a:pt x="36883" y="331018"/>
                  <a:pt x="0" y="282217"/>
                  <a:pt x="0" y="224669"/>
                </a:cubicBezTo>
                <a:cubicBezTo>
                  <a:pt x="0" y="157913"/>
                  <a:pt x="49331" y="102666"/>
                  <a:pt x="113876" y="93459"/>
                </a:cubicBezTo>
                <a:cubicBezTo>
                  <a:pt x="118947" y="92998"/>
                  <a:pt x="123558" y="89775"/>
                  <a:pt x="125863" y="84711"/>
                </a:cubicBezTo>
                <a:cubicBezTo>
                  <a:pt x="150298" y="33608"/>
                  <a:pt x="201934" y="0"/>
                  <a:pt x="260025" y="0"/>
                </a:cubicBezTo>
                <a:close/>
              </a:path>
            </a:pathLst>
          </a:cu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PA-矩形 43"/>
          <p:cNvSpPr/>
          <p:nvPr>
            <p:custDataLst>
              <p:tags r:id="rId2"/>
            </p:custDataLst>
          </p:nvPr>
        </p:nvSpPr>
        <p:spPr>
          <a:xfrm>
            <a:off x="5692775" y="1493520"/>
            <a:ext cx="5144135" cy="993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PA-矩形 49"/>
          <p:cNvSpPr/>
          <p:nvPr>
            <p:custDataLst>
              <p:tags r:id="rId3"/>
            </p:custDataLst>
          </p:nvPr>
        </p:nvSpPr>
        <p:spPr>
          <a:xfrm>
            <a:off x="5692775" y="3429000"/>
            <a:ext cx="5997575" cy="2716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PA-文本框 53"/>
          <p:cNvSpPr txBox="1"/>
          <p:nvPr>
            <p:custDataLst>
              <p:tags r:id="rId4"/>
            </p:custDataLst>
          </p:nvPr>
        </p:nvSpPr>
        <p:spPr>
          <a:xfrm>
            <a:off x="1276350" y="2546985"/>
            <a:ext cx="4787900" cy="322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zh-CN" sz="1400" dirty="0">
                <a:sym typeface="+mn-ea"/>
              </a:rPr>
              <a:t>JR東日本</a:t>
            </a:r>
            <a:r>
              <a:rPr lang="ja-JP" altLang="en-US" sz="1400" dirty="0">
                <a:sym typeface="+mn-ea"/>
              </a:rPr>
              <a:t>　</a:t>
            </a:r>
            <a:r>
              <a:rPr lang="ja-JP" altLang="zh-CN" sz="1400" dirty="0">
                <a:sym typeface="+mn-ea"/>
              </a:rPr>
              <a:t>JR</a:t>
            </a:r>
            <a:r>
              <a:rPr lang="ja-JP" altLang="en-US" sz="1400" dirty="0">
                <a:sym typeface="+mn-ea"/>
              </a:rPr>
              <a:t>西</a:t>
            </a:r>
            <a:r>
              <a:rPr lang="ja-JP" altLang="zh-CN" sz="1400" dirty="0">
                <a:sym typeface="+mn-ea"/>
              </a:rPr>
              <a:t>日本 </a:t>
            </a:r>
            <a:r>
              <a:rPr lang="en-US" altLang="ja-JP" sz="1400" dirty="0">
                <a:sym typeface="+mn-ea"/>
              </a:rPr>
              <a:t>JR</a:t>
            </a:r>
            <a:r>
              <a:rPr lang="ja-JP" altLang="en-US" sz="1400" dirty="0">
                <a:sym typeface="+mn-ea"/>
              </a:rPr>
              <a:t>東海道　</a:t>
            </a:r>
            <a:r>
              <a:rPr lang="en-US" altLang="ja-JP" sz="1400" dirty="0">
                <a:sym typeface="+mn-ea"/>
              </a:rPr>
              <a:t>JR</a:t>
            </a:r>
            <a:r>
              <a:rPr lang="ja-JP" altLang="en-US" sz="1400" dirty="0">
                <a:sym typeface="+mn-ea"/>
              </a:rPr>
              <a:t>九州　</a:t>
            </a:r>
            <a:r>
              <a:rPr lang="en-US" altLang="ja-JP" sz="1400" dirty="0">
                <a:sym typeface="+mn-ea"/>
              </a:rPr>
              <a:t>JR</a:t>
            </a:r>
            <a:r>
              <a:rPr lang="ja-JP" altLang="en-US" sz="1400" dirty="0">
                <a:sym typeface="+mn-ea"/>
              </a:rPr>
              <a:t>北海道　</a:t>
            </a:r>
            <a:r>
              <a:rPr lang="en-US" altLang="ja-JP" sz="1400" dirty="0">
                <a:sym typeface="+mn-ea"/>
              </a:rPr>
              <a:t>JR</a:t>
            </a:r>
            <a:r>
              <a:rPr lang="ja-JP" altLang="en-US" sz="1400" dirty="0">
                <a:sym typeface="+mn-ea"/>
              </a:rPr>
              <a:t>四国</a:t>
            </a:r>
            <a:endParaRPr lang="ja-JP" altLang="en-US" sz="1400" dirty="0">
              <a:sym typeface="+mn-ea"/>
            </a:endParaRPr>
          </a:p>
        </p:txBody>
      </p:sp>
      <p:grpSp>
        <p:nvGrpSpPr>
          <p:cNvPr id="3" name="PA-组合 2"/>
          <p:cNvGrpSpPr/>
          <p:nvPr>
            <p:custDataLst>
              <p:tags r:id="rId5"/>
            </p:custDataLst>
          </p:nvPr>
        </p:nvGrpSpPr>
        <p:grpSpPr>
          <a:xfrm>
            <a:off x="1384480" y="1740301"/>
            <a:ext cx="1640128" cy="460699"/>
            <a:chOff x="1437645" y="1740301"/>
            <a:chExt cx="1640128" cy="460699"/>
          </a:xfrm>
        </p:grpSpPr>
        <p:sp>
          <p:nvSpPr>
            <p:cNvPr id="2" name="PA-矩形 1"/>
            <p:cNvSpPr/>
            <p:nvPr>
              <p:custDataLst>
                <p:tags r:id="rId6"/>
              </p:custDataLst>
            </p:nvPr>
          </p:nvSpPr>
          <p:spPr>
            <a:xfrm>
              <a:off x="1439661" y="1740301"/>
              <a:ext cx="1636096" cy="460699"/>
            </a:xfrm>
            <a:prstGeom prst="rect">
              <a:avLst/>
            </a:prstGeom>
            <a:solidFill>
              <a:srgbClr val="00949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  <a:cs typeface="微软雅黑" panose="020B0503020204020204" pitchFamily="34" charset="-122"/>
              </a:endParaRPr>
            </a:p>
          </p:txBody>
        </p:sp>
        <p:sp>
          <p:nvSpPr>
            <p:cNvPr id="60" name="PA-文本框 42"/>
            <p:cNvSpPr txBox="1"/>
            <p:nvPr>
              <p:custDataLst>
                <p:tags r:id="rId7"/>
              </p:custDataLst>
            </p:nvPr>
          </p:nvSpPr>
          <p:spPr>
            <a:xfrm>
              <a:off x="1437645" y="1785984"/>
              <a:ext cx="1640128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400" b="0" dirty="0">
                  <a:cs typeface="微软雅黑" panose="020B0503020204020204" pitchFamily="34" charset="-122"/>
                </a:rPr>
                <a:t>JR</a:t>
              </a:r>
              <a:r>
                <a:rPr lang="ja-JP" altLang="en-US" sz="2400" b="0" dirty="0">
                  <a:cs typeface="微软雅黑" panose="020B0503020204020204" pitchFamily="34" charset="-122"/>
                </a:rPr>
                <a:t>グループ</a:t>
              </a:r>
              <a:endParaRPr lang="ja-JP" altLang="en-US" sz="2400" b="0" dirty="0">
                <a:cs typeface="微软雅黑" panose="020B0503020204020204" pitchFamily="34" charset="-122"/>
              </a:endParaRPr>
            </a:p>
          </p:txBody>
        </p:sp>
      </p:grpSp>
      <p:grpSp>
        <p:nvGrpSpPr>
          <p:cNvPr id="6" name="PA-组合 2"/>
          <p:cNvGrpSpPr/>
          <p:nvPr>
            <p:custDataLst>
              <p:tags r:id="rId8"/>
            </p:custDataLst>
          </p:nvPr>
        </p:nvGrpSpPr>
        <p:grpSpPr>
          <a:xfrm>
            <a:off x="1368605" y="3734836"/>
            <a:ext cx="1640128" cy="460699"/>
            <a:chOff x="1437645" y="1740301"/>
            <a:chExt cx="1640128" cy="460699"/>
          </a:xfrm>
        </p:grpSpPr>
        <p:sp>
          <p:nvSpPr>
            <p:cNvPr id="7" name="PA-矩形 1"/>
            <p:cNvSpPr/>
            <p:nvPr>
              <p:custDataLst>
                <p:tags r:id="rId9"/>
              </p:custDataLst>
            </p:nvPr>
          </p:nvSpPr>
          <p:spPr>
            <a:xfrm>
              <a:off x="1439661" y="1740301"/>
              <a:ext cx="1636096" cy="460699"/>
            </a:xfrm>
            <a:prstGeom prst="rect">
              <a:avLst/>
            </a:prstGeom>
            <a:solidFill>
              <a:srgbClr val="00949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solidFill>
                  <a:schemeClr val="bg1"/>
                </a:solidFill>
                <a:cs typeface="微软雅黑" panose="020B0503020204020204" pitchFamily="34" charset="-122"/>
              </a:endParaRPr>
            </a:p>
          </p:txBody>
        </p:sp>
        <p:sp>
          <p:nvSpPr>
            <p:cNvPr id="11" name="PA-文本框 42"/>
            <p:cNvSpPr txBox="1"/>
            <p:nvPr>
              <p:custDataLst>
                <p:tags r:id="rId10"/>
              </p:custDataLst>
            </p:nvPr>
          </p:nvSpPr>
          <p:spPr>
            <a:xfrm>
              <a:off x="1437645" y="1785984"/>
              <a:ext cx="1640128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ja-JP" altLang="zh-CN" sz="2400" b="0" dirty="0">
                  <a:cs typeface="微软雅黑" panose="020B0503020204020204" pitchFamily="34" charset="-122"/>
                </a:rPr>
                <a:t>大手私鉄</a:t>
              </a:r>
              <a:endParaRPr lang="ja-JP" altLang="zh-CN" sz="2400" b="0" dirty="0">
                <a:cs typeface="微软雅黑" panose="020B0503020204020204" pitchFamily="34" charset="-122"/>
              </a:endParaRPr>
            </a:p>
          </p:txBody>
        </p:sp>
      </p:grpSp>
      <p:sp>
        <p:nvSpPr>
          <p:cNvPr id="12" name="PA-椭圆 5"/>
          <p:cNvSpPr/>
          <p:nvPr>
            <p:custDataLst>
              <p:tags r:id="rId11"/>
            </p:custDataLst>
          </p:nvPr>
        </p:nvSpPr>
        <p:spPr>
          <a:xfrm>
            <a:off x="746127" y="1768928"/>
            <a:ext cx="530225" cy="385812"/>
          </a:xfrm>
          <a:custGeom>
            <a:avLst/>
            <a:gdLst>
              <a:gd name="connsiteX0" fmla="*/ 202379 w 606724"/>
              <a:gd name="connsiteY0" fmla="*/ 264752 h 441476"/>
              <a:gd name="connsiteX1" fmla="*/ 277521 w 606724"/>
              <a:gd name="connsiteY1" fmla="*/ 264752 h 441476"/>
              <a:gd name="connsiteX2" fmla="*/ 366033 w 606724"/>
              <a:gd name="connsiteY2" fmla="*/ 349892 h 441476"/>
              <a:gd name="connsiteX3" fmla="*/ 328692 w 606724"/>
              <a:gd name="connsiteY3" fmla="*/ 349892 h 441476"/>
              <a:gd name="connsiteX4" fmla="*/ 311635 w 606724"/>
              <a:gd name="connsiteY4" fmla="*/ 340228 h 441476"/>
              <a:gd name="connsiteX5" fmla="*/ 277521 w 606724"/>
              <a:gd name="connsiteY5" fmla="*/ 316757 h 441476"/>
              <a:gd name="connsiteX6" fmla="*/ 202379 w 606724"/>
              <a:gd name="connsiteY6" fmla="*/ 316757 h 441476"/>
              <a:gd name="connsiteX7" fmla="*/ 165960 w 606724"/>
              <a:gd name="connsiteY7" fmla="*/ 353114 h 441476"/>
              <a:gd name="connsiteX8" fmla="*/ 202379 w 606724"/>
              <a:gd name="connsiteY8" fmla="*/ 389471 h 441476"/>
              <a:gd name="connsiteX9" fmla="*/ 242485 w 606724"/>
              <a:gd name="connsiteY9" fmla="*/ 389471 h 441476"/>
              <a:gd name="connsiteX10" fmla="*/ 314401 w 606724"/>
              <a:gd name="connsiteY10" fmla="*/ 433652 h 441476"/>
              <a:gd name="connsiteX11" fmla="*/ 277521 w 606724"/>
              <a:gd name="connsiteY11" fmla="*/ 441476 h 441476"/>
              <a:gd name="connsiteX12" fmla="*/ 202379 w 606724"/>
              <a:gd name="connsiteY12" fmla="*/ 441476 h 441476"/>
              <a:gd name="connsiteX13" fmla="*/ 113867 w 606724"/>
              <a:gd name="connsiteY13" fmla="*/ 353114 h 441476"/>
              <a:gd name="connsiteX14" fmla="*/ 202379 w 606724"/>
              <a:gd name="connsiteY14" fmla="*/ 264752 h 441476"/>
              <a:gd name="connsiteX15" fmla="*/ 328704 w 606724"/>
              <a:gd name="connsiteY15" fmla="*/ 241209 h 441476"/>
              <a:gd name="connsiteX16" fmla="*/ 403863 w 606724"/>
              <a:gd name="connsiteY16" fmla="*/ 241209 h 441476"/>
              <a:gd name="connsiteX17" fmla="*/ 492856 w 606724"/>
              <a:gd name="connsiteY17" fmla="*/ 329637 h 441476"/>
              <a:gd name="connsiteX18" fmla="*/ 403863 w 606724"/>
              <a:gd name="connsiteY18" fmla="*/ 418525 h 441476"/>
              <a:gd name="connsiteX19" fmla="*/ 328704 w 606724"/>
              <a:gd name="connsiteY19" fmla="*/ 418525 h 441476"/>
              <a:gd name="connsiteX20" fmla="*/ 320404 w 606724"/>
              <a:gd name="connsiteY20" fmla="*/ 418064 h 441476"/>
              <a:gd name="connsiteX21" fmla="*/ 316715 w 606724"/>
              <a:gd name="connsiteY21" fmla="*/ 417604 h 441476"/>
              <a:gd name="connsiteX22" fmla="*/ 240172 w 606724"/>
              <a:gd name="connsiteY22" fmla="*/ 332861 h 441476"/>
              <a:gd name="connsiteX23" fmla="*/ 277521 w 606724"/>
              <a:gd name="connsiteY23" fmla="*/ 332861 h 441476"/>
              <a:gd name="connsiteX24" fmla="*/ 294582 w 606724"/>
              <a:gd name="connsiteY24" fmla="*/ 342532 h 441476"/>
              <a:gd name="connsiteX25" fmla="*/ 328704 w 606724"/>
              <a:gd name="connsiteY25" fmla="*/ 366021 h 441476"/>
              <a:gd name="connsiteX26" fmla="*/ 383114 w 606724"/>
              <a:gd name="connsiteY26" fmla="*/ 366021 h 441476"/>
              <a:gd name="connsiteX27" fmla="*/ 403863 w 606724"/>
              <a:gd name="connsiteY27" fmla="*/ 366021 h 441476"/>
              <a:gd name="connsiteX28" fmla="*/ 440290 w 606724"/>
              <a:gd name="connsiteY28" fmla="*/ 329637 h 441476"/>
              <a:gd name="connsiteX29" fmla="*/ 403863 w 606724"/>
              <a:gd name="connsiteY29" fmla="*/ 293252 h 441476"/>
              <a:gd name="connsiteX30" fmla="*/ 364208 w 606724"/>
              <a:gd name="connsiteY30" fmla="*/ 293252 h 441476"/>
              <a:gd name="connsiteX31" fmla="*/ 291815 w 606724"/>
              <a:gd name="connsiteY31" fmla="*/ 249499 h 441476"/>
              <a:gd name="connsiteX32" fmla="*/ 328704 w 606724"/>
              <a:gd name="connsiteY32" fmla="*/ 241209 h 441476"/>
              <a:gd name="connsiteX33" fmla="*/ 260025 w 606724"/>
              <a:gd name="connsiteY33" fmla="*/ 0 h 441476"/>
              <a:gd name="connsiteX34" fmla="*/ 349466 w 606724"/>
              <a:gd name="connsiteY34" fmla="*/ 29925 h 441476"/>
              <a:gd name="connsiteX35" fmla="*/ 360069 w 606724"/>
              <a:gd name="connsiteY35" fmla="*/ 33148 h 441476"/>
              <a:gd name="connsiteX36" fmla="*/ 367446 w 606724"/>
              <a:gd name="connsiteY36" fmla="*/ 32687 h 441476"/>
              <a:gd name="connsiteX37" fmla="*/ 473945 w 606724"/>
              <a:gd name="connsiteY37" fmla="*/ 86553 h 441476"/>
              <a:gd name="connsiteX38" fmla="*/ 485471 w 606724"/>
              <a:gd name="connsiteY38" fmla="*/ 92998 h 441476"/>
              <a:gd name="connsiteX39" fmla="*/ 606724 w 606724"/>
              <a:gd name="connsiteY39" fmla="*/ 224669 h 441476"/>
              <a:gd name="connsiteX40" fmla="*/ 516822 w 606724"/>
              <a:gd name="connsiteY40" fmla="*/ 349894 h 441476"/>
              <a:gd name="connsiteX41" fmla="*/ 518666 w 606724"/>
              <a:gd name="connsiteY41" fmla="*/ 329637 h 441476"/>
              <a:gd name="connsiteX42" fmla="*/ 513134 w 606724"/>
              <a:gd name="connsiteY42" fmla="*/ 294648 h 441476"/>
              <a:gd name="connsiteX43" fmla="*/ 554166 w 606724"/>
              <a:gd name="connsiteY43" fmla="*/ 224669 h 441476"/>
              <a:gd name="connsiteX44" fmla="*/ 473945 w 606724"/>
              <a:gd name="connsiteY44" fmla="*/ 144561 h 441476"/>
              <a:gd name="connsiteX45" fmla="*/ 466108 w 606724"/>
              <a:gd name="connsiteY45" fmla="*/ 145022 h 441476"/>
              <a:gd name="connsiteX46" fmla="*/ 439829 w 606724"/>
              <a:gd name="connsiteY46" fmla="*/ 130289 h 441476"/>
              <a:gd name="connsiteX47" fmla="*/ 367446 w 606724"/>
              <a:gd name="connsiteY47" fmla="*/ 84711 h 441476"/>
              <a:gd name="connsiteX48" fmla="*/ 351310 w 606724"/>
              <a:gd name="connsiteY48" fmla="*/ 86553 h 441476"/>
              <a:gd name="connsiteX49" fmla="*/ 327797 w 606724"/>
              <a:gd name="connsiteY49" fmla="*/ 79647 h 441476"/>
              <a:gd name="connsiteX50" fmla="*/ 260025 w 606724"/>
              <a:gd name="connsiteY50" fmla="*/ 52024 h 441476"/>
              <a:gd name="connsiteX51" fmla="*/ 166434 w 606724"/>
              <a:gd name="connsiteY51" fmla="*/ 125225 h 441476"/>
              <a:gd name="connsiteX52" fmla="*/ 139233 w 606724"/>
              <a:gd name="connsiteY52" fmla="*/ 145022 h 441476"/>
              <a:gd name="connsiteX53" fmla="*/ 132317 w 606724"/>
              <a:gd name="connsiteY53" fmla="*/ 144561 h 441476"/>
              <a:gd name="connsiteX54" fmla="*/ 52097 w 606724"/>
              <a:gd name="connsiteY54" fmla="*/ 224669 h 441476"/>
              <a:gd name="connsiteX55" fmla="*/ 101428 w 606724"/>
              <a:gd name="connsiteY55" fmla="*/ 298791 h 441476"/>
              <a:gd name="connsiteX56" fmla="*/ 88058 w 606724"/>
              <a:gd name="connsiteY56" fmla="*/ 348973 h 441476"/>
              <a:gd name="connsiteX57" fmla="*/ 0 w 606724"/>
              <a:gd name="connsiteY57" fmla="*/ 224669 h 441476"/>
              <a:gd name="connsiteX58" fmla="*/ 113876 w 606724"/>
              <a:gd name="connsiteY58" fmla="*/ 93459 h 441476"/>
              <a:gd name="connsiteX59" fmla="*/ 125863 w 606724"/>
              <a:gd name="connsiteY59" fmla="*/ 84711 h 441476"/>
              <a:gd name="connsiteX60" fmla="*/ 260025 w 606724"/>
              <a:gd name="connsiteY60" fmla="*/ 0 h 4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24" h="441476">
                <a:moveTo>
                  <a:pt x="202379" y="264752"/>
                </a:moveTo>
                <a:lnTo>
                  <a:pt x="277521" y="264752"/>
                </a:lnTo>
                <a:cubicBezTo>
                  <a:pt x="325465" y="264752"/>
                  <a:pt x="364650" y="302490"/>
                  <a:pt x="366033" y="349892"/>
                </a:cubicBezTo>
                <a:lnTo>
                  <a:pt x="328692" y="349892"/>
                </a:lnTo>
                <a:cubicBezTo>
                  <a:pt x="321316" y="349892"/>
                  <a:pt x="314401" y="346211"/>
                  <a:pt x="311635" y="340228"/>
                </a:cubicBezTo>
                <a:cubicBezTo>
                  <a:pt x="305642" y="325961"/>
                  <a:pt x="293195" y="316757"/>
                  <a:pt x="277521" y="316757"/>
                </a:cubicBezTo>
                <a:lnTo>
                  <a:pt x="202379" y="316757"/>
                </a:lnTo>
                <a:cubicBezTo>
                  <a:pt x="182556" y="316757"/>
                  <a:pt x="165960" y="332864"/>
                  <a:pt x="165960" y="353114"/>
                </a:cubicBezTo>
                <a:cubicBezTo>
                  <a:pt x="165960" y="373364"/>
                  <a:pt x="182556" y="389471"/>
                  <a:pt x="202379" y="389471"/>
                </a:cubicBezTo>
                <a:lnTo>
                  <a:pt x="242485" y="389471"/>
                </a:lnTo>
                <a:cubicBezTo>
                  <a:pt x="259081" y="412942"/>
                  <a:pt x="284897" y="429510"/>
                  <a:pt x="314401" y="433652"/>
                </a:cubicBezTo>
                <a:cubicBezTo>
                  <a:pt x="303337" y="438715"/>
                  <a:pt x="290890" y="441476"/>
                  <a:pt x="277521" y="441476"/>
                </a:cubicBezTo>
                <a:lnTo>
                  <a:pt x="202379" y="441476"/>
                </a:lnTo>
                <a:cubicBezTo>
                  <a:pt x="153513" y="441476"/>
                  <a:pt x="113867" y="401897"/>
                  <a:pt x="113867" y="353114"/>
                </a:cubicBezTo>
                <a:cubicBezTo>
                  <a:pt x="113867" y="304331"/>
                  <a:pt x="153513" y="264752"/>
                  <a:pt x="202379" y="264752"/>
                </a:cubicBezTo>
                <a:close/>
                <a:moveTo>
                  <a:pt x="328704" y="241209"/>
                </a:moveTo>
                <a:lnTo>
                  <a:pt x="403863" y="241209"/>
                </a:lnTo>
                <a:cubicBezTo>
                  <a:pt x="452740" y="241209"/>
                  <a:pt x="492856" y="280817"/>
                  <a:pt x="492856" y="329637"/>
                </a:cubicBezTo>
                <a:cubicBezTo>
                  <a:pt x="492856" y="378456"/>
                  <a:pt x="452740" y="418525"/>
                  <a:pt x="403863" y="418525"/>
                </a:cubicBezTo>
                <a:lnTo>
                  <a:pt x="328704" y="418525"/>
                </a:lnTo>
                <a:cubicBezTo>
                  <a:pt x="325937" y="418525"/>
                  <a:pt x="323170" y="418064"/>
                  <a:pt x="320404" y="418064"/>
                </a:cubicBezTo>
                <a:lnTo>
                  <a:pt x="316715" y="417604"/>
                </a:lnTo>
                <a:cubicBezTo>
                  <a:pt x="265994" y="411617"/>
                  <a:pt x="240172" y="364639"/>
                  <a:pt x="240172" y="332861"/>
                </a:cubicBezTo>
                <a:lnTo>
                  <a:pt x="277521" y="332861"/>
                </a:lnTo>
                <a:cubicBezTo>
                  <a:pt x="284438" y="332861"/>
                  <a:pt x="291815" y="336085"/>
                  <a:pt x="294582" y="342532"/>
                </a:cubicBezTo>
                <a:cubicBezTo>
                  <a:pt x="305649" y="366482"/>
                  <a:pt x="327320" y="366021"/>
                  <a:pt x="328704" y="366021"/>
                </a:cubicBezTo>
                <a:lnTo>
                  <a:pt x="383114" y="366021"/>
                </a:lnTo>
                <a:lnTo>
                  <a:pt x="403863" y="366021"/>
                </a:lnTo>
                <a:cubicBezTo>
                  <a:pt x="424152" y="366021"/>
                  <a:pt x="440290" y="349901"/>
                  <a:pt x="440290" y="329637"/>
                </a:cubicBezTo>
                <a:cubicBezTo>
                  <a:pt x="440290" y="309833"/>
                  <a:pt x="424152" y="293252"/>
                  <a:pt x="403863" y="293252"/>
                </a:cubicBezTo>
                <a:lnTo>
                  <a:pt x="364208" y="293252"/>
                </a:lnTo>
                <a:cubicBezTo>
                  <a:pt x="347609" y="269764"/>
                  <a:pt x="321787" y="253184"/>
                  <a:pt x="291815" y="249499"/>
                </a:cubicBezTo>
                <a:cubicBezTo>
                  <a:pt x="303343" y="243972"/>
                  <a:pt x="315793" y="241209"/>
                  <a:pt x="328704" y="241209"/>
                </a:cubicBezTo>
                <a:close/>
                <a:moveTo>
                  <a:pt x="260025" y="0"/>
                </a:moveTo>
                <a:cubicBezTo>
                  <a:pt x="292758" y="0"/>
                  <a:pt x="323648" y="10589"/>
                  <a:pt x="349466" y="29925"/>
                </a:cubicBezTo>
                <a:cubicBezTo>
                  <a:pt x="352232" y="32227"/>
                  <a:pt x="355920" y="33148"/>
                  <a:pt x="360069" y="33148"/>
                </a:cubicBezTo>
                <a:cubicBezTo>
                  <a:pt x="362375" y="32687"/>
                  <a:pt x="365141" y="32687"/>
                  <a:pt x="367446" y="32687"/>
                </a:cubicBezTo>
                <a:cubicBezTo>
                  <a:pt x="409861" y="32687"/>
                  <a:pt x="449511" y="53405"/>
                  <a:pt x="473945" y="86553"/>
                </a:cubicBezTo>
                <a:cubicBezTo>
                  <a:pt x="476712" y="90236"/>
                  <a:pt x="480861" y="92538"/>
                  <a:pt x="485471" y="92998"/>
                </a:cubicBezTo>
                <a:cubicBezTo>
                  <a:pt x="553244" y="98523"/>
                  <a:pt x="606724" y="155611"/>
                  <a:pt x="606724" y="224669"/>
                </a:cubicBezTo>
                <a:cubicBezTo>
                  <a:pt x="606724" y="282678"/>
                  <a:pt x="568919" y="331939"/>
                  <a:pt x="516822" y="349894"/>
                </a:cubicBezTo>
                <a:cubicBezTo>
                  <a:pt x="518205" y="343449"/>
                  <a:pt x="518666" y="336543"/>
                  <a:pt x="518666" y="329637"/>
                </a:cubicBezTo>
                <a:cubicBezTo>
                  <a:pt x="518666" y="317667"/>
                  <a:pt x="516822" y="305697"/>
                  <a:pt x="513134" y="294648"/>
                </a:cubicBezTo>
                <a:cubicBezTo>
                  <a:pt x="537569" y="280836"/>
                  <a:pt x="554166" y="254594"/>
                  <a:pt x="554166" y="224669"/>
                </a:cubicBezTo>
                <a:cubicBezTo>
                  <a:pt x="554166" y="180472"/>
                  <a:pt x="518205" y="144561"/>
                  <a:pt x="473945" y="144561"/>
                </a:cubicBezTo>
                <a:cubicBezTo>
                  <a:pt x="471179" y="144561"/>
                  <a:pt x="468874" y="144561"/>
                  <a:pt x="466108" y="145022"/>
                </a:cubicBezTo>
                <a:cubicBezTo>
                  <a:pt x="455043" y="145943"/>
                  <a:pt x="444439" y="139958"/>
                  <a:pt x="439829" y="130289"/>
                </a:cubicBezTo>
                <a:cubicBezTo>
                  <a:pt x="426459" y="102206"/>
                  <a:pt x="398797" y="84711"/>
                  <a:pt x="367446" y="84711"/>
                </a:cubicBezTo>
                <a:cubicBezTo>
                  <a:pt x="361914" y="84711"/>
                  <a:pt x="356381" y="85632"/>
                  <a:pt x="351310" y="86553"/>
                </a:cubicBezTo>
                <a:cubicBezTo>
                  <a:pt x="342550" y="88394"/>
                  <a:pt x="333790" y="85632"/>
                  <a:pt x="327797" y="79647"/>
                </a:cubicBezTo>
                <a:cubicBezTo>
                  <a:pt x="309355" y="62152"/>
                  <a:pt x="285382" y="52024"/>
                  <a:pt x="260025" y="52024"/>
                </a:cubicBezTo>
                <a:cubicBezTo>
                  <a:pt x="215765" y="52024"/>
                  <a:pt x="177499" y="82409"/>
                  <a:pt x="166434" y="125225"/>
                </a:cubicBezTo>
                <a:cubicBezTo>
                  <a:pt x="163668" y="137656"/>
                  <a:pt x="151681" y="145943"/>
                  <a:pt x="139233" y="145022"/>
                </a:cubicBezTo>
                <a:cubicBezTo>
                  <a:pt x="136928" y="144561"/>
                  <a:pt x="134623" y="144561"/>
                  <a:pt x="132317" y="144561"/>
                </a:cubicBezTo>
                <a:cubicBezTo>
                  <a:pt x="88058" y="144561"/>
                  <a:pt x="52097" y="180472"/>
                  <a:pt x="52097" y="224669"/>
                </a:cubicBezTo>
                <a:cubicBezTo>
                  <a:pt x="52097" y="257817"/>
                  <a:pt x="72844" y="286361"/>
                  <a:pt x="101428" y="298791"/>
                </a:cubicBezTo>
                <a:cubicBezTo>
                  <a:pt x="93590" y="313523"/>
                  <a:pt x="88519" y="331018"/>
                  <a:pt x="88058" y="348973"/>
                </a:cubicBezTo>
                <a:cubicBezTo>
                  <a:pt x="36883" y="331018"/>
                  <a:pt x="0" y="282217"/>
                  <a:pt x="0" y="224669"/>
                </a:cubicBezTo>
                <a:cubicBezTo>
                  <a:pt x="0" y="157913"/>
                  <a:pt x="49331" y="102666"/>
                  <a:pt x="113876" y="93459"/>
                </a:cubicBezTo>
                <a:cubicBezTo>
                  <a:pt x="118947" y="92998"/>
                  <a:pt x="123558" y="89775"/>
                  <a:pt x="125863" y="84711"/>
                </a:cubicBezTo>
                <a:cubicBezTo>
                  <a:pt x="150298" y="33608"/>
                  <a:pt x="201934" y="0"/>
                  <a:pt x="260025" y="0"/>
                </a:cubicBezTo>
                <a:close/>
              </a:path>
            </a:pathLst>
          </a:cu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PA-文本框 53"/>
          <p:cNvSpPr txBox="1"/>
          <p:nvPr>
            <p:custDataLst>
              <p:tags r:id="rId12"/>
            </p:custDataLst>
          </p:nvPr>
        </p:nvSpPr>
        <p:spPr>
          <a:xfrm>
            <a:off x="1385924" y="4763606"/>
            <a:ext cx="4072133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ja-JP" altLang="en-US" sz="1400" dirty="0">
                <a:sym typeface="+mn-ea"/>
              </a:rPr>
              <a:t>西武鉄道、東武鉄道、京成電鉄、京王電鉄、</a:t>
            </a:r>
            <a:r>
              <a:rPr lang="zh-TW" altLang="en-US" sz="1400" dirty="0">
                <a:sym typeface="+mn-ea"/>
              </a:rPr>
              <a:t>東京急行電鉄</a:t>
            </a:r>
            <a:r>
              <a:rPr lang="ja-JP" altLang="en-US" sz="1400" dirty="0">
                <a:sym typeface="+mn-ea"/>
              </a:rPr>
              <a:t>（東急） 、京浜急行電鉄（京急）、東京地下鉄（東京メトロ）、</a:t>
            </a:r>
            <a:r>
              <a:rPr lang="zh-TW" altLang="en-US" sz="1400" dirty="0">
                <a:sym typeface="+mn-ea"/>
              </a:rPr>
              <a:t>小田急電鉄</a:t>
            </a:r>
            <a:r>
              <a:rPr lang="ja-JP" altLang="en-US" sz="1400" dirty="0">
                <a:sym typeface="+mn-ea"/>
              </a:rPr>
              <a:t>、</a:t>
            </a:r>
            <a:r>
              <a:rPr lang="zh-TW" altLang="en-US" sz="1400" dirty="0">
                <a:sym typeface="+mn-ea"/>
              </a:rPr>
              <a:t>（小田急）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268085" y="1806575"/>
            <a:ext cx="4037330" cy="340360"/>
            <a:chOff x="4445" y="3213"/>
            <a:chExt cx="6358" cy="536"/>
          </a:xfrm>
        </p:grpSpPr>
        <p:pic>
          <p:nvPicPr>
            <p:cNvPr id="21511" name="Picture 16" descr="JR logo (central).svg">
              <a:hlinkClick r:id="rId13"/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3" y="3213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2" name="Picture 18" descr="JR logo (west).svg">
              <a:hlinkClick r:id="rId15"/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703" y="3255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3" name="Picture 20" descr="JR logo (shikoku).svg">
              <a:hlinkClick r:id="rId17"/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90" y="3255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4" name="Picture 22" descr="JR logo (kyushu).svg">
              <a:hlinkClick r:id="rId19"/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998" y="3255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5" name="Picture 24" descr="JR logo (hokkaido).svg">
              <a:hlinkClick r:id="rId21"/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053" y="3255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6" name="Picture 27" descr="JR logo (east).svg">
              <a:hlinkClick r:id="rId23"/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445" y="3255"/>
              <a:ext cx="750" cy="49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1518" name="Picture 23" descr="ロゴ">
            <a:hlinkClick r:id="rId25" tooltip="ロゴ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66668" y="3411220"/>
            <a:ext cx="142875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2" name="Picture 31" descr="Keikyu logo.svg">
            <a:hlinkClick r:id="rId27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28498" y="4954905"/>
            <a:ext cx="2286000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3" name="Picture 33" descr="TokyuLogotype.svg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32793" y="4722813"/>
            <a:ext cx="11906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692458" y="3429000"/>
            <a:ext cx="1905000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21" descr="現在のシンボルマーク">
            <a:hlinkClick r:id="rId32" tooltip="現在のシンボルマーク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701598" y="3530600"/>
            <a:ext cx="2381250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25" descr="Keisei Logo.svg">
            <a:hlinkClick r:id="rId34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90698" y="5135563"/>
            <a:ext cx="2286000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27" descr="KeioRailway logo.svg">
            <a:hlinkClick r:id="rId36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505065" y="4418330"/>
            <a:ext cx="1602740" cy="400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29" descr="小田急電鉄ロゴ">
            <a:hlinkClick r:id="rId38" tooltip="小田急電鉄ロゴ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309418" y="4314190"/>
            <a:ext cx="2381250" cy="609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" name="PA-组合 7"/>
          <p:cNvGrpSpPr/>
          <p:nvPr>
            <p:custDataLst>
              <p:tags r:id="rId40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21" name="PA-矩形 4"/>
            <p:cNvSpPr/>
            <p:nvPr>
              <p:custDataLst>
                <p:tags r:id="rId41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微软雅黑" panose="020B0503020204020204" pitchFamily="34" charset="-122"/>
              </a:endParaRPr>
            </a:p>
          </p:txBody>
        </p:sp>
        <p:sp>
          <p:nvSpPr>
            <p:cNvPr id="22" name="PA-矩形 3"/>
            <p:cNvSpPr/>
            <p:nvPr>
              <p:custDataLst>
                <p:tags r:id="rId42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3" name="PA-文本框 8"/>
          <p:cNvSpPr txBox="1"/>
          <p:nvPr>
            <p:custDataLst>
              <p:tags r:id="rId43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拓展知识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Title 6"/>
          <p:cNvSpPr txBox="1"/>
          <p:nvPr>
            <p:custDataLst>
              <p:tags r:id="rId44"/>
            </p:custDataLst>
          </p:nvPr>
        </p:nvSpPr>
        <p:spPr>
          <a:xfrm>
            <a:off x="3530600" y="99060"/>
            <a:ext cx="5130800" cy="8302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67500" tIns="35100" rIns="67500" bIns="35100" anchor="b" anchorCtr="0">
            <a:normAutofit fontScale="92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300" b="1" i="0" u="none" strike="noStrike" kern="1200" cap="none" spc="300" normalizeH="0" baseline="0" noProof="1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日本の鉄道（関東地方）</a:t>
            </a:r>
            <a:endParaRPr kumimoji="0" lang="ja-JP" altLang="en-US" sz="3300" b="1" i="0" u="none" strike="noStrike" kern="1200" cap="none" spc="300" normalizeH="0" baseline="0" noProof="1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椭圆 5"/>
          <p:cNvSpPr/>
          <p:nvPr>
            <p:custDataLst>
              <p:tags r:id="rId1"/>
            </p:custDataLst>
          </p:nvPr>
        </p:nvSpPr>
        <p:spPr>
          <a:xfrm>
            <a:off x="450850" y="3780790"/>
            <a:ext cx="530225" cy="386080"/>
          </a:xfrm>
          <a:custGeom>
            <a:avLst/>
            <a:gdLst>
              <a:gd name="connsiteX0" fmla="*/ 202379 w 606724"/>
              <a:gd name="connsiteY0" fmla="*/ 264752 h 441476"/>
              <a:gd name="connsiteX1" fmla="*/ 277521 w 606724"/>
              <a:gd name="connsiteY1" fmla="*/ 264752 h 441476"/>
              <a:gd name="connsiteX2" fmla="*/ 366033 w 606724"/>
              <a:gd name="connsiteY2" fmla="*/ 349892 h 441476"/>
              <a:gd name="connsiteX3" fmla="*/ 328692 w 606724"/>
              <a:gd name="connsiteY3" fmla="*/ 349892 h 441476"/>
              <a:gd name="connsiteX4" fmla="*/ 311635 w 606724"/>
              <a:gd name="connsiteY4" fmla="*/ 340228 h 441476"/>
              <a:gd name="connsiteX5" fmla="*/ 277521 w 606724"/>
              <a:gd name="connsiteY5" fmla="*/ 316757 h 441476"/>
              <a:gd name="connsiteX6" fmla="*/ 202379 w 606724"/>
              <a:gd name="connsiteY6" fmla="*/ 316757 h 441476"/>
              <a:gd name="connsiteX7" fmla="*/ 165960 w 606724"/>
              <a:gd name="connsiteY7" fmla="*/ 353114 h 441476"/>
              <a:gd name="connsiteX8" fmla="*/ 202379 w 606724"/>
              <a:gd name="connsiteY8" fmla="*/ 389471 h 441476"/>
              <a:gd name="connsiteX9" fmla="*/ 242485 w 606724"/>
              <a:gd name="connsiteY9" fmla="*/ 389471 h 441476"/>
              <a:gd name="connsiteX10" fmla="*/ 314401 w 606724"/>
              <a:gd name="connsiteY10" fmla="*/ 433652 h 441476"/>
              <a:gd name="connsiteX11" fmla="*/ 277521 w 606724"/>
              <a:gd name="connsiteY11" fmla="*/ 441476 h 441476"/>
              <a:gd name="connsiteX12" fmla="*/ 202379 w 606724"/>
              <a:gd name="connsiteY12" fmla="*/ 441476 h 441476"/>
              <a:gd name="connsiteX13" fmla="*/ 113867 w 606724"/>
              <a:gd name="connsiteY13" fmla="*/ 353114 h 441476"/>
              <a:gd name="connsiteX14" fmla="*/ 202379 w 606724"/>
              <a:gd name="connsiteY14" fmla="*/ 264752 h 441476"/>
              <a:gd name="connsiteX15" fmla="*/ 328704 w 606724"/>
              <a:gd name="connsiteY15" fmla="*/ 241209 h 441476"/>
              <a:gd name="connsiteX16" fmla="*/ 403863 w 606724"/>
              <a:gd name="connsiteY16" fmla="*/ 241209 h 441476"/>
              <a:gd name="connsiteX17" fmla="*/ 492856 w 606724"/>
              <a:gd name="connsiteY17" fmla="*/ 329637 h 441476"/>
              <a:gd name="connsiteX18" fmla="*/ 403863 w 606724"/>
              <a:gd name="connsiteY18" fmla="*/ 418525 h 441476"/>
              <a:gd name="connsiteX19" fmla="*/ 328704 w 606724"/>
              <a:gd name="connsiteY19" fmla="*/ 418525 h 441476"/>
              <a:gd name="connsiteX20" fmla="*/ 320404 w 606724"/>
              <a:gd name="connsiteY20" fmla="*/ 418064 h 441476"/>
              <a:gd name="connsiteX21" fmla="*/ 316715 w 606724"/>
              <a:gd name="connsiteY21" fmla="*/ 417604 h 441476"/>
              <a:gd name="connsiteX22" fmla="*/ 240172 w 606724"/>
              <a:gd name="connsiteY22" fmla="*/ 332861 h 441476"/>
              <a:gd name="connsiteX23" fmla="*/ 277521 w 606724"/>
              <a:gd name="connsiteY23" fmla="*/ 332861 h 441476"/>
              <a:gd name="connsiteX24" fmla="*/ 294582 w 606724"/>
              <a:gd name="connsiteY24" fmla="*/ 342532 h 441476"/>
              <a:gd name="connsiteX25" fmla="*/ 328704 w 606724"/>
              <a:gd name="connsiteY25" fmla="*/ 366021 h 441476"/>
              <a:gd name="connsiteX26" fmla="*/ 383114 w 606724"/>
              <a:gd name="connsiteY26" fmla="*/ 366021 h 441476"/>
              <a:gd name="connsiteX27" fmla="*/ 403863 w 606724"/>
              <a:gd name="connsiteY27" fmla="*/ 366021 h 441476"/>
              <a:gd name="connsiteX28" fmla="*/ 440290 w 606724"/>
              <a:gd name="connsiteY28" fmla="*/ 329637 h 441476"/>
              <a:gd name="connsiteX29" fmla="*/ 403863 w 606724"/>
              <a:gd name="connsiteY29" fmla="*/ 293252 h 441476"/>
              <a:gd name="connsiteX30" fmla="*/ 364208 w 606724"/>
              <a:gd name="connsiteY30" fmla="*/ 293252 h 441476"/>
              <a:gd name="connsiteX31" fmla="*/ 291815 w 606724"/>
              <a:gd name="connsiteY31" fmla="*/ 249499 h 441476"/>
              <a:gd name="connsiteX32" fmla="*/ 328704 w 606724"/>
              <a:gd name="connsiteY32" fmla="*/ 241209 h 441476"/>
              <a:gd name="connsiteX33" fmla="*/ 260025 w 606724"/>
              <a:gd name="connsiteY33" fmla="*/ 0 h 441476"/>
              <a:gd name="connsiteX34" fmla="*/ 349466 w 606724"/>
              <a:gd name="connsiteY34" fmla="*/ 29925 h 441476"/>
              <a:gd name="connsiteX35" fmla="*/ 360069 w 606724"/>
              <a:gd name="connsiteY35" fmla="*/ 33148 h 441476"/>
              <a:gd name="connsiteX36" fmla="*/ 367446 w 606724"/>
              <a:gd name="connsiteY36" fmla="*/ 32687 h 441476"/>
              <a:gd name="connsiteX37" fmla="*/ 473945 w 606724"/>
              <a:gd name="connsiteY37" fmla="*/ 86553 h 441476"/>
              <a:gd name="connsiteX38" fmla="*/ 485471 w 606724"/>
              <a:gd name="connsiteY38" fmla="*/ 92998 h 441476"/>
              <a:gd name="connsiteX39" fmla="*/ 606724 w 606724"/>
              <a:gd name="connsiteY39" fmla="*/ 224669 h 441476"/>
              <a:gd name="connsiteX40" fmla="*/ 516822 w 606724"/>
              <a:gd name="connsiteY40" fmla="*/ 349894 h 441476"/>
              <a:gd name="connsiteX41" fmla="*/ 518666 w 606724"/>
              <a:gd name="connsiteY41" fmla="*/ 329637 h 441476"/>
              <a:gd name="connsiteX42" fmla="*/ 513134 w 606724"/>
              <a:gd name="connsiteY42" fmla="*/ 294648 h 441476"/>
              <a:gd name="connsiteX43" fmla="*/ 554166 w 606724"/>
              <a:gd name="connsiteY43" fmla="*/ 224669 h 441476"/>
              <a:gd name="connsiteX44" fmla="*/ 473945 w 606724"/>
              <a:gd name="connsiteY44" fmla="*/ 144561 h 441476"/>
              <a:gd name="connsiteX45" fmla="*/ 466108 w 606724"/>
              <a:gd name="connsiteY45" fmla="*/ 145022 h 441476"/>
              <a:gd name="connsiteX46" fmla="*/ 439829 w 606724"/>
              <a:gd name="connsiteY46" fmla="*/ 130289 h 441476"/>
              <a:gd name="connsiteX47" fmla="*/ 367446 w 606724"/>
              <a:gd name="connsiteY47" fmla="*/ 84711 h 441476"/>
              <a:gd name="connsiteX48" fmla="*/ 351310 w 606724"/>
              <a:gd name="connsiteY48" fmla="*/ 86553 h 441476"/>
              <a:gd name="connsiteX49" fmla="*/ 327797 w 606724"/>
              <a:gd name="connsiteY49" fmla="*/ 79647 h 441476"/>
              <a:gd name="connsiteX50" fmla="*/ 260025 w 606724"/>
              <a:gd name="connsiteY50" fmla="*/ 52024 h 441476"/>
              <a:gd name="connsiteX51" fmla="*/ 166434 w 606724"/>
              <a:gd name="connsiteY51" fmla="*/ 125225 h 441476"/>
              <a:gd name="connsiteX52" fmla="*/ 139233 w 606724"/>
              <a:gd name="connsiteY52" fmla="*/ 145022 h 441476"/>
              <a:gd name="connsiteX53" fmla="*/ 132317 w 606724"/>
              <a:gd name="connsiteY53" fmla="*/ 144561 h 441476"/>
              <a:gd name="connsiteX54" fmla="*/ 52097 w 606724"/>
              <a:gd name="connsiteY54" fmla="*/ 224669 h 441476"/>
              <a:gd name="connsiteX55" fmla="*/ 101428 w 606724"/>
              <a:gd name="connsiteY55" fmla="*/ 298791 h 441476"/>
              <a:gd name="connsiteX56" fmla="*/ 88058 w 606724"/>
              <a:gd name="connsiteY56" fmla="*/ 348973 h 441476"/>
              <a:gd name="connsiteX57" fmla="*/ 0 w 606724"/>
              <a:gd name="connsiteY57" fmla="*/ 224669 h 441476"/>
              <a:gd name="connsiteX58" fmla="*/ 113876 w 606724"/>
              <a:gd name="connsiteY58" fmla="*/ 93459 h 441476"/>
              <a:gd name="connsiteX59" fmla="*/ 125863 w 606724"/>
              <a:gd name="connsiteY59" fmla="*/ 84711 h 441476"/>
              <a:gd name="connsiteX60" fmla="*/ 260025 w 606724"/>
              <a:gd name="connsiteY60" fmla="*/ 0 h 4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24" h="441476">
                <a:moveTo>
                  <a:pt x="202379" y="264752"/>
                </a:moveTo>
                <a:lnTo>
                  <a:pt x="277521" y="264752"/>
                </a:lnTo>
                <a:cubicBezTo>
                  <a:pt x="325465" y="264752"/>
                  <a:pt x="364650" y="302490"/>
                  <a:pt x="366033" y="349892"/>
                </a:cubicBezTo>
                <a:lnTo>
                  <a:pt x="328692" y="349892"/>
                </a:lnTo>
                <a:cubicBezTo>
                  <a:pt x="321316" y="349892"/>
                  <a:pt x="314401" y="346211"/>
                  <a:pt x="311635" y="340228"/>
                </a:cubicBezTo>
                <a:cubicBezTo>
                  <a:pt x="305642" y="325961"/>
                  <a:pt x="293195" y="316757"/>
                  <a:pt x="277521" y="316757"/>
                </a:cubicBezTo>
                <a:lnTo>
                  <a:pt x="202379" y="316757"/>
                </a:lnTo>
                <a:cubicBezTo>
                  <a:pt x="182556" y="316757"/>
                  <a:pt x="165960" y="332864"/>
                  <a:pt x="165960" y="353114"/>
                </a:cubicBezTo>
                <a:cubicBezTo>
                  <a:pt x="165960" y="373364"/>
                  <a:pt x="182556" y="389471"/>
                  <a:pt x="202379" y="389471"/>
                </a:cubicBezTo>
                <a:lnTo>
                  <a:pt x="242485" y="389471"/>
                </a:lnTo>
                <a:cubicBezTo>
                  <a:pt x="259081" y="412942"/>
                  <a:pt x="284897" y="429510"/>
                  <a:pt x="314401" y="433652"/>
                </a:cubicBezTo>
                <a:cubicBezTo>
                  <a:pt x="303337" y="438715"/>
                  <a:pt x="290890" y="441476"/>
                  <a:pt x="277521" y="441476"/>
                </a:cubicBezTo>
                <a:lnTo>
                  <a:pt x="202379" y="441476"/>
                </a:lnTo>
                <a:cubicBezTo>
                  <a:pt x="153513" y="441476"/>
                  <a:pt x="113867" y="401897"/>
                  <a:pt x="113867" y="353114"/>
                </a:cubicBezTo>
                <a:cubicBezTo>
                  <a:pt x="113867" y="304331"/>
                  <a:pt x="153513" y="264752"/>
                  <a:pt x="202379" y="264752"/>
                </a:cubicBezTo>
                <a:close/>
                <a:moveTo>
                  <a:pt x="328704" y="241209"/>
                </a:moveTo>
                <a:lnTo>
                  <a:pt x="403863" y="241209"/>
                </a:lnTo>
                <a:cubicBezTo>
                  <a:pt x="452740" y="241209"/>
                  <a:pt x="492856" y="280817"/>
                  <a:pt x="492856" y="329637"/>
                </a:cubicBezTo>
                <a:cubicBezTo>
                  <a:pt x="492856" y="378456"/>
                  <a:pt x="452740" y="418525"/>
                  <a:pt x="403863" y="418525"/>
                </a:cubicBezTo>
                <a:lnTo>
                  <a:pt x="328704" y="418525"/>
                </a:lnTo>
                <a:cubicBezTo>
                  <a:pt x="325937" y="418525"/>
                  <a:pt x="323170" y="418064"/>
                  <a:pt x="320404" y="418064"/>
                </a:cubicBezTo>
                <a:lnTo>
                  <a:pt x="316715" y="417604"/>
                </a:lnTo>
                <a:cubicBezTo>
                  <a:pt x="265994" y="411617"/>
                  <a:pt x="240172" y="364639"/>
                  <a:pt x="240172" y="332861"/>
                </a:cubicBezTo>
                <a:lnTo>
                  <a:pt x="277521" y="332861"/>
                </a:lnTo>
                <a:cubicBezTo>
                  <a:pt x="284438" y="332861"/>
                  <a:pt x="291815" y="336085"/>
                  <a:pt x="294582" y="342532"/>
                </a:cubicBezTo>
                <a:cubicBezTo>
                  <a:pt x="305649" y="366482"/>
                  <a:pt x="327320" y="366021"/>
                  <a:pt x="328704" y="366021"/>
                </a:cubicBezTo>
                <a:lnTo>
                  <a:pt x="383114" y="366021"/>
                </a:lnTo>
                <a:lnTo>
                  <a:pt x="403863" y="366021"/>
                </a:lnTo>
                <a:cubicBezTo>
                  <a:pt x="424152" y="366021"/>
                  <a:pt x="440290" y="349901"/>
                  <a:pt x="440290" y="329637"/>
                </a:cubicBezTo>
                <a:cubicBezTo>
                  <a:pt x="440290" y="309833"/>
                  <a:pt x="424152" y="293252"/>
                  <a:pt x="403863" y="293252"/>
                </a:cubicBezTo>
                <a:lnTo>
                  <a:pt x="364208" y="293252"/>
                </a:lnTo>
                <a:cubicBezTo>
                  <a:pt x="347609" y="269764"/>
                  <a:pt x="321787" y="253184"/>
                  <a:pt x="291815" y="249499"/>
                </a:cubicBezTo>
                <a:cubicBezTo>
                  <a:pt x="303343" y="243972"/>
                  <a:pt x="315793" y="241209"/>
                  <a:pt x="328704" y="241209"/>
                </a:cubicBezTo>
                <a:close/>
                <a:moveTo>
                  <a:pt x="260025" y="0"/>
                </a:moveTo>
                <a:cubicBezTo>
                  <a:pt x="292758" y="0"/>
                  <a:pt x="323648" y="10589"/>
                  <a:pt x="349466" y="29925"/>
                </a:cubicBezTo>
                <a:cubicBezTo>
                  <a:pt x="352232" y="32227"/>
                  <a:pt x="355920" y="33148"/>
                  <a:pt x="360069" y="33148"/>
                </a:cubicBezTo>
                <a:cubicBezTo>
                  <a:pt x="362375" y="32687"/>
                  <a:pt x="365141" y="32687"/>
                  <a:pt x="367446" y="32687"/>
                </a:cubicBezTo>
                <a:cubicBezTo>
                  <a:pt x="409861" y="32687"/>
                  <a:pt x="449511" y="53405"/>
                  <a:pt x="473945" y="86553"/>
                </a:cubicBezTo>
                <a:cubicBezTo>
                  <a:pt x="476712" y="90236"/>
                  <a:pt x="480861" y="92538"/>
                  <a:pt x="485471" y="92998"/>
                </a:cubicBezTo>
                <a:cubicBezTo>
                  <a:pt x="553244" y="98523"/>
                  <a:pt x="606724" y="155611"/>
                  <a:pt x="606724" y="224669"/>
                </a:cubicBezTo>
                <a:cubicBezTo>
                  <a:pt x="606724" y="282678"/>
                  <a:pt x="568919" y="331939"/>
                  <a:pt x="516822" y="349894"/>
                </a:cubicBezTo>
                <a:cubicBezTo>
                  <a:pt x="518205" y="343449"/>
                  <a:pt x="518666" y="336543"/>
                  <a:pt x="518666" y="329637"/>
                </a:cubicBezTo>
                <a:cubicBezTo>
                  <a:pt x="518666" y="317667"/>
                  <a:pt x="516822" y="305697"/>
                  <a:pt x="513134" y="294648"/>
                </a:cubicBezTo>
                <a:cubicBezTo>
                  <a:pt x="537569" y="280836"/>
                  <a:pt x="554166" y="254594"/>
                  <a:pt x="554166" y="224669"/>
                </a:cubicBezTo>
                <a:cubicBezTo>
                  <a:pt x="554166" y="180472"/>
                  <a:pt x="518205" y="144561"/>
                  <a:pt x="473945" y="144561"/>
                </a:cubicBezTo>
                <a:cubicBezTo>
                  <a:pt x="471179" y="144561"/>
                  <a:pt x="468874" y="144561"/>
                  <a:pt x="466108" y="145022"/>
                </a:cubicBezTo>
                <a:cubicBezTo>
                  <a:pt x="455043" y="145943"/>
                  <a:pt x="444439" y="139958"/>
                  <a:pt x="439829" y="130289"/>
                </a:cubicBezTo>
                <a:cubicBezTo>
                  <a:pt x="426459" y="102206"/>
                  <a:pt x="398797" y="84711"/>
                  <a:pt x="367446" y="84711"/>
                </a:cubicBezTo>
                <a:cubicBezTo>
                  <a:pt x="361914" y="84711"/>
                  <a:pt x="356381" y="85632"/>
                  <a:pt x="351310" y="86553"/>
                </a:cubicBezTo>
                <a:cubicBezTo>
                  <a:pt x="342550" y="88394"/>
                  <a:pt x="333790" y="85632"/>
                  <a:pt x="327797" y="79647"/>
                </a:cubicBezTo>
                <a:cubicBezTo>
                  <a:pt x="309355" y="62152"/>
                  <a:pt x="285382" y="52024"/>
                  <a:pt x="260025" y="52024"/>
                </a:cubicBezTo>
                <a:cubicBezTo>
                  <a:pt x="215765" y="52024"/>
                  <a:pt x="177499" y="82409"/>
                  <a:pt x="166434" y="125225"/>
                </a:cubicBezTo>
                <a:cubicBezTo>
                  <a:pt x="163668" y="137656"/>
                  <a:pt x="151681" y="145943"/>
                  <a:pt x="139233" y="145022"/>
                </a:cubicBezTo>
                <a:cubicBezTo>
                  <a:pt x="136928" y="144561"/>
                  <a:pt x="134623" y="144561"/>
                  <a:pt x="132317" y="144561"/>
                </a:cubicBezTo>
                <a:cubicBezTo>
                  <a:pt x="88058" y="144561"/>
                  <a:pt x="52097" y="180472"/>
                  <a:pt x="52097" y="224669"/>
                </a:cubicBezTo>
                <a:cubicBezTo>
                  <a:pt x="52097" y="257817"/>
                  <a:pt x="72844" y="286361"/>
                  <a:pt x="101428" y="298791"/>
                </a:cubicBezTo>
                <a:cubicBezTo>
                  <a:pt x="93590" y="313523"/>
                  <a:pt x="88519" y="331018"/>
                  <a:pt x="88058" y="348973"/>
                </a:cubicBezTo>
                <a:cubicBezTo>
                  <a:pt x="36883" y="331018"/>
                  <a:pt x="0" y="282217"/>
                  <a:pt x="0" y="224669"/>
                </a:cubicBezTo>
                <a:cubicBezTo>
                  <a:pt x="0" y="157913"/>
                  <a:pt x="49331" y="102666"/>
                  <a:pt x="113876" y="93459"/>
                </a:cubicBezTo>
                <a:cubicBezTo>
                  <a:pt x="118947" y="92998"/>
                  <a:pt x="123558" y="89775"/>
                  <a:pt x="125863" y="84711"/>
                </a:cubicBezTo>
                <a:cubicBezTo>
                  <a:pt x="150298" y="33608"/>
                  <a:pt x="201934" y="0"/>
                  <a:pt x="260025" y="0"/>
                </a:cubicBezTo>
                <a:close/>
              </a:path>
            </a:pathLst>
          </a:cu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PA-椭圆 5"/>
          <p:cNvSpPr/>
          <p:nvPr>
            <p:custDataLst>
              <p:tags r:id="rId2"/>
            </p:custDataLst>
          </p:nvPr>
        </p:nvSpPr>
        <p:spPr>
          <a:xfrm>
            <a:off x="358777" y="1196793"/>
            <a:ext cx="530225" cy="385812"/>
          </a:xfrm>
          <a:custGeom>
            <a:avLst/>
            <a:gdLst>
              <a:gd name="connsiteX0" fmla="*/ 202379 w 606724"/>
              <a:gd name="connsiteY0" fmla="*/ 264752 h 441476"/>
              <a:gd name="connsiteX1" fmla="*/ 277521 w 606724"/>
              <a:gd name="connsiteY1" fmla="*/ 264752 h 441476"/>
              <a:gd name="connsiteX2" fmla="*/ 366033 w 606724"/>
              <a:gd name="connsiteY2" fmla="*/ 349892 h 441476"/>
              <a:gd name="connsiteX3" fmla="*/ 328692 w 606724"/>
              <a:gd name="connsiteY3" fmla="*/ 349892 h 441476"/>
              <a:gd name="connsiteX4" fmla="*/ 311635 w 606724"/>
              <a:gd name="connsiteY4" fmla="*/ 340228 h 441476"/>
              <a:gd name="connsiteX5" fmla="*/ 277521 w 606724"/>
              <a:gd name="connsiteY5" fmla="*/ 316757 h 441476"/>
              <a:gd name="connsiteX6" fmla="*/ 202379 w 606724"/>
              <a:gd name="connsiteY6" fmla="*/ 316757 h 441476"/>
              <a:gd name="connsiteX7" fmla="*/ 165960 w 606724"/>
              <a:gd name="connsiteY7" fmla="*/ 353114 h 441476"/>
              <a:gd name="connsiteX8" fmla="*/ 202379 w 606724"/>
              <a:gd name="connsiteY8" fmla="*/ 389471 h 441476"/>
              <a:gd name="connsiteX9" fmla="*/ 242485 w 606724"/>
              <a:gd name="connsiteY9" fmla="*/ 389471 h 441476"/>
              <a:gd name="connsiteX10" fmla="*/ 314401 w 606724"/>
              <a:gd name="connsiteY10" fmla="*/ 433652 h 441476"/>
              <a:gd name="connsiteX11" fmla="*/ 277521 w 606724"/>
              <a:gd name="connsiteY11" fmla="*/ 441476 h 441476"/>
              <a:gd name="connsiteX12" fmla="*/ 202379 w 606724"/>
              <a:gd name="connsiteY12" fmla="*/ 441476 h 441476"/>
              <a:gd name="connsiteX13" fmla="*/ 113867 w 606724"/>
              <a:gd name="connsiteY13" fmla="*/ 353114 h 441476"/>
              <a:gd name="connsiteX14" fmla="*/ 202379 w 606724"/>
              <a:gd name="connsiteY14" fmla="*/ 264752 h 441476"/>
              <a:gd name="connsiteX15" fmla="*/ 328704 w 606724"/>
              <a:gd name="connsiteY15" fmla="*/ 241209 h 441476"/>
              <a:gd name="connsiteX16" fmla="*/ 403863 w 606724"/>
              <a:gd name="connsiteY16" fmla="*/ 241209 h 441476"/>
              <a:gd name="connsiteX17" fmla="*/ 492856 w 606724"/>
              <a:gd name="connsiteY17" fmla="*/ 329637 h 441476"/>
              <a:gd name="connsiteX18" fmla="*/ 403863 w 606724"/>
              <a:gd name="connsiteY18" fmla="*/ 418525 h 441476"/>
              <a:gd name="connsiteX19" fmla="*/ 328704 w 606724"/>
              <a:gd name="connsiteY19" fmla="*/ 418525 h 441476"/>
              <a:gd name="connsiteX20" fmla="*/ 320404 w 606724"/>
              <a:gd name="connsiteY20" fmla="*/ 418064 h 441476"/>
              <a:gd name="connsiteX21" fmla="*/ 316715 w 606724"/>
              <a:gd name="connsiteY21" fmla="*/ 417604 h 441476"/>
              <a:gd name="connsiteX22" fmla="*/ 240172 w 606724"/>
              <a:gd name="connsiteY22" fmla="*/ 332861 h 441476"/>
              <a:gd name="connsiteX23" fmla="*/ 277521 w 606724"/>
              <a:gd name="connsiteY23" fmla="*/ 332861 h 441476"/>
              <a:gd name="connsiteX24" fmla="*/ 294582 w 606724"/>
              <a:gd name="connsiteY24" fmla="*/ 342532 h 441476"/>
              <a:gd name="connsiteX25" fmla="*/ 328704 w 606724"/>
              <a:gd name="connsiteY25" fmla="*/ 366021 h 441476"/>
              <a:gd name="connsiteX26" fmla="*/ 383114 w 606724"/>
              <a:gd name="connsiteY26" fmla="*/ 366021 h 441476"/>
              <a:gd name="connsiteX27" fmla="*/ 403863 w 606724"/>
              <a:gd name="connsiteY27" fmla="*/ 366021 h 441476"/>
              <a:gd name="connsiteX28" fmla="*/ 440290 w 606724"/>
              <a:gd name="connsiteY28" fmla="*/ 329637 h 441476"/>
              <a:gd name="connsiteX29" fmla="*/ 403863 w 606724"/>
              <a:gd name="connsiteY29" fmla="*/ 293252 h 441476"/>
              <a:gd name="connsiteX30" fmla="*/ 364208 w 606724"/>
              <a:gd name="connsiteY30" fmla="*/ 293252 h 441476"/>
              <a:gd name="connsiteX31" fmla="*/ 291815 w 606724"/>
              <a:gd name="connsiteY31" fmla="*/ 249499 h 441476"/>
              <a:gd name="connsiteX32" fmla="*/ 328704 w 606724"/>
              <a:gd name="connsiteY32" fmla="*/ 241209 h 441476"/>
              <a:gd name="connsiteX33" fmla="*/ 260025 w 606724"/>
              <a:gd name="connsiteY33" fmla="*/ 0 h 441476"/>
              <a:gd name="connsiteX34" fmla="*/ 349466 w 606724"/>
              <a:gd name="connsiteY34" fmla="*/ 29925 h 441476"/>
              <a:gd name="connsiteX35" fmla="*/ 360069 w 606724"/>
              <a:gd name="connsiteY35" fmla="*/ 33148 h 441476"/>
              <a:gd name="connsiteX36" fmla="*/ 367446 w 606724"/>
              <a:gd name="connsiteY36" fmla="*/ 32687 h 441476"/>
              <a:gd name="connsiteX37" fmla="*/ 473945 w 606724"/>
              <a:gd name="connsiteY37" fmla="*/ 86553 h 441476"/>
              <a:gd name="connsiteX38" fmla="*/ 485471 w 606724"/>
              <a:gd name="connsiteY38" fmla="*/ 92998 h 441476"/>
              <a:gd name="connsiteX39" fmla="*/ 606724 w 606724"/>
              <a:gd name="connsiteY39" fmla="*/ 224669 h 441476"/>
              <a:gd name="connsiteX40" fmla="*/ 516822 w 606724"/>
              <a:gd name="connsiteY40" fmla="*/ 349894 h 441476"/>
              <a:gd name="connsiteX41" fmla="*/ 518666 w 606724"/>
              <a:gd name="connsiteY41" fmla="*/ 329637 h 441476"/>
              <a:gd name="connsiteX42" fmla="*/ 513134 w 606724"/>
              <a:gd name="connsiteY42" fmla="*/ 294648 h 441476"/>
              <a:gd name="connsiteX43" fmla="*/ 554166 w 606724"/>
              <a:gd name="connsiteY43" fmla="*/ 224669 h 441476"/>
              <a:gd name="connsiteX44" fmla="*/ 473945 w 606724"/>
              <a:gd name="connsiteY44" fmla="*/ 144561 h 441476"/>
              <a:gd name="connsiteX45" fmla="*/ 466108 w 606724"/>
              <a:gd name="connsiteY45" fmla="*/ 145022 h 441476"/>
              <a:gd name="connsiteX46" fmla="*/ 439829 w 606724"/>
              <a:gd name="connsiteY46" fmla="*/ 130289 h 441476"/>
              <a:gd name="connsiteX47" fmla="*/ 367446 w 606724"/>
              <a:gd name="connsiteY47" fmla="*/ 84711 h 441476"/>
              <a:gd name="connsiteX48" fmla="*/ 351310 w 606724"/>
              <a:gd name="connsiteY48" fmla="*/ 86553 h 441476"/>
              <a:gd name="connsiteX49" fmla="*/ 327797 w 606724"/>
              <a:gd name="connsiteY49" fmla="*/ 79647 h 441476"/>
              <a:gd name="connsiteX50" fmla="*/ 260025 w 606724"/>
              <a:gd name="connsiteY50" fmla="*/ 52024 h 441476"/>
              <a:gd name="connsiteX51" fmla="*/ 166434 w 606724"/>
              <a:gd name="connsiteY51" fmla="*/ 125225 h 441476"/>
              <a:gd name="connsiteX52" fmla="*/ 139233 w 606724"/>
              <a:gd name="connsiteY52" fmla="*/ 145022 h 441476"/>
              <a:gd name="connsiteX53" fmla="*/ 132317 w 606724"/>
              <a:gd name="connsiteY53" fmla="*/ 144561 h 441476"/>
              <a:gd name="connsiteX54" fmla="*/ 52097 w 606724"/>
              <a:gd name="connsiteY54" fmla="*/ 224669 h 441476"/>
              <a:gd name="connsiteX55" fmla="*/ 101428 w 606724"/>
              <a:gd name="connsiteY55" fmla="*/ 298791 h 441476"/>
              <a:gd name="connsiteX56" fmla="*/ 88058 w 606724"/>
              <a:gd name="connsiteY56" fmla="*/ 348973 h 441476"/>
              <a:gd name="connsiteX57" fmla="*/ 0 w 606724"/>
              <a:gd name="connsiteY57" fmla="*/ 224669 h 441476"/>
              <a:gd name="connsiteX58" fmla="*/ 113876 w 606724"/>
              <a:gd name="connsiteY58" fmla="*/ 93459 h 441476"/>
              <a:gd name="connsiteX59" fmla="*/ 125863 w 606724"/>
              <a:gd name="connsiteY59" fmla="*/ 84711 h 441476"/>
              <a:gd name="connsiteX60" fmla="*/ 260025 w 606724"/>
              <a:gd name="connsiteY60" fmla="*/ 0 h 44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24" h="441476">
                <a:moveTo>
                  <a:pt x="202379" y="264752"/>
                </a:moveTo>
                <a:lnTo>
                  <a:pt x="277521" y="264752"/>
                </a:lnTo>
                <a:cubicBezTo>
                  <a:pt x="325465" y="264752"/>
                  <a:pt x="364650" y="302490"/>
                  <a:pt x="366033" y="349892"/>
                </a:cubicBezTo>
                <a:lnTo>
                  <a:pt x="328692" y="349892"/>
                </a:lnTo>
                <a:cubicBezTo>
                  <a:pt x="321316" y="349892"/>
                  <a:pt x="314401" y="346211"/>
                  <a:pt x="311635" y="340228"/>
                </a:cubicBezTo>
                <a:cubicBezTo>
                  <a:pt x="305642" y="325961"/>
                  <a:pt x="293195" y="316757"/>
                  <a:pt x="277521" y="316757"/>
                </a:cubicBezTo>
                <a:lnTo>
                  <a:pt x="202379" y="316757"/>
                </a:lnTo>
                <a:cubicBezTo>
                  <a:pt x="182556" y="316757"/>
                  <a:pt x="165960" y="332864"/>
                  <a:pt x="165960" y="353114"/>
                </a:cubicBezTo>
                <a:cubicBezTo>
                  <a:pt x="165960" y="373364"/>
                  <a:pt x="182556" y="389471"/>
                  <a:pt x="202379" y="389471"/>
                </a:cubicBezTo>
                <a:lnTo>
                  <a:pt x="242485" y="389471"/>
                </a:lnTo>
                <a:cubicBezTo>
                  <a:pt x="259081" y="412942"/>
                  <a:pt x="284897" y="429510"/>
                  <a:pt x="314401" y="433652"/>
                </a:cubicBezTo>
                <a:cubicBezTo>
                  <a:pt x="303337" y="438715"/>
                  <a:pt x="290890" y="441476"/>
                  <a:pt x="277521" y="441476"/>
                </a:cubicBezTo>
                <a:lnTo>
                  <a:pt x="202379" y="441476"/>
                </a:lnTo>
                <a:cubicBezTo>
                  <a:pt x="153513" y="441476"/>
                  <a:pt x="113867" y="401897"/>
                  <a:pt x="113867" y="353114"/>
                </a:cubicBezTo>
                <a:cubicBezTo>
                  <a:pt x="113867" y="304331"/>
                  <a:pt x="153513" y="264752"/>
                  <a:pt x="202379" y="264752"/>
                </a:cubicBezTo>
                <a:close/>
                <a:moveTo>
                  <a:pt x="328704" y="241209"/>
                </a:moveTo>
                <a:lnTo>
                  <a:pt x="403863" y="241209"/>
                </a:lnTo>
                <a:cubicBezTo>
                  <a:pt x="452740" y="241209"/>
                  <a:pt x="492856" y="280817"/>
                  <a:pt x="492856" y="329637"/>
                </a:cubicBezTo>
                <a:cubicBezTo>
                  <a:pt x="492856" y="378456"/>
                  <a:pt x="452740" y="418525"/>
                  <a:pt x="403863" y="418525"/>
                </a:cubicBezTo>
                <a:lnTo>
                  <a:pt x="328704" y="418525"/>
                </a:lnTo>
                <a:cubicBezTo>
                  <a:pt x="325937" y="418525"/>
                  <a:pt x="323170" y="418064"/>
                  <a:pt x="320404" y="418064"/>
                </a:cubicBezTo>
                <a:lnTo>
                  <a:pt x="316715" y="417604"/>
                </a:lnTo>
                <a:cubicBezTo>
                  <a:pt x="265994" y="411617"/>
                  <a:pt x="240172" y="364639"/>
                  <a:pt x="240172" y="332861"/>
                </a:cubicBezTo>
                <a:lnTo>
                  <a:pt x="277521" y="332861"/>
                </a:lnTo>
                <a:cubicBezTo>
                  <a:pt x="284438" y="332861"/>
                  <a:pt x="291815" y="336085"/>
                  <a:pt x="294582" y="342532"/>
                </a:cubicBezTo>
                <a:cubicBezTo>
                  <a:pt x="305649" y="366482"/>
                  <a:pt x="327320" y="366021"/>
                  <a:pt x="328704" y="366021"/>
                </a:cubicBezTo>
                <a:lnTo>
                  <a:pt x="383114" y="366021"/>
                </a:lnTo>
                <a:lnTo>
                  <a:pt x="403863" y="366021"/>
                </a:lnTo>
                <a:cubicBezTo>
                  <a:pt x="424152" y="366021"/>
                  <a:pt x="440290" y="349901"/>
                  <a:pt x="440290" y="329637"/>
                </a:cubicBezTo>
                <a:cubicBezTo>
                  <a:pt x="440290" y="309833"/>
                  <a:pt x="424152" y="293252"/>
                  <a:pt x="403863" y="293252"/>
                </a:cubicBezTo>
                <a:lnTo>
                  <a:pt x="364208" y="293252"/>
                </a:lnTo>
                <a:cubicBezTo>
                  <a:pt x="347609" y="269764"/>
                  <a:pt x="321787" y="253184"/>
                  <a:pt x="291815" y="249499"/>
                </a:cubicBezTo>
                <a:cubicBezTo>
                  <a:pt x="303343" y="243972"/>
                  <a:pt x="315793" y="241209"/>
                  <a:pt x="328704" y="241209"/>
                </a:cubicBezTo>
                <a:close/>
                <a:moveTo>
                  <a:pt x="260025" y="0"/>
                </a:moveTo>
                <a:cubicBezTo>
                  <a:pt x="292758" y="0"/>
                  <a:pt x="323648" y="10589"/>
                  <a:pt x="349466" y="29925"/>
                </a:cubicBezTo>
                <a:cubicBezTo>
                  <a:pt x="352232" y="32227"/>
                  <a:pt x="355920" y="33148"/>
                  <a:pt x="360069" y="33148"/>
                </a:cubicBezTo>
                <a:cubicBezTo>
                  <a:pt x="362375" y="32687"/>
                  <a:pt x="365141" y="32687"/>
                  <a:pt x="367446" y="32687"/>
                </a:cubicBezTo>
                <a:cubicBezTo>
                  <a:pt x="409861" y="32687"/>
                  <a:pt x="449511" y="53405"/>
                  <a:pt x="473945" y="86553"/>
                </a:cubicBezTo>
                <a:cubicBezTo>
                  <a:pt x="476712" y="90236"/>
                  <a:pt x="480861" y="92538"/>
                  <a:pt x="485471" y="92998"/>
                </a:cubicBezTo>
                <a:cubicBezTo>
                  <a:pt x="553244" y="98523"/>
                  <a:pt x="606724" y="155611"/>
                  <a:pt x="606724" y="224669"/>
                </a:cubicBezTo>
                <a:cubicBezTo>
                  <a:pt x="606724" y="282678"/>
                  <a:pt x="568919" y="331939"/>
                  <a:pt x="516822" y="349894"/>
                </a:cubicBezTo>
                <a:cubicBezTo>
                  <a:pt x="518205" y="343449"/>
                  <a:pt x="518666" y="336543"/>
                  <a:pt x="518666" y="329637"/>
                </a:cubicBezTo>
                <a:cubicBezTo>
                  <a:pt x="518666" y="317667"/>
                  <a:pt x="516822" y="305697"/>
                  <a:pt x="513134" y="294648"/>
                </a:cubicBezTo>
                <a:cubicBezTo>
                  <a:pt x="537569" y="280836"/>
                  <a:pt x="554166" y="254594"/>
                  <a:pt x="554166" y="224669"/>
                </a:cubicBezTo>
                <a:cubicBezTo>
                  <a:pt x="554166" y="180472"/>
                  <a:pt x="518205" y="144561"/>
                  <a:pt x="473945" y="144561"/>
                </a:cubicBezTo>
                <a:cubicBezTo>
                  <a:pt x="471179" y="144561"/>
                  <a:pt x="468874" y="144561"/>
                  <a:pt x="466108" y="145022"/>
                </a:cubicBezTo>
                <a:cubicBezTo>
                  <a:pt x="455043" y="145943"/>
                  <a:pt x="444439" y="139958"/>
                  <a:pt x="439829" y="130289"/>
                </a:cubicBezTo>
                <a:cubicBezTo>
                  <a:pt x="426459" y="102206"/>
                  <a:pt x="398797" y="84711"/>
                  <a:pt x="367446" y="84711"/>
                </a:cubicBezTo>
                <a:cubicBezTo>
                  <a:pt x="361914" y="84711"/>
                  <a:pt x="356381" y="85632"/>
                  <a:pt x="351310" y="86553"/>
                </a:cubicBezTo>
                <a:cubicBezTo>
                  <a:pt x="342550" y="88394"/>
                  <a:pt x="333790" y="85632"/>
                  <a:pt x="327797" y="79647"/>
                </a:cubicBezTo>
                <a:cubicBezTo>
                  <a:pt x="309355" y="62152"/>
                  <a:pt x="285382" y="52024"/>
                  <a:pt x="260025" y="52024"/>
                </a:cubicBezTo>
                <a:cubicBezTo>
                  <a:pt x="215765" y="52024"/>
                  <a:pt x="177499" y="82409"/>
                  <a:pt x="166434" y="125225"/>
                </a:cubicBezTo>
                <a:cubicBezTo>
                  <a:pt x="163668" y="137656"/>
                  <a:pt x="151681" y="145943"/>
                  <a:pt x="139233" y="145022"/>
                </a:cubicBezTo>
                <a:cubicBezTo>
                  <a:pt x="136928" y="144561"/>
                  <a:pt x="134623" y="144561"/>
                  <a:pt x="132317" y="144561"/>
                </a:cubicBezTo>
                <a:cubicBezTo>
                  <a:pt x="88058" y="144561"/>
                  <a:pt x="52097" y="180472"/>
                  <a:pt x="52097" y="224669"/>
                </a:cubicBezTo>
                <a:cubicBezTo>
                  <a:pt x="52097" y="257817"/>
                  <a:pt x="72844" y="286361"/>
                  <a:pt x="101428" y="298791"/>
                </a:cubicBezTo>
                <a:cubicBezTo>
                  <a:pt x="93590" y="313523"/>
                  <a:pt x="88519" y="331018"/>
                  <a:pt x="88058" y="348973"/>
                </a:cubicBezTo>
                <a:cubicBezTo>
                  <a:pt x="36883" y="331018"/>
                  <a:pt x="0" y="282217"/>
                  <a:pt x="0" y="224669"/>
                </a:cubicBezTo>
                <a:cubicBezTo>
                  <a:pt x="0" y="157913"/>
                  <a:pt x="49331" y="102666"/>
                  <a:pt x="113876" y="93459"/>
                </a:cubicBezTo>
                <a:cubicBezTo>
                  <a:pt x="118947" y="92998"/>
                  <a:pt x="123558" y="89775"/>
                  <a:pt x="125863" y="84711"/>
                </a:cubicBezTo>
                <a:cubicBezTo>
                  <a:pt x="150298" y="33608"/>
                  <a:pt x="201934" y="0"/>
                  <a:pt x="260025" y="0"/>
                </a:cubicBezTo>
                <a:close/>
              </a:path>
            </a:pathLst>
          </a:cu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PA-组合 7"/>
          <p:cNvGrpSpPr/>
          <p:nvPr>
            <p:custDataLst>
              <p:tags r:id="rId3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21" name="PA-矩形 4"/>
            <p:cNvSpPr/>
            <p:nvPr>
              <p:custDataLst>
                <p:tags r:id="rId4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微软雅黑" panose="020B0503020204020204" pitchFamily="34" charset="-122"/>
              </a:endParaRPr>
            </a:p>
          </p:txBody>
        </p:sp>
        <p:sp>
          <p:nvSpPr>
            <p:cNvPr id="22" name="PA-矩形 3"/>
            <p:cNvSpPr/>
            <p:nvPr>
              <p:custDataLst>
                <p:tags r:id="rId5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panose="020B0503020204020204" pitchFamily="34" charset="-122"/>
              </a:endParaRPr>
            </a:p>
          </p:txBody>
        </p:sp>
      </p:grpSp>
      <p:sp>
        <p:nvSpPr>
          <p:cNvPr id="23" name="PA-文本框 8"/>
          <p:cNvSpPr txBox="1"/>
          <p:nvPr>
            <p:custDataLst>
              <p:tags r:id="rId6"/>
            </p:custDataLst>
          </p:nvPr>
        </p:nvSpPr>
        <p:spPr>
          <a:xfrm>
            <a:off x="1247887" y="262118"/>
            <a:ext cx="178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拓展知识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Title 6"/>
          <p:cNvSpPr txBox="1"/>
          <p:nvPr>
            <p:custDataLst>
              <p:tags r:id="rId7"/>
            </p:custDataLst>
          </p:nvPr>
        </p:nvSpPr>
        <p:spPr>
          <a:xfrm>
            <a:off x="3530600" y="99060"/>
            <a:ext cx="5130800" cy="8302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67500" tIns="35100" rIns="67500" bIns="351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3300" b="1" i="0" u="none" strike="noStrike" kern="1200" cap="none" spc="300" normalizeH="0" baseline="0" noProof="1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日本の新幹線</a:t>
            </a:r>
            <a:endParaRPr kumimoji="0" lang="ja-JP" altLang="en-US" sz="3300" b="1" i="0" u="none" strike="noStrike" kern="1200" cap="none" spc="300" normalizeH="0" baseline="0" noProof="1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530" name="Picture 4" descr="クリックすると新しいウィンドウで開きます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663" y="3579813"/>
            <a:ext cx="8756650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161415" y="1136650"/>
            <a:ext cx="55245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東海道・山陽新幹線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：のぞみ、ひかり、こだま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山陽・九州新幹線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：みずほ、さくら、つばめ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東北新幹線：はやぶさ、はやて、やまびこ、なすの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山形新幹線：つばさ、やまびこ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秋田新幹線：こまち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上越新幹線：とき、たにがわ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長野新幹線：あさま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2533" name="Picture 6" descr="クリックすると新しいウィンドウで開きます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9600" y="1136650"/>
            <a:ext cx="3738880" cy="3860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PA-文本框 45"/>
          <p:cNvSpPr txBox="1"/>
          <p:nvPr>
            <p:custDataLst>
              <p:tags r:id="rId2"/>
            </p:custDataLst>
          </p:nvPr>
        </p:nvSpPr>
        <p:spPr>
          <a:xfrm>
            <a:off x="931544" y="633730"/>
            <a:ext cx="10417175" cy="48610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ja-JP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ja-JP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課　宿題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（作业）</a:t>
            </a:r>
            <a:r>
              <a:rPr lang="en-US" altLang="ja-JP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30</a:t>
            </a:r>
            <a:r>
              <a:rPr lang="ja-JP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endParaRPr lang="en-US" altLang="ja-JP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一、写出下列平假名的汉字。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１、めがね（　　　　）は本棚にあります。　　　　　　　　　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、こうえん（　　　　）に犬がいます。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、近くにちかてつ（　　　　）のえき（　　　）があります。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、銀行のとなり（　　　）にばいてん（　　　）があります。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、りょうしん（　　　　）はとうきょう（　　　　）います。　　　　　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、とけい（　　　　）ははこ（　　　）にあります。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适合的助词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填入括号内</a:t>
            </a:r>
            <a:r>
              <a:rPr lang="zh-CN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ja-JP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（は　も　と　が　に　か　ね　の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１、これは田中さんの車ですか。はい、それ（　　）田中さんの車です。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２、ジョンさんはアメリカ人です（　　）、イギリス人ですか。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３、田中さんの後ろに誰（　　）いません。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４、箱の中に何（なに）（　　　）ありますか。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５、ベッドの上（　　）辞書があります。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６、地下鉄の駅はここです（　　　）。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７、李さん（　　　）陳さんは公園にいます。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８、わたしの母は大学（　　　）教授です。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９、日曜日（　　　）休みます。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10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、猫（　　　）庭にいます。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PA-文本框 45"/>
          <p:cNvSpPr txBox="1"/>
          <p:nvPr>
            <p:custDataLst>
              <p:tags r:id="rId2"/>
            </p:custDataLst>
          </p:nvPr>
        </p:nvSpPr>
        <p:spPr>
          <a:xfrm>
            <a:off x="907476" y="347080"/>
            <a:ext cx="9519920" cy="63166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三、从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abc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中选择正确的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词语填入括号内</a:t>
            </a:r>
            <a:r>
              <a:rPr lang="zh-CN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ja-JP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５点</a:t>
            </a:r>
            <a:endParaRPr lang="zh-CN" altLang="ja-JP" sz="12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１、机の上に（　　　　）があります。    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妹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２、家の隣に（　　　　）がいます。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猫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車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３、部屋に（　　　）がいますか。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妹がいます。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誰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４、かばん売り場は（　　　　）階にありますか。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どこ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５、公園に（　　　）がいますか。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犬がいます。　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何　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誰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６、ご両親は（　　　　）にいますか。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どの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どれ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どこ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７、（　　　　）は机にあります。　　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猫　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カメラ　　　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　　８、庭に（　　　）がいます。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 母がいます。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誰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どれ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、部屋に（　　　　）もいません。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どこ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誰　　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、ベッドに（　　　）もありません。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何　　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誰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四、中译日　　　　　　　</a:t>
            </a:r>
            <a:r>
              <a:rPr lang="en-US" altLang="ja-JP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</a:t>
            </a:r>
            <a:endParaRPr lang="zh-CN" altLang="en-US" sz="12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、这是小野的妹妹吗？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、会议室里面一个人都没有。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、吉田是一个人住吗？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、我家里没人。                   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我家在广东。</a:t>
            </a:r>
            <a:endParaRPr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40"/>
          <p:cNvSpPr>
            <a:spLocks noGrp="1"/>
          </p:cNvSpPr>
          <p:nvPr>
            <p:ph idx="1"/>
          </p:nvPr>
        </p:nvSpPr>
        <p:spPr>
          <a:xfrm>
            <a:off x="849032" y="807868"/>
            <a:ext cx="10440035" cy="5333852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一、请写出下列句子中划线部分假名的汉字。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en-US" sz="1200" dirty="0">
                <a:solidFill>
                  <a:srgbClr val="0070C0"/>
                </a:solidFill>
                <a:cs typeface="微软雅黑" panose="020B0503020204020204" pitchFamily="34" charset="-122"/>
                <a:sym typeface="+mn-ea"/>
              </a:rPr>
              <a:t>３</a:t>
            </a:r>
            <a:r>
              <a:rPr lang="ja-JP" altLang="en-US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点</a:t>
            </a:r>
            <a:endParaRPr lang="en-US" altLang="zh-CN" sz="120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1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とうきょう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の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ちず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はどこですか。　（　　東京　　）　（　　地図　　）　</a:t>
            </a: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2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ほんや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と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しょくどう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はデパート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のさんがい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です。　　（　本屋　　）　（　食堂　　）（　三階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3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ぎんこう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の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となり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は</a:t>
            </a:r>
            <a:r>
              <a:rPr lang="ja-JP" altLang="en-US" sz="1200" u="sng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きっさてん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です。　　　（　銀行　　）　（　隣　　）　（　喫茶店　　）</a:t>
            </a: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4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、あの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たてもの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は</a:t>
            </a:r>
            <a:r>
              <a:rPr lang="ja-JP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びょういん</a:t>
            </a: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pitchFamily="34" charset="-122"/>
                <a:sym typeface="+mn-ea"/>
              </a:rPr>
              <a:t>です。　　（　　建物　　）　（　　病院　　）</a:t>
            </a:r>
            <a:endParaRPr lang="en-US" altLang="ja-JP" sz="1200" dirty="0"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ja-JP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二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、选择</a:t>
            </a: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正确的词语填入（        ）中：（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何　いくら　も　か　どれ　どこ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）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6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点　　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１、 これは田中さんの車ですか。</a:t>
            </a: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----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はい、そうです。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あれ（　も　）田中さんの車ですか。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２、ジョンさんはアメリカ人です（　か　）、イギリス人ですか。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３、このハンカチは（　いくら　　）ですか。　</a:t>
            </a: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-----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 panose="020B0503020204020204" pitchFamily="34" charset="-122"/>
                <a:sym typeface="+mn-ea"/>
              </a:rPr>
              <a:t>そ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れは</a:t>
            </a: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1000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円です。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４、あのう、東京の地図は（　どこ／どれ　　）ですか。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５、今日は（　何　）曜日ですか。</a:t>
            </a:r>
            <a:endParaRPr lang="ja-JP" alt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６、吉田さんの傘は（　　どれ／どこ　　）ですか。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三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用平假名</a:t>
            </a: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写出下列数量词的读音： 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6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点</a:t>
            </a:r>
            <a:endParaRPr lang="zh-CN" altLang="en-US" sz="120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lang="ja-JP" alt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</a:t>
            </a:r>
            <a:r>
              <a:rPr lang="ja-JP" altLang="zh-CN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三階（　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さん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+mn-ea"/>
              </a:rPr>
              <a:t>が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い</a:t>
            </a:r>
            <a:r>
              <a:rPr lang="ja-JP" altLang="zh-CN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）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1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３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円（　ひゃくさんじゅうえん　　　）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1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６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00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円（　せんろっぴゃくえん　　）</a:t>
            </a:r>
            <a:endParaRPr lang="ja-JP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一階（　いっかい　　　）　　　何階 （　なん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+mn-ea"/>
              </a:rPr>
              <a:t>がい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）　　　　</a:t>
            </a:r>
            <a:r>
              <a:rPr lang="en-US" altLang="ja-JP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18800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元（　いちまんはっせんはっぴゃく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cs typeface="微软雅黑" panose="020B0503020204020204" pitchFamily="34" charset="-122"/>
                <a:sym typeface="+mn-ea"/>
              </a:rPr>
              <a:t>げん</a:t>
            </a:r>
            <a:r>
              <a:rPr lang="ja-JP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）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PA-矩形 15"/>
          <p:cNvSpPr/>
          <p:nvPr>
            <p:custDataLst>
              <p:tags r:id="rId1"/>
            </p:custDataLst>
          </p:nvPr>
        </p:nvSpPr>
        <p:spPr>
          <a:xfrm>
            <a:off x="1038688" y="238637"/>
            <a:ext cx="2192784" cy="5308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第三课 </a:t>
            </a:r>
            <a:r>
              <a: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作业</a:t>
            </a:r>
            <a:r>
              <a:rPr lang="ja-JP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正解</a:t>
            </a:r>
            <a:r>
              <a:rPr lang="zh-CN" altLang="en-US" sz="14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PA-矩形 44"/>
          <p:cNvSpPr/>
          <p:nvPr>
            <p:custDataLst>
              <p:tags r:id="rId2"/>
            </p:custDataLst>
          </p:nvPr>
        </p:nvSpPr>
        <p:spPr>
          <a:xfrm>
            <a:off x="876300" y="1397635"/>
            <a:ext cx="9415145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内容占位符 40"/>
          <p:cNvSpPr>
            <a:spLocks noGrp="1"/>
          </p:cNvSpPr>
          <p:nvPr>
            <p:ph idx="1"/>
          </p:nvPr>
        </p:nvSpPr>
        <p:spPr>
          <a:xfrm>
            <a:off x="876300" y="956310"/>
            <a:ext cx="10440035" cy="521589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四</a:t>
            </a:r>
            <a:r>
              <a:rPr 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日译中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　　　　　　　　</a:t>
            </a:r>
            <a:r>
              <a:rPr lang="en-US" alt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5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点</a:t>
            </a:r>
            <a:endParaRPr sz="1200" noProof="0" dirty="0">
              <a:ln>
                <a:noFill/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１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森さんの本はどれですか。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２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このカメラはいくらですか。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３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あ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そこはどこ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ですか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。-</a:t>
            </a: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---</a:t>
            </a:r>
            <a: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微软雅黑" panose="020B0503020204020204" pitchFamily="34" charset="-122"/>
                <a:sym typeface="+mn-ea"/>
              </a:rPr>
              <a:t>银行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です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。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４、お国はどちらですか。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　　　　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你是哪国人？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　　　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 5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マンションの隣は何ですか。</a:t>
            </a:r>
            <a:endParaRPr lang="en-US" altLang="ja-JP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pitchFamily="34" charset="-122"/>
              </a:rPr>
              <a:t>五</a:t>
            </a:r>
            <a:r>
              <a:rPr kumimoji="0" lang="ja-JP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ja-JP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中</a:t>
            </a:r>
            <a:r>
              <a:rPr lang="zh-CN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译日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　　　　　　　　</a:t>
            </a:r>
            <a:r>
              <a:rPr lang="en-US" altLang="ja-JP" sz="12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" panose="020B0503020204020204" pitchFamily="34" charset="-122"/>
                <a:sym typeface="+mn-ea"/>
              </a:rPr>
              <a:t>10</a:t>
            </a:r>
            <a:r>
              <a:rPr lang="ja-JP" altLang="en-US" sz="1200" noProof="0" dirty="0">
                <a:ln>
                  <a:noFill/>
                </a:ln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点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１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厕所在哪儿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？</a:t>
            </a: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トイレはどこですか。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２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这个楼是酒店还是公寓？</a:t>
            </a: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このビルはホテルですか、マンションですか。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３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这个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手机</a:t>
            </a:r>
            <a:r>
              <a:rPr sz="120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多少钱</a:t>
            </a:r>
            <a:r>
              <a:rPr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？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　このスマホはいくらですか。</a:t>
            </a:r>
            <a:endParaRPr lang="en-US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</a:t>
            </a:r>
            <a:r>
              <a:rPr 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４、</a:t>
            </a:r>
            <a:r>
              <a:rPr lang="zh-CN" altLang="ja-JP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餐厅</a:t>
            </a:r>
            <a:r>
              <a:rPr lang="zh-CN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在几楼？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　レストランは何階ですか。</a:t>
            </a:r>
            <a:endParaRPr lang="en-US" altLang="zh-CN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solidFill>
                <a:prstClr val="black">
                  <a:lumMod val="75000"/>
                  <a:lumOff val="25000"/>
                </a:prstClr>
              </a:solidFill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    5</a:t>
            </a:r>
            <a:r>
              <a:rPr lang="zh-CN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、我也是人民教师。</a:t>
            </a:r>
            <a:r>
              <a:rPr lang="ja-JP" altLang="en-US" sz="12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微软雅黑" panose="020B0503020204020204" pitchFamily="34" charset="-122"/>
                <a:sym typeface="+mn-ea"/>
              </a:rPr>
              <a:t>　　わたしも先生（教師）です。</a:t>
            </a:r>
            <a:endParaRPr lang="zh-CN" sz="12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PA-矩形 15"/>
          <p:cNvSpPr/>
          <p:nvPr>
            <p:custDataLst>
              <p:tags r:id="rId2"/>
            </p:custDataLst>
          </p:nvPr>
        </p:nvSpPr>
        <p:spPr>
          <a:xfrm>
            <a:off x="8930005" y="60960"/>
            <a:ext cx="3059430" cy="497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第三课 ここはデパートです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9F754DE-2CAD-44b6-B708-469DEB6407EB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015" y="0"/>
            <a:ext cx="8536940" cy="673544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PA-组合 44"/>
          <p:cNvGrpSpPr/>
          <p:nvPr>
            <p:custDataLst>
              <p:tags r:id="rId2"/>
            </p:custDataLst>
          </p:nvPr>
        </p:nvGrpSpPr>
        <p:grpSpPr>
          <a:xfrm>
            <a:off x="919480" y="2414905"/>
            <a:ext cx="1919605" cy="1717040"/>
            <a:chOff x="5210280" y="2638766"/>
            <a:chExt cx="1606364" cy="1441171"/>
          </a:xfrm>
        </p:grpSpPr>
        <p:sp>
          <p:nvSpPr>
            <p:cNvPr id="7" name="PA-弧形 39"/>
            <p:cNvSpPr/>
            <p:nvPr>
              <p:custDataLst>
                <p:tags r:id="rId3"/>
              </p:custDataLst>
            </p:nvPr>
          </p:nvSpPr>
          <p:spPr>
            <a:xfrm>
              <a:off x="5210798" y="2638766"/>
              <a:ext cx="1439099" cy="1317405"/>
            </a:xfrm>
            <a:prstGeom prst="arc">
              <a:avLst>
                <a:gd name="adj1" fmla="val 7846411"/>
                <a:gd name="adj2" fmla="val 7144191"/>
              </a:avLst>
            </a:prstGeom>
            <a:solidFill>
              <a:schemeClr val="bg1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r>
                <a:rPr lang="zh-CN" altLang="en-US" sz="2800" kern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第一单元</a:t>
              </a:r>
              <a:endParaRPr lang="zh-CN" altLang="en-US" sz="28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PA-弧形 33"/>
            <p:cNvSpPr/>
            <p:nvPr>
              <p:custDataLst>
                <p:tags r:id="rId4"/>
              </p:custDataLst>
            </p:nvPr>
          </p:nvSpPr>
          <p:spPr>
            <a:xfrm>
              <a:off x="5210280" y="2638766"/>
              <a:ext cx="1606364" cy="1441171"/>
            </a:xfrm>
            <a:prstGeom prst="arc">
              <a:avLst>
                <a:gd name="adj1" fmla="val 7846411"/>
                <a:gd name="adj2" fmla="val 20275563"/>
              </a:avLst>
            </a:prstGeom>
            <a:ln w="57150">
              <a:solidFill>
                <a:srgbClr val="00949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828800" rtl="0"/>
              <a:endParaRPr lang="en-US" sz="3600" kern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883845" y="2227333"/>
            <a:ext cx="12251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000" dirty="0"/>
              <a:t>家　⓪</a:t>
            </a:r>
            <a:endParaRPr lang="en-US" altLang="ja-JP" sz="2000" dirty="0"/>
          </a:p>
          <a:p>
            <a:pPr algn="ctr">
              <a:lnSpc>
                <a:spcPct val="150000"/>
              </a:lnSpc>
            </a:pPr>
            <a:r>
              <a:rPr lang="ja-JP" altLang="en-US" sz="2000" dirty="0"/>
              <a:t>いえ</a:t>
            </a:r>
            <a:endParaRPr lang="zh-CN" altLang="en-US" sz="2000" dirty="0"/>
          </a:p>
        </p:txBody>
      </p:sp>
      <p:sp>
        <p:nvSpPr>
          <p:cNvPr id="5" name="左大括号 4"/>
          <p:cNvSpPr/>
          <p:nvPr/>
        </p:nvSpPr>
        <p:spPr>
          <a:xfrm>
            <a:off x="2343705" y="2272683"/>
            <a:ext cx="285196" cy="1455938"/>
          </a:xfrm>
          <a:prstGeom prst="leftBrace">
            <a:avLst>
              <a:gd name="adj1" fmla="val 91898"/>
              <a:gd name="adj2" fmla="val 4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84534" y="1996589"/>
            <a:ext cx="532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部屋（へや）⓪　　　　　　　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692005" y="3517036"/>
            <a:ext cx="336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庭（にわ）⓪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4503272" y="1731590"/>
            <a:ext cx="195309" cy="1038687"/>
          </a:xfrm>
          <a:prstGeom prst="leftBrace">
            <a:avLst>
              <a:gd name="adj1" fmla="val 11722"/>
              <a:gd name="adj2" fmla="val 493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98365" y="1196975"/>
            <a:ext cx="7136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テレビ　　カメラ　本棚（だな）　　メガネ　　箱（はこ）　　時計（とけい）</a:t>
            </a:r>
            <a:r>
              <a:rPr lang="en-US" altLang="ja-JP" dirty="0"/>
              <a:t>  </a:t>
            </a:r>
            <a:r>
              <a:rPr lang="ja-JP" altLang="en-US" dirty="0"/>
              <a:t>ベッド　　本　　　机　　　椅子　　　　　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64467" y="2061691"/>
            <a:ext cx="60502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人（ひと）⓪　　男（おとこ）⓪　　女（おんな）⓪　</a:t>
            </a:r>
            <a:endParaRPr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両親（りょうしん）①　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妹（いもうと）⓪</a:t>
            </a:r>
            <a:endParaRPr lang="ja-JP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兄弟（きょうだい）①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(including sister)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　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951154" y="3396152"/>
            <a:ext cx="220980" cy="7696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83919" y="3269203"/>
            <a:ext cx="42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9900"/>
                </a:solidFill>
              </a:rPr>
              <a:t>木（き）　　花（はな）⓪　</a:t>
            </a:r>
            <a:r>
              <a:rPr lang="ja-JP" altLang="en-US" dirty="0"/>
              <a:t>　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08036" y="3866151"/>
            <a:ext cx="646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犬（いぬ）⓪　　猫（ねこ）①　　一人（ひとり）② 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919579" y="4736237"/>
            <a:ext cx="118872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/>
              <a:t>近く①</a:t>
            </a:r>
            <a:endParaRPr lang="en-US" altLang="ja-JP" dirty="0"/>
          </a:p>
          <a:p>
            <a:pPr algn="ctr">
              <a:lnSpc>
                <a:spcPct val="150000"/>
              </a:lnSpc>
            </a:pPr>
            <a:r>
              <a:rPr lang="ja-JP" altLang="en-US" dirty="0"/>
              <a:t>ちかく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4" idx="2"/>
            <a:endCxn id="16" idx="0"/>
          </p:cNvCxnSpPr>
          <p:nvPr/>
        </p:nvCxnSpPr>
        <p:spPr>
          <a:xfrm>
            <a:off x="1496405" y="3141733"/>
            <a:ext cx="17534" cy="159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31807" y="4737569"/>
            <a:ext cx="772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駅（えき）①　　地下鉄（ちかてつ）⓪　　バス停（てい）⓪　　売店（ばいてん）⓪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公園（こうえん）⓪　　　銀行（ぎんこう）　　レストラン　　　喫茶店（きっさてん）　</a:t>
            </a:r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1028700" y="304800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隣⓪</a:t>
            </a:r>
            <a:endParaRPr lang="en-US" altLang="ja-JP" dirty="0"/>
          </a:p>
          <a:p>
            <a:pPr algn="ctr"/>
            <a:r>
              <a:rPr lang="ja-JP" altLang="en-US" dirty="0"/>
              <a:t>となり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24" idx="2"/>
            <a:endCxn id="4" idx="0"/>
          </p:cNvCxnSpPr>
          <p:nvPr/>
        </p:nvCxnSpPr>
        <p:spPr>
          <a:xfrm>
            <a:off x="1485900" y="1219200"/>
            <a:ext cx="10505" cy="1008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3"/>
          </p:cNvCxnSpPr>
          <p:nvPr/>
        </p:nvCxnSpPr>
        <p:spPr>
          <a:xfrm>
            <a:off x="1943100" y="7620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578148" y="504253"/>
            <a:ext cx="88651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　上（うえ）　　下（した）　　　中（なか）　　外（そと）　　　前（まえ）　　後ろ（うしろ）</a:t>
            </a:r>
            <a:r>
              <a:rPr lang="en-US" altLang="ja-JP" dirty="0"/>
              <a:t> </a:t>
            </a:r>
            <a:r>
              <a:rPr lang="ja-JP" altLang="en-US" dirty="0"/>
              <a:t>　横</a:t>
            </a:r>
            <a:r>
              <a:rPr lang="ja-JP" altLang="en-US" dirty="0"/>
              <a:t>（よこ</a:t>
            </a:r>
            <a:r>
              <a:rPr lang="ja-JP" altLang="en-US" dirty="0"/>
              <a:t>）　　　</a:t>
            </a:r>
            <a:endParaRPr lang="zh-CN" altLang="en-US" dirty="0"/>
          </a:p>
        </p:txBody>
      </p:sp>
      <p:cxnSp>
        <p:nvCxnSpPr>
          <p:cNvPr id="36" name="直接连接符 35"/>
          <p:cNvCxnSpPr>
            <a:endCxn id="20" idx="1"/>
          </p:cNvCxnSpPr>
          <p:nvPr/>
        </p:nvCxnSpPr>
        <p:spPr>
          <a:xfrm>
            <a:off x="2254928" y="5199234"/>
            <a:ext cx="476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198485" y="1083075"/>
            <a:ext cx="1855433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日本の</a:t>
            </a:r>
            <a:endParaRPr lang="en-US" altLang="ja-JP" sz="2800" dirty="0"/>
          </a:p>
          <a:p>
            <a:pPr algn="ctr"/>
            <a:r>
              <a:rPr lang="ja-JP" altLang="en-US" sz="2800" dirty="0"/>
              <a:t>都市名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61385" y="832485"/>
            <a:ext cx="8428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東京（とうきょう）　　横浜（よこはま）　　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大阪（おおさか）　京都（きょうと）　奈良（なら）</a:t>
            </a:r>
            <a:endParaRPr lang="zh-CN" altLang="en-US" sz="2800" dirty="0"/>
          </a:p>
        </p:txBody>
      </p:sp>
      <p:sp>
        <p:nvSpPr>
          <p:cNvPr id="7" name="矩形: 圆角 6"/>
          <p:cNvSpPr/>
          <p:nvPr/>
        </p:nvSpPr>
        <p:spPr>
          <a:xfrm>
            <a:off x="1331651" y="3009530"/>
            <a:ext cx="16690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中国の</a:t>
            </a:r>
            <a:endParaRPr lang="en-US" altLang="ja-JP" sz="2800" dirty="0"/>
          </a:p>
          <a:p>
            <a:pPr algn="ctr"/>
            <a:r>
              <a:rPr lang="ja-JP" altLang="en-US" sz="2800" dirty="0"/>
              <a:t>都市名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8621" y="2707689"/>
            <a:ext cx="7652552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北京　　　上海　　　広東　　広州　　香港　　　澳門　　深セン　　天津　　　重慶　　四川　　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杭州　　　蘇（そ）州　　西安（せいあん）</a:t>
            </a:r>
            <a:endParaRPr lang="zh-CN" altLang="en-US" sz="2800" dirty="0"/>
          </a:p>
        </p:txBody>
      </p:sp>
      <p:sp>
        <p:nvSpPr>
          <p:cNvPr id="9" name="矩形: 圆角 8"/>
          <p:cNvSpPr/>
          <p:nvPr/>
        </p:nvSpPr>
        <p:spPr>
          <a:xfrm>
            <a:off x="1322773" y="5122415"/>
            <a:ext cx="1775534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世界</a:t>
            </a:r>
            <a:endParaRPr lang="en-US" altLang="ja-JP" sz="2400" dirty="0"/>
          </a:p>
          <a:p>
            <a:pPr algn="ctr"/>
            <a:r>
              <a:rPr lang="ja-JP" altLang="en-US" sz="2400" dirty="0"/>
              <a:t>有名な都市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790950" y="5229225"/>
            <a:ext cx="77241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ニューヨーク　　ロンドン　　パリ　　ローマ</a:t>
            </a:r>
            <a:endParaRPr lang="en-US" altLang="ja-JP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79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zh-CN" sz="28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微软雅黑" panose="020B0503020204020204" pitchFamily="34" charset="-122"/>
              </a:rPr>
              <a:t>単語表</a:t>
            </a:r>
            <a:r>
              <a:rPr lang="en-US" altLang="ja-JP" sz="28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微软雅黑" panose="020B0503020204020204" pitchFamily="34" charset="-122"/>
              </a:rPr>
              <a:t>1</a:t>
            </a:r>
            <a:endParaRPr lang="en-US" altLang="ja-JP" sz="2800" b="1" dirty="0">
              <a:solidFill>
                <a:schemeClr val="accent1"/>
              </a:solidFill>
              <a:latin typeface="MS Mincho" panose="02020609040205080304" charset="-128"/>
              <a:ea typeface="MS Mincho" panose="02020609040205080304" charset="-128"/>
              <a:cs typeface="微软雅黑" panose="020B0503020204020204" pitchFamily="3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2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3620" y="932815"/>
            <a:ext cx="10447655" cy="500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家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いえ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　　　　</a:t>
            </a:r>
            <a:r>
              <a:rPr lang="zh-CN" altLang="zh-CN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家</a:t>
            </a:r>
            <a:r>
              <a:rPr lang="zh-CN" altLang="zh-CN" sz="2400" dirty="0">
                <a:sym typeface="+mn-ea"/>
              </a:rPr>
              <a:t>                                  </a:t>
            </a:r>
            <a:r>
              <a:rPr lang="ja-JP" altLang="zh-CN" sz="2400" dirty="0"/>
              <a:t>部屋 </a:t>
            </a:r>
            <a:r>
              <a:rPr lang="zh-CN" altLang="ja-JP" sz="2400" dirty="0"/>
              <a:t>（</a:t>
            </a:r>
            <a:r>
              <a:rPr lang="ja-JP" altLang="zh-CN" sz="2400" dirty="0"/>
              <a:t>へや</a:t>
            </a:r>
            <a:r>
              <a:rPr lang="zh-CN" altLang="ja-JP" sz="2400" dirty="0"/>
              <a:t>）</a:t>
            </a:r>
            <a:r>
              <a:rPr lang="ja-JP" altLang="zh-CN" sz="2400" dirty="0"/>
              <a:t>⓪　　　</a:t>
            </a:r>
            <a:r>
              <a:rPr lang="ja-JP" altLang="zh-CN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房间 </a:t>
            </a:r>
            <a:r>
              <a:rPr lang="zh-CN" altLang="ja-JP" sz="2400" dirty="0"/>
              <a:t>         </a:t>
            </a:r>
            <a:endParaRPr lang="zh-CN" altLang="ja-JP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庭 </a:t>
            </a:r>
            <a:r>
              <a:rPr lang="zh-CN" altLang="ja-JP" sz="2400" dirty="0"/>
              <a:t>（</a:t>
            </a:r>
            <a:r>
              <a:rPr lang="ja-JP" altLang="zh-CN" sz="2400" dirty="0"/>
              <a:t>にわ</a:t>
            </a:r>
            <a:r>
              <a:rPr lang="zh-CN" altLang="ja-JP" sz="2400" dirty="0"/>
              <a:t>）</a:t>
            </a:r>
            <a:r>
              <a:rPr lang="ja-JP" altLang="zh-CN" sz="2400" dirty="0"/>
              <a:t>⓪</a:t>
            </a:r>
            <a:r>
              <a:rPr lang="zh-CN" altLang="ja-JP" sz="2400" dirty="0"/>
              <a:t>   </a:t>
            </a:r>
            <a:r>
              <a:rPr lang="ja-JP" altLang="zh-CN" sz="2400" dirty="0"/>
              <a:t>　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院子</a:t>
            </a:r>
            <a:r>
              <a:rPr lang="zh-CN" altLang="ja-JP" sz="2400" dirty="0"/>
              <a:t>                               </a:t>
            </a:r>
            <a:r>
              <a:rPr lang="ja-JP" altLang="zh-CN" sz="2400" dirty="0"/>
              <a:t>公園</a:t>
            </a:r>
            <a:r>
              <a:rPr lang="zh-CN" altLang="ja-JP" sz="2400" dirty="0"/>
              <a:t>（</a:t>
            </a:r>
            <a:r>
              <a:rPr lang="ja-JP" altLang="zh-CN" sz="2400" dirty="0"/>
              <a:t>こうえん</a:t>
            </a:r>
            <a:r>
              <a:rPr lang="zh-CN" altLang="ja-JP" sz="2400" dirty="0"/>
              <a:t>）</a:t>
            </a:r>
            <a:r>
              <a:rPr lang="ja-JP" altLang="zh-CN" sz="2400" dirty="0"/>
              <a:t>⓪</a:t>
            </a:r>
            <a:r>
              <a:rPr lang="zh-CN" altLang="ja-JP" sz="2400" dirty="0"/>
              <a:t>   </a:t>
            </a:r>
            <a:r>
              <a:rPr lang="ja-JP" altLang="zh-CN" sz="2400" dirty="0"/>
              <a:t>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公园</a:t>
            </a:r>
            <a:r>
              <a:rPr lang="zh-CN" altLang="ja-JP" sz="2400" dirty="0"/>
              <a:t>        </a:t>
            </a:r>
            <a:endParaRPr lang="zh-CN" altLang="ja-JP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駅</a:t>
            </a:r>
            <a:r>
              <a:rPr lang="zh-CN" altLang="ja-JP" sz="2400" dirty="0"/>
              <a:t>（</a:t>
            </a:r>
            <a:r>
              <a:rPr lang="ja-JP" altLang="zh-CN" sz="2400" dirty="0"/>
              <a:t>えき</a:t>
            </a:r>
            <a:r>
              <a:rPr lang="zh-CN" altLang="ja-JP" sz="2400" dirty="0"/>
              <a:t>）</a:t>
            </a:r>
            <a:r>
              <a:rPr lang="ja-JP" altLang="zh-CN" sz="2400" dirty="0"/>
              <a:t>①</a:t>
            </a:r>
            <a:r>
              <a:rPr lang="zh-CN" altLang="ja-JP" sz="2400" dirty="0"/>
              <a:t>  </a:t>
            </a:r>
            <a:r>
              <a:rPr lang="ja-JP" altLang="zh-CN" sz="2400" dirty="0"/>
              <a:t>　　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火车站、地铁站</a:t>
            </a:r>
            <a:r>
              <a:rPr lang="ja-JP" altLang="zh-CN" sz="2400" dirty="0"/>
              <a:t>　     　　 地下鉄</a:t>
            </a:r>
            <a:r>
              <a:rPr lang="zh-CN" altLang="ja-JP" sz="2400" dirty="0"/>
              <a:t>（</a:t>
            </a:r>
            <a:r>
              <a:rPr lang="ja-JP" altLang="zh-CN" sz="2400" dirty="0"/>
              <a:t>ちかてつ</a:t>
            </a:r>
            <a:r>
              <a:rPr lang="zh-CN" altLang="ja-JP" sz="2400" dirty="0"/>
              <a:t>）</a:t>
            </a:r>
            <a:r>
              <a:rPr lang="ja-JP" altLang="zh-CN" sz="2400" dirty="0"/>
              <a:t>⓪</a:t>
            </a:r>
            <a:r>
              <a:rPr lang="zh-CN" altLang="ja-JP" sz="2400" dirty="0"/>
              <a:t>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地铁</a:t>
            </a:r>
            <a:r>
              <a:rPr lang="ja-JP" altLang="zh-CN" sz="2400" dirty="0"/>
              <a:t>　　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隣</a:t>
            </a:r>
            <a:r>
              <a:rPr lang="zh-CN" altLang="ja-JP" sz="2400" dirty="0"/>
              <a:t>（</a:t>
            </a:r>
            <a:r>
              <a:rPr lang="ja-JP" altLang="zh-CN" sz="2400" dirty="0"/>
              <a:t>となり</a:t>
            </a:r>
            <a:r>
              <a:rPr lang="zh-CN" altLang="ja-JP" sz="2400" dirty="0"/>
              <a:t>）</a:t>
            </a:r>
            <a:r>
              <a:rPr lang="ja-JP" altLang="zh-CN" sz="2400" dirty="0"/>
              <a:t>⓪　 　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隔壁 </a:t>
            </a:r>
            <a:r>
              <a:rPr lang="zh-CN" altLang="ja-JP" sz="2400" dirty="0"/>
              <a:t>         </a:t>
            </a:r>
            <a:r>
              <a:rPr lang="ja-JP" altLang="en-US" sz="2400" dirty="0"/>
              <a:t>　　</a:t>
            </a:r>
            <a:r>
              <a:rPr lang="zh-CN" altLang="ja-JP" sz="2400" dirty="0"/>
              <a:t>        </a:t>
            </a:r>
            <a:r>
              <a:rPr lang="ja-JP" altLang="zh-CN" sz="2400" dirty="0"/>
              <a:t>　　</a:t>
            </a:r>
            <a:r>
              <a:rPr lang="ja-JP" altLang="en-US" sz="2400" dirty="0"/>
              <a:t>　</a:t>
            </a:r>
            <a:r>
              <a:rPr lang="zh-CN" altLang="ja-JP" sz="2400" dirty="0"/>
              <a:t> </a:t>
            </a:r>
            <a:r>
              <a:rPr lang="ja-JP" altLang="zh-CN" sz="2400" dirty="0">
                <a:sym typeface="+mn-ea"/>
              </a:rPr>
              <a:t>近く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ちかく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①</a:t>
            </a:r>
            <a:r>
              <a:rPr lang="zh-CN" altLang="ja-JP" sz="2400" dirty="0">
                <a:sym typeface="+mn-ea"/>
              </a:rPr>
              <a:t>        </a:t>
            </a:r>
            <a:r>
              <a:rPr lang="ja-JP" altLang="zh-CN" sz="2400" dirty="0">
                <a:sym typeface="+mn-ea"/>
              </a:rPr>
              <a:t>　</a:t>
            </a:r>
            <a:r>
              <a:rPr lang="zh-CN" altLang="ja-JP" sz="2400" dirty="0">
                <a:sym typeface="+mn-ea"/>
              </a:rPr>
              <a:t>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附近</a:t>
            </a:r>
            <a:endParaRPr lang="ja-JP" altLang="zh-CN" sz="24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zh-CN" sz="2400" dirty="0">
                <a:highlight>
                  <a:srgbClr val="FFFF00"/>
                </a:highlight>
              </a:rPr>
              <a:t>箱</a:t>
            </a:r>
            <a:r>
              <a:rPr lang="zh-CN" altLang="ja-JP" sz="2400" dirty="0">
                <a:highlight>
                  <a:srgbClr val="FFFF00"/>
                </a:highlight>
              </a:rPr>
              <a:t>（</a:t>
            </a:r>
            <a:r>
              <a:rPr lang="ja-JP" altLang="zh-CN" sz="2400" dirty="0">
                <a:highlight>
                  <a:srgbClr val="FFFF00"/>
                </a:highlight>
              </a:rPr>
              <a:t>はこ</a:t>
            </a:r>
            <a:r>
              <a:rPr lang="zh-CN" altLang="ja-JP" sz="2400" dirty="0">
                <a:highlight>
                  <a:srgbClr val="FFFF00"/>
                </a:highlight>
              </a:rPr>
              <a:t>）</a:t>
            </a:r>
            <a:r>
              <a:rPr lang="ja-JP" altLang="zh-CN" sz="2400" dirty="0">
                <a:highlight>
                  <a:srgbClr val="FFFF00"/>
                </a:highlight>
              </a:rPr>
              <a:t>⓪</a:t>
            </a:r>
            <a:r>
              <a:rPr lang="zh-CN" altLang="ja-JP" sz="2400" dirty="0">
                <a:highlight>
                  <a:srgbClr val="FFFF00"/>
                </a:highlight>
              </a:rPr>
              <a:t>     </a:t>
            </a:r>
            <a:r>
              <a:rPr lang="zh-CN" altLang="ja-JP" sz="2400" dirty="0"/>
              <a:t> </a:t>
            </a:r>
            <a:r>
              <a:rPr lang="ja-JP" altLang="zh-CN" sz="2400" dirty="0"/>
              <a:t>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盒子、箱子</a:t>
            </a:r>
            <a:r>
              <a:rPr lang="zh-CN" altLang="ja-JP" sz="2400" dirty="0"/>
              <a:t> </a:t>
            </a:r>
            <a:r>
              <a:rPr lang="ja-JP" altLang="zh-CN" sz="2400" dirty="0"/>
              <a:t>　</a:t>
            </a:r>
            <a:r>
              <a:rPr lang="en-US" altLang="ja-JP" sz="2400" dirty="0"/>
              <a:t>                  </a:t>
            </a:r>
            <a:r>
              <a:rPr lang="ja-JP" altLang="zh-CN" sz="2400" dirty="0">
                <a:sym typeface="+mn-ea"/>
              </a:rPr>
              <a:t>売店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ばいてん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</a:t>
            </a:r>
            <a:r>
              <a:rPr lang="zh-CN" altLang="ja-JP" sz="2400" dirty="0">
                <a:sym typeface="+mn-ea"/>
              </a:rPr>
              <a:t> 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小卖部</a:t>
            </a:r>
            <a:r>
              <a:rPr lang="zh-CN" altLang="ja-JP" sz="2400" dirty="0">
                <a:sym typeface="+mn-ea"/>
              </a:rPr>
              <a:t> 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 犬</a:t>
            </a:r>
            <a:r>
              <a:rPr lang="zh-CN" altLang="ja-JP" sz="2400" dirty="0"/>
              <a:t>（</a:t>
            </a:r>
            <a:r>
              <a:rPr lang="ja-JP" altLang="zh-CN" sz="2400" dirty="0"/>
              <a:t>いぬ</a:t>
            </a:r>
            <a:r>
              <a:rPr lang="zh-CN" altLang="ja-JP" sz="2400" dirty="0"/>
              <a:t>）</a:t>
            </a:r>
            <a:r>
              <a:rPr lang="ja-JP" altLang="zh-CN" sz="2400" dirty="0"/>
              <a:t>⓪</a:t>
            </a:r>
            <a:r>
              <a:rPr lang="zh-CN" altLang="ja-JP" sz="2400" dirty="0"/>
              <a:t>     </a:t>
            </a:r>
            <a:r>
              <a:rPr lang="ja-JP" altLang="zh-CN" sz="2400" dirty="0"/>
              <a:t>　</a:t>
            </a:r>
            <a:r>
              <a:rPr lang="zh-CN" altLang="ja-JP" sz="2400" dirty="0"/>
              <a:t>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狗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</a:rPr>
              <a:t>                         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</a:rPr>
              <a:t>         </a:t>
            </a:r>
            <a:r>
              <a:rPr lang="ja-JP" altLang="zh-CN" sz="2400" dirty="0"/>
              <a:t>猫</a:t>
            </a:r>
            <a:r>
              <a:rPr lang="zh-CN" altLang="ja-JP" sz="2400" dirty="0"/>
              <a:t>（</a:t>
            </a:r>
            <a:r>
              <a:rPr lang="ja-JP" altLang="zh-CN" sz="2400" dirty="0"/>
              <a:t>ねこ</a:t>
            </a:r>
            <a:r>
              <a:rPr lang="zh-CN" altLang="ja-JP" sz="2400" dirty="0"/>
              <a:t>）</a:t>
            </a:r>
            <a:r>
              <a:rPr lang="ja-JP" altLang="zh-CN" sz="2400" dirty="0"/>
              <a:t>①</a:t>
            </a:r>
            <a:r>
              <a:rPr lang="zh-CN" altLang="ja-JP" sz="2400" dirty="0"/>
              <a:t>           </a:t>
            </a:r>
            <a:r>
              <a:rPr lang="ja-JP" altLang="zh-CN" sz="2400" dirty="0"/>
              <a:t>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 猫</a:t>
            </a:r>
            <a:endParaRPr lang="zh-CN" altLang="ja-JP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時計（とけい）⓪    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钟表 </a:t>
            </a:r>
            <a:r>
              <a:rPr lang="zh-CN" altLang="ja-JP" sz="2400" dirty="0"/>
              <a:t>                               </a:t>
            </a:r>
            <a:r>
              <a:rPr lang="ja-JP" altLang="zh-CN" sz="2400" dirty="0"/>
              <a:t>眼鏡</a:t>
            </a:r>
            <a:r>
              <a:rPr lang="zh-CN" altLang="ja-JP" sz="2400" dirty="0"/>
              <a:t>（</a:t>
            </a:r>
            <a:r>
              <a:rPr lang="ja-JP" altLang="zh-CN" sz="2400" dirty="0"/>
              <a:t>めがね</a:t>
            </a:r>
            <a:r>
              <a:rPr lang="zh-CN" altLang="ja-JP" sz="2400" dirty="0"/>
              <a:t>）</a:t>
            </a:r>
            <a:r>
              <a:rPr lang="ja-JP" altLang="zh-CN" sz="2400" dirty="0"/>
              <a:t>①</a:t>
            </a:r>
            <a:r>
              <a:rPr lang="zh-CN" altLang="ja-JP" sz="2400" dirty="0"/>
              <a:t>     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</a:rPr>
              <a:t>眼镜</a:t>
            </a:r>
            <a:r>
              <a:rPr lang="ja-JP" altLang="zh-CN" sz="2400" dirty="0"/>
              <a:t>　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一人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ひとり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</a:t>
            </a:r>
            <a:r>
              <a:rPr lang="zh-CN" altLang="ja-JP" sz="2400" dirty="0">
                <a:sym typeface="+mn-ea"/>
              </a:rPr>
              <a:t> </a:t>
            </a:r>
            <a:r>
              <a:rPr lang="ja-JP" altLang="zh-CN" sz="2400" dirty="0">
                <a:sym typeface="+mn-ea"/>
              </a:rPr>
              <a:t>　　　</a:t>
            </a:r>
            <a:r>
              <a:rPr lang="ja-JP" altLang="zh-CN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一人</a:t>
            </a:r>
            <a:r>
              <a:rPr lang="zh-CN" altLang="ja-JP" sz="2400" dirty="0">
                <a:sym typeface="+mn-ea"/>
              </a:rPr>
              <a:t>  </a:t>
            </a:r>
            <a:r>
              <a:rPr lang="ja-JP" altLang="zh-CN" sz="2400" dirty="0">
                <a:sym typeface="+mn-ea"/>
              </a:rPr>
              <a:t>　                      </a:t>
            </a:r>
            <a:r>
              <a:rPr lang="ja-JP" altLang="zh-CN" sz="2400" dirty="0">
                <a:highlight>
                  <a:srgbClr val="FFFF00"/>
                </a:highlight>
                <a:sym typeface="+mn-ea"/>
              </a:rPr>
              <a:t>暮らし</a:t>
            </a:r>
            <a:r>
              <a:rPr lang="zh-CN" altLang="ja-JP" sz="2400" dirty="0">
                <a:highlight>
                  <a:srgbClr val="FFFF00"/>
                </a:highlight>
                <a:sym typeface="+mn-ea"/>
              </a:rPr>
              <a:t>（</a:t>
            </a:r>
            <a:r>
              <a:rPr lang="ja-JP" altLang="zh-CN" sz="2400" dirty="0">
                <a:highlight>
                  <a:srgbClr val="FFFF00"/>
                </a:highlight>
                <a:sym typeface="+mn-ea"/>
              </a:rPr>
              <a:t>くらし</a:t>
            </a:r>
            <a:r>
              <a:rPr lang="zh-CN" altLang="ja-JP" sz="2400" dirty="0">
                <a:highlight>
                  <a:srgbClr val="FFFF00"/>
                </a:highlight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</a:t>
            </a:r>
            <a:r>
              <a:rPr lang="zh-CN" altLang="ja-JP" sz="2400" dirty="0">
                <a:sym typeface="+mn-ea"/>
              </a:rPr>
              <a:t>     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生活</a:t>
            </a:r>
            <a:r>
              <a:rPr lang="ja-JP" altLang="zh-CN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　</a:t>
            </a:r>
            <a:endParaRPr lang="ja-JP" altLang="zh-CN" sz="2400" dirty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バス停（てい）　　停留所　</a:t>
            </a:r>
            <a:r>
              <a:rPr lang="ja-JP" altLang="en-US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　　　　　　　　　　　　生活（せいかつ）</a:t>
            </a:r>
            <a:endParaRPr lang="ja-JP" altLang="zh-CN" sz="24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793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zh-CN" sz="28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微软雅黑" panose="020B0503020204020204" pitchFamily="34" charset="-122"/>
              </a:rPr>
              <a:t>単語表</a:t>
            </a:r>
            <a:r>
              <a:rPr lang="en-US" altLang="ja-JP" sz="2800" b="1" dirty="0">
                <a:solidFill>
                  <a:schemeClr val="accent1"/>
                </a:solidFill>
                <a:latin typeface="MS Mincho" panose="02020609040205080304" charset="-128"/>
                <a:ea typeface="MS Mincho" panose="02020609040205080304" charset="-128"/>
                <a:cs typeface="微软雅黑" panose="020B0503020204020204" pitchFamily="34" charset="-122"/>
              </a:rPr>
              <a:t>2</a:t>
            </a:r>
            <a:endParaRPr lang="en-US" altLang="ja-JP" sz="2800" b="1" dirty="0">
              <a:solidFill>
                <a:schemeClr val="accent1"/>
              </a:solidFill>
              <a:latin typeface="MS Mincho" panose="02020609040205080304" charset="-128"/>
              <a:ea typeface="MS Mincho" panose="02020609040205080304" charset="-128"/>
              <a:cs typeface="微软雅黑" panose="020B0503020204020204" pitchFamily="34" charset="-122"/>
            </a:endParaRPr>
          </a:p>
        </p:txBody>
      </p:sp>
      <p:sp>
        <p:nvSpPr>
          <p:cNvPr id="3" name="PA-矩形 15"/>
          <p:cNvSpPr/>
          <p:nvPr>
            <p:custDataLst>
              <p:tags r:id="rId2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zh-CN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3620" y="932815"/>
            <a:ext cx="10447655" cy="500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横浜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よこはま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　                                </a:t>
            </a:r>
            <a:r>
              <a:rPr lang="ja-JP" altLang="en-US" sz="2400" dirty="0">
                <a:sym typeface="+mn-ea"/>
              </a:rPr>
              <a:t>　</a:t>
            </a:r>
            <a:r>
              <a:rPr lang="ja-JP" altLang="zh-CN" sz="2400" dirty="0">
                <a:sym typeface="+mn-ea"/>
              </a:rPr>
              <a:t>名古屋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なごや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①　</a:t>
            </a:r>
            <a:endParaRPr lang="ja-JP" altLang="zh-CN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大阪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おおさか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　　京都　　　　　　　　　</a:t>
            </a:r>
            <a:r>
              <a:rPr lang="ja-JP" altLang="en-US" sz="2400" dirty="0">
                <a:sym typeface="+mn-ea"/>
              </a:rPr>
              <a:t>　</a:t>
            </a:r>
            <a:r>
              <a:rPr lang="ja-JP" altLang="zh-CN" sz="2400" dirty="0">
                <a:sym typeface="+mn-ea"/>
              </a:rPr>
              <a:t>東京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とうきょう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en-US" sz="2400" dirty="0">
                <a:sym typeface="+mn-ea"/>
              </a:rPr>
              <a:t>⓪</a:t>
            </a:r>
            <a:endParaRPr lang="en-US" altLang="zh-CN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上　（うえ）　⓪　　　　　　　　　　　　　　　　　　  下　（した）⓪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中　（なか）①　　　　　　　　　　　　　　　　　　　 外　（そと）①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前　（まえ）①　　　　　　　　　　　　　　　　　　　　後ろ　（うしろ）　⓪　</a:t>
            </a:r>
            <a:endParaRPr lang="ja-JP" altLang="zh-CN" sz="2400" dirty="0"/>
          </a:p>
          <a:p>
            <a:pPr fontAlgn="auto">
              <a:lnSpc>
                <a:spcPct val="150000"/>
              </a:lnSpc>
            </a:pPr>
            <a:endParaRPr lang="en-US" altLang="ja-JP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両親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りょうしん）</a:t>
            </a:r>
            <a:r>
              <a:rPr lang="zh-CN" altLang="ja-JP" sz="2400" dirty="0">
                <a:sym typeface="+mn-ea"/>
              </a:rPr>
              <a:t> </a:t>
            </a:r>
            <a:r>
              <a:rPr lang="ja-JP" altLang="zh-CN" sz="2400" dirty="0">
                <a:sym typeface="+mn-ea"/>
              </a:rPr>
              <a:t>①</a:t>
            </a:r>
            <a:r>
              <a:rPr lang="zh-CN" altLang="ja-JP" sz="2400" dirty="0">
                <a:sym typeface="+mn-ea"/>
              </a:rPr>
              <a:t> </a:t>
            </a:r>
            <a:r>
              <a:rPr lang="ja-JP" altLang="zh-CN" sz="2400" dirty="0">
                <a:sym typeface="+mn-ea"/>
              </a:rPr>
              <a:t>　　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双亲 父母 </a:t>
            </a:r>
            <a:r>
              <a:rPr lang="zh-CN" altLang="ja-JP" sz="2400" dirty="0">
                <a:sym typeface="+mn-ea"/>
              </a:rPr>
              <a:t>              </a:t>
            </a:r>
            <a:r>
              <a:rPr lang="ja-JP" altLang="zh-CN" sz="2400" dirty="0">
                <a:sym typeface="+mn-ea"/>
              </a:rPr>
              <a:t>兄弟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きょうだい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①</a:t>
            </a:r>
            <a:r>
              <a:rPr lang="zh-CN" altLang="ja-JP" sz="2400" dirty="0">
                <a:sym typeface="+mn-ea"/>
              </a:rPr>
              <a:t> 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兄弟姐妹</a:t>
            </a:r>
            <a:endParaRPr lang="ja-JP" altLang="zh-CN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ym typeface="+mn-ea"/>
              </a:rPr>
              <a:t>妹</a:t>
            </a:r>
            <a:r>
              <a:rPr lang="zh-CN" altLang="ja-JP" sz="2400" dirty="0">
                <a:sym typeface="+mn-ea"/>
              </a:rPr>
              <a:t>（</a:t>
            </a:r>
            <a:r>
              <a:rPr lang="ja-JP" altLang="zh-CN" sz="2400" dirty="0">
                <a:sym typeface="+mn-ea"/>
              </a:rPr>
              <a:t>いもうと</a:t>
            </a:r>
            <a:r>
              <a:rPr lang="zh-CN" altLang="ja-JP" sz="2400" dirty="0">
                <a:sym typeface="+mn-ea"/>
              </a:rPr>
              <a:t>）</a:t>
            </a:r>
            <a:r>
              <a:rPr lang="ja-JP" altLang="zh-CN" sz="2400" dirty="0">
                <a:sym typeface="+mn-ea"/>
              </a:rPr>
              <a:t>⓪　　  </a:t>
            </a:r>
            <a:r>
              <a:rPr lang="ja-JP" altLang="zh-CN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zh-CN" altLang="ja-JP" sz="2400" dirty="0">
                <a:solidFill>
                  <a:schemeClr val="accent4">
                    <a:lumMod val="50000"/>
                  </a:schemeClr>
                </a:solidFill>
                <a:sym typeface="+mn-ea"/>
              </a:rPr>
              <a:t>妹妹</a:t>
            </a:r>
            <a:r>
              <a:rPr lang="ja-JP" altLang="zh-CN" sz="2400" dirty="0">
                <a:sym typeface="+mn-ea"/>
              </a:rPr>
              <a:t>　　                    </a:t>
            </a:r>
            <a:r>
              <a:rPr lang="ja-JP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ご兄弟は</a:t>
            </a:r>
            <a:r>
              <a:rPr lang="ja-JP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sym typeface="+mn-ea"/>
              </a:rPr>
              <a:t>何人</a:t>
            </a:r>
            <a:r>
              <a:rPr lang="ja-JP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ですか</a:t>
            </a:r>
            <a:r>
              <a:rPr lang="ja-JP" altLang="zh-CN" sz="2400" dirty="0">
                <a:sym typeface="+mn-ea"/>
              </a:rPr>
              <a:t>　</a:t>
            </a:r>
            <a:endParaRPr lang="ja-JP" altLang="zh-CN" sz="2400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/>
              <a:t>男　（おとこ）　男の人　　　　　　　　　　　　　</a:t>
            </a:r>
            <a:r>
              <a:rPr lang="ja-JP" altLang="en-US" sz="2400" dirty="0"/>
              <a:t>　</a:t>
            </a:r>
            <a:r>
              <a:rPr lang="ja-JP" altLang="zh-CN" sz="2400" dirty="0"/>
              <a:t>　女　（おんな）　⓪　　　　　　　　　　　　　　　　　　　　　　　　　　　　　　　　　　　　　　　　　　　　　　　　　　　　</a:t>
            </a:r>
            <a:endParaRPr lang="ja-JP" altLang="zh-CN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896645"/>
            <a:ext cx="10440000" cy="527565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　　　　　　　　　　　　　　　　　　　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家（いえ）　　　　犬（いぬ）　　　　　　　　　</a:t>
            </a:r>
            <a:endParaRPr lang="en-US" altLang="ja-JP" dirty="0"/>
          </a:p>
          <a:p>
            <a:r>
              <a:rPr lang="ja-JP" altLang="en-US" dirty="0"/>
              <a:t>駅（えき）　　　　猫（ねこ）　　　　　　　公園（こうえん）</a:t>
            </a:r>
            <a:endParaRPr lang="en-US" altLang="ja-JP" dirty="0"/>
          </a:p>
          <a:p>
            <a:r>
              <a:rPr lang="ja-JP" altLang="en-US" dirty="0"/>
              <a:t>庭（にわ）　　　　暮らし（くらし） 　　　　売店（ばいてん）　</a:t>
            </a:r>
            <a:endParaRPr lang="en-US" altLang="ja-JP" dirty="0"/>
          </a:p>
          <a:p>
            <a:r>
              <a:rPr lang="ja-JP" altLang="en-US" dirty="0"/>
              <a:t>箱（はこ）　　　　男（おとこ）　男性　　　地下鉄（ちかてつ）</a:t>
            </a:r>
            <a:endParaRPr lang="en-US" altLang="ja-JP" dirty="0"/>
          </a:p>
          <a:p>
            <a:r>
              <a:rPr lang="ja-JP" altLang="en-US" dirty="0"/>
              <a:t>隣（となり）　　　女（おんな）　女性　　　両親（りょうしん）</a:t>
            </a:r>
            <a:endParaRPr lang="en-US" altLang="ja-JP" dirty="0"/>
          </a:p>
          <a:p>
            <a:r>
              <a:rPr lang="ja-JP" altLang="en-US" dirty="0"/>
              <a:t>近く（ちかく）　　上（うえ）　　　　　　　東京（とうきょう）</a:t>
            </a:r>
            <a:endParaRPr lang="en-US" altLang="ja-JP" dirty="0"/>
          </a:p>
          <a:p>
            <a:r>
              <a:rPr lang="ja-JP" altLang="en-US" dirty="0"/>
              <a:t>眼鏡（めがね）　　下（した）</a:t>
            </a:r>
            <a:endParaRPr lang="en-US" altLang="ja-JP" dirty="0"/>
          </a:p>
          <a:p>
            <a:r>
              <a:rPr lang="ja-JP" altLang="en-US" dirty="0"/>
              <a:t>横浜（よこはま）　　　　　　　　　　　　　部屋（へや）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61461" y="1065321"/>
            <a:ext cx="1562469" cy="6303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訓読み</a:t>
            </a:r>
            <a:endParaRPr lang="zh-CN" altLang="en-US" sz="28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5513" y="1029811"/>
            <a:ext cx="1473694" cy="6480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accent6">
                    <a:lumMod val="50000"/>
                  </a:schemeClr>
                </a:solidFill>
              </a:rPr>
              <a:t>音読み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4" y="262255"/>
            <a:ext cx="363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基本课文</a:t>
            </a:r>
            <a:r>
              <a:rPr lang="ja-JP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ポイント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47774" y="1722267"/>
            <a:ext cx="9670415" cy="3292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１、部屋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机</a:t>
            </a:r>
            <a:r>
              <a:rPr lang="en-US" altLang="ja-JP" sz="2800" b="1" dirty="0">
                <a:solidFill>
                  <a:schemeClr val="accent6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と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いす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あります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　　～に～があります　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20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２、机の上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猫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が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います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　　　　　～に～がいます</a:t>
            </a:r>
            <a:endParaRPr lang="en-US" altLang="ja-JP" sz="2800" b="1" dirty="0">
              <a:solidFill>
                <a:schemeClr val="accent6">
                  <a:lumMod val="60000"/>
                  <a:lumOff val="4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20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３、売店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駅の外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あります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　　　～は～にあります</a:t>
            </a:r>
            <a:endParaRPr lang="en-US" altLang="ja-JP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l">
              <a:lnSpc>
                <a:spcPct val="200000"/>
              </a:lnSpc>
            </a:pP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４、吉田さん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庭</a:t>
            </a:r>
            <a:r>
              <a:rPr lang="en-US" altLang="ja-JP" sz="2800" b="1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います</a:t>
            </a:r>
            <a:r>
              <a:rPr lang="en-US" altLang="ja-JP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。</a:t>
            </a:r>
            <a:r>
              <a:rPr lang="ja-JP" altLang="en-US" sz="28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　　　　～は～にいます</a:t>
            </a:r>
            <a:endParaRPr lang="ja-JP" altLang="en-US" sz="28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</a:t>
            </a:r>
            <a:r>
              <a:rPr lang="ja-JP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課</a:t>
            </a:r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2960" y="1280160"/>
            <a:ext cx="747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お客さん　　　主題　主語　　　　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1332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4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文法</a:t>
            </a:r>
            <a:endParaRPr lang="zh-CN" altLang="en-US" sz="4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3"/>
            </p:custDataLst>
          </p:nvPr>
        </p:nvSpPr>
        <p:spPr>
          <a:xfrm>
            <a:off x="1455938" y="955041"/>
            <a:ext cx="9462253" cy="3581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</a:t>
            </a:r>
            <a:r>
              <a:rPr lang="zh-CN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存在句</a:t>
            </a: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ja-JP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某处有某物：</a:t>
            </a:r>
            <a:r>
              <a:rPr lang="ja-JP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場所</a:t>
            </a:r>
            <a:r>
              <a:rPr lang="ja-JP" altLang="ja-JP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</a:t>
            </a:r>
            <a:r>
              <a:rPr lang="ja-JP" altLang="ja-JP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が</a:t>
            </a:r>
            <a:r>
              <a:rPr lang="ja-JP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あります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２、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某处有某人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动物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場所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生物（人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動物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昆虫など）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が</a:t>
            </a:r>
            <a:r>
              <a:rPr lang="ja-JP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います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３、</a:t>
            </a: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ja-JP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某物在某处</a:t>
            </a:r>
            <a:r>
              <a:rPr lang="zh-CN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ja-JP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</a:t>
            </a:r>
            <a:r>
              <a:rPr lang="ja-JP" altLang="ja-JP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は</a:t>
            </a:r>
            <a:r>
              <a:rPr lang="ja-JP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場所</a:t>
            </a:r>
            <a:r>
              <a:rPr lang="ja-JP" altLang="ja-JP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あります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４、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某动物在某处：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</a:t>
            </a:r>
            <a:r>
              <a:rPr lang="en-US" altLang="ja-JP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動物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は</a:t>
            </a:r>
            <a:r>
              <a:rPr lang="ja-JP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場所</a:t>
            </a:r>
            <a:r>
              <a:rPr lang="ja-JP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に</a:t>
            </a:r>
            <a:r>
              <a:rPr lang="ja-JP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います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4"/>
            </p:custDataLst>
          </p:nvPr>
        </p:nvSpPr>
        <p:spPr>
          <a:xfrm>
            <a:off x="8477250" y="60960"/>
            <a:ext cx="3512185" cy="497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第四课 部屋に机といすがあります。</a:t>
            </a:r>
            <a:endParaRPr lang="zh-CN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01.xml><?xml version="1.0" encoding="utf-8"?>
<p:tagLst xmlns:p="http://schemas.openxmlformats.org/presentationml/2006/main">
  <p:tag name="PA" val="v5.2.8"/>
</p:tagLst>
</file>

<file path=ppt/tags/tag102.xml><?xml version="1.0" encoding="utf-8"?>
<p:tagLst xmlns:p="http://schemas.openxmlformats.org/presentationml/2006/main">
  <p:tag name="PA" val="v5.2.8"/>
</p:tagLst>
</file>

<file path=ppt/tags/tag103.xml><?xml version="1.0" encoding="utf-8"?>
<p:tagLst xmlns:p="http://schemas.openxmlformats.org/presentationml/2006/main">
  <p:tag name="PA" val="v5.2.8"/>
</p:tagLst>
</file>

<file path=ppt/tags/tag104.xml><?xml version="1.0" encoding="utf-8"?>
<p:tagLst xmlns:p="http://schemas.openxmlformats.org/presentationml/2006/main">
  <p:tag name="PA" val="v5.2.8"/>
</p:tagLst>
</file>

<file path=ppt/tags/tag10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06.xml><?xml version="1.0" encoding="utf-8"?>
<p:tagLst xmlns:p="http://schemas.openxmlformats.org/presentationml/2006/main">
  <p:tag name="PA" val="v5.2.8"/>
</p:tagLst>
</file>

<file path=ppt/tags/tag107.xml><?xml version="1.0" encoding="utf-8"?>
<p:tagLst xmlns:p="http://schemas.openxmlformats.org/presentationml/2006/main">
  <p:tag name="PA" val="v5.2.8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6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6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7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7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8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8"/>
  <p:tag name="KSO_WM_UNIT_LINE_FORE_SCHEMECOLOR_INDEX" val="13"/>
  <p:tag name="KSO_WM_UNIT_LINE_FILL_TYPE" val="2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02696_4*i*9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YPE" val="i"/>
  <p:tag name="KSO_WM_UNIT_INDEX" val="9"/>
  <p:tag name="KSO_WM_UNIT_LINE_FORE_SCHEMECOLOR_INDEX" val="13"/>
  <p:tag name="KSO_WM_UNIT_LINE_FILL_TYPE" val="2"/>
  <p:tag name="KSO_WM_UNIT_USESOURCEFORMAT_APPLY" val="1"/>
</p:tagLst>
</file>

<file path=ppt/tags/tag112.xml><?xml version="1.0" encoding="utf-8"?>
<p:tagLst xmlns:p="http://schemas.openxmlformats.org/presentationml/2006/main">
  <p:tag name="KSO_WM_UNIT_ISCONTENTSTITLE" val="1"/>
  <p:tag name="KSO_WM_UNIT_PRESET_TEXT" val="目 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PA" val="v5.2.8"/>
</p:tagLst>
</file>

<file path=ppt/tags/tag114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15.xml><?xml version="1.0" encoding="utf-8"?>
<p:tagLst xmlns:p="http://schemas.openxmlformats.org/presentationml/2006/main">
  <p:tag name="PA" val="v5.2.8"/>
</p:tagLst>
</file>

<file path=ppt/tags/tag116.xml><?xml version="1.0" encoding="utf-8"?>
<p:tagLst xmlns:p="http://schemas.openxmlformats.org/presentationml/2006/main">
  <p:tag name="PA" val="v5.2.8"/>
</p:tagLst>
</file>

<file path=ppt/tags/tag117.xml><?xml version="1.0" encoding="utf-8"?>
<p:tagLst xmlns:p="http://schemas.openxmlformats.org/presentationml/2006/main">
  <p:tag name="PA" val="v5.2.8"/>
</p:tagLst>
</file>

<file path=ppt/tags/tag118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19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PA" val="v5.2.8"/>
</p:tagLst>
</file>

<file path=ppt/tags/tag121.xml><?xml version="1.0" encoding="utf-8"?>
<p:tagLst xmlns:p="http://schemas.openxmlformats.org/presentationml/2006/main">
  <p:tag name="PA" val="v5.2.8"/>
</p:tagLst>
</file>

<file path=ppt/tags/tag122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124.xml><?xml version="1.0" encoding="utf-8"?>
<p:tagLst xmlns:p="http://schemas.openxmlformats.org/presentationml/2006/main">
  <p:tag name="PA" val="v5.2.8"/>
</p:tagLst>
</file>

<file path=ppt/tags/tag125.xml><?xml version="1.0" encoding="utf-8"?>
<p:tagLst xmlns:p="http://schemas.openxmlformats.org/presentationml/2006/main">
  <p:tag name="PA" val="v5.2.8"/>
</p:tagLst>
</file>

<file path=ppt/tags/tag126.xml><?xml version="1.0" encoding="utf-8"?>
<p:tagLst xmlns:p="http://schemas.openxmlformats.org/presentationml/2006/main">
  <p:tag name="PA" val="v5.2.8"/>
</p:tagLst>
</file>

<file path=ppt/tags/tag127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28.xml><?xml version="1.0" encoding="utf-8"?>
<p:tagLst xmlns:p="http://schemas.openxmlformats.org/presentationml/2006/main">
  <p:tag name="PA" val="v5.2.8"/>
</p:tagLst>
</file>

<file path=ppt/tags/tag129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PA" val="v5.2.8"/>
</p:tagLst>
</file>

<file path=ppt/tags/tag131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32.xml><?xml version="1.0" encoding="utf-8"?>
<p:tagLst xmlns:p="http://schemas.openxmlformats.org/presentationml/2006/main">
  <p:tag name="PA" val="v5.2.8"/>
</p:tagLst>
</file>

<file path=ppt/tags/tag133.xml><?xml version="1.0" encoding="utf-8"?>
<p:tagLst xmlns:p="http://schemas.openxmlformats.org/presentationml/2006/main">
  <p:tag name="PA" val="v5.2.8"/>
</p:tagLst>
</file>

<file path=ppt/tags/tag134.xml><?xml version="1.0" encoding="utf-8"?>
<p:tagLst xmlns:p="http://schemas.openxmlformats.org/presentationml/2006/main">
  <p:tag name="PA" val="v5.2.8"/>
</p:tagLst>
</file>

<file path=ppt/tags/tag135.xml><?xml version="1.0" encoding="utf-8"?>
<p:tagLst xmlns:p="http://schemas.openxmlformats.org/presentationml/2006/main">
  <p:tag name="PA" val="v5.2.8"/>
</p:tagLst>
</file>

<file path=ppt/tags/tag136.xml><?xml version="1.0" encoding="utf-8"?>
<p:tagLst xmlns:p="http://schemas.openxmlformats.org/presentationml/2006/main">
  <p:tag name="PA" val="v5.2.8"/>
</p:tagLst>
</file>

<file path=ppt/tags/tag137.xml><?xml version="1.0" encoding="utf-8"?>
<p:tagLst xmlns:p="http://schemas.openxmlformats.org/presentationml/2006/main">
  <p:tag name="PA" val="v5.2.8"/>
</p:tagLst>
</file>

<file path=ppt/tags/tag138.xml><?xml version="1.0" encoding="utf-8"?>
<p:tagLst xmlns:p="http://schemas.openxmlformats.org/presentationml/2006/main">
  <p:tag name="PA" val="v5.2.8"/>
</p:tagLst>
</file>

<file path=ppt/tags/tag139.xml><?xml version="1.0" encoding="utf-8"?>
<p:tagLst xmlns:p="http://schemas.openxmlformats.org/presentationml/2006/main">
  <p:tag name="PA" val="v5.2.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PA" val="v5.2.8"/>
</p:tagLst>
</file>

<file path=ppt/tags/tag141.xml><?xml version="1.0" encoding="utf-8"?>
<p:tagLst xmlns:p="http://schemas.openxmlformats.org/presentationml/2006/main">
  <p:tag name="PA" val="v5.2.8"/>
</p:tagLst>
</file>

<file path=ppt/tags/tag142.xml><?xml version="1.0" encoding="utf-8"?>
<p:tagLst xmlns:p="http://schemas.openxmlformats.org/presentationml/2006/main">
  <p:tag name="PA" val="v5.2.8"/>
</p:tagLst>
</file>

<file path=ppt/tags/tag143.xml><?xml version="1.0" encoding="utf-8"?>
<p:tagLst xmlns:p="http://schemas.openxmlformats.org/presentationml/2006/main">
  <p:tag name="PA" val="v5.2.8"/>
</p:tagLst>
</file>

<file path=ppt/tags/tag144.xml><?xml version="1.0" encoding="utf-8"?>
<p:tagLst xmlns:p="http://schemas.openxmlformats.org/presentationml/2006/main">
  <p:tag name="PA" val="v5.2.8"/>
</p:tagLst>
</file>

<file path=ppt/tags/tag145.xml><?xml version="1.0" encoding="utf-8"?>
<p:tagLst xmlns:p="http://schemas.openxmlformats.org/presentationml/2006/main">
  <p:tag name="PA" val="v5.2.8"/>
</p:tagLst>
</file>

<file path=ppt/tags/tag146.xml><?xml version="1.0" encoding="utf-8"?>
<p:tagLst xmlns:p="http://schemas.openxmlformats.org/presentationml/2006/main">
  <p:tag name="PA" val="v5.2.8"/>
</p:tagLst>
</file>

<file path=ppt/tags/tag147.xml><?xml version="1.0" encoding="utf-8"?>
<p:tagLst xmlns:p="http://schemas.openxmlformats.org/presentationml/2006/main">
  <p:tag name="PA" val="v5.2.8"/>
</p:tagLst>
</file>

<file path=ppt/tags/tag148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</p:tagLst>
</file>

<file path=ppt/tags/tag149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PA" val="v5.2.8"/>
</p:tagLst>
</file>

<file path=ppt/tags/tag151.xml><?xml version="1.0" encoding="utf-8"?>
<p:tagLst xmlns:p="http://schemas.openxmlformats.org/presentationml/2006/main">
  <p:tag name="PA" val="v5.2.8"/>
</p:tagLst>
</file>

<file path=ppt/tags/tag152.xml><?xml version="1.0" encoding="utf-8"?>
<p:tagLst xmlns:p="http://schemas.openxmlformats.org/presentationml/2006/main">
  <p:tag name="PA" val="v5.2.8"/>
</p:tagLst>
</file>

<file path=ppt/tags/tag153.xml><?xml version="1.0" encoding="utf-8"?>
<p:tagLst xmlns:p="http://schemas.openxmlformats.org/presentationml/2006/main">
  <p:tag name="PA" val="v5.2.8"/>
</p:tagLst>
</file>

<file path=ppt/tags/tag154.xml><?xml version="1.0" encoding="utf-8"?>
<p:tagLst xmlns:p="http://schemas.openxmlformats.org/presentationml/2006/main">
  <p:tag name="PA" val="v5.2.8"/>
</p:tagLst>
</file>

<file path=ppt/tags/tag155.xml><?xml version="1.0" encoding="utf-8"?>
<p:tagLst xmlns:p="http://schemas.openxmlformats.org/presentationml/2006/main">
  <p:tag name="PA" val="v5.2.8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</p:tagLst>
</file>

<file path=ppt/tags/tag157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58.xml><?xml version="1.0" encoding="utf-8"?>
<p:tagLst xmlns:p="http://schemas.openxmlformats.org/presentationml/2006/main">
  <p:tag name="PA" val="v5.2.8"/>
</p:tagLst>
</file>

<file path=ppt/tags/tag159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PA" val="v5.2.8"/>
</p:tagLst>
</file>

<file path=ppt/tags/tag161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62.xml><?xml version="1.0" encoding="utf-8"?>
<p:tagLst xmlns:p="http://schemas.openxmlformats.org/presentationml/2006/main">
  <p:tag name="PA" val="v5.2.8"/>
</p:tagLst>
</file>

<file path=ppt/tags/tag163.xml><?xml version="1.0" encoding="utf-8"?>
<p:tagLst xmlns:p="http://schemas.openxmlformats.org/presentationml/2006/main">
  <p:tag name="PA" val="v5.2.8"/>
</p:tagLst>
</file>

<file path=ppt/tags/tag164.xml><?xml version="1.0" encoding="utf-8"?>
<p:tagLst xmlns:p="http://schemas.openxmlformats.org/presentationml/2006/main">
  <p:tag name="PA" val="v5.2.8"/>
</p:tagLst>
</file>

<file path=ppt/tags/tag16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66.xml><?xml version="1.0" encoding="utf-8"?>
<p:tagLst xmlns:p="http://schemas.openxmlformats.org/presentationml/2006/main">
  <p:tag name="PA" val="v5.2.8"/>
</p:tagLst>
</file>

<file path=ppt/tags/tag167.xml><?xml version="1.0" encoding="utf-8"?>
<p:tagLst xmlns:p="http://schemas.openxmlformats.org/presentationml/2006/main">
  <p:tag name="PA" val="v5.2.8"/>
</p:tagLst>
</file>

<file path=ppt/tags/tag168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69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PA" val="v5.2.8"/>
</p:tagLst>
</file>

<file path=ppt/tags/tag171.xml><?xml version="1.0" encoding="utf-8"?>
<p:tagLst xmlns:p="http://schemas.openxmlformats.org/presentationml/2006/main">
  <p:tag name="KSO_WM_TEMPLATE_CATEGORY" val="custom"/>
  <p:tag name="KSO_WM_TEMPLATE_INDEX" val="20186557"/>
</p:tagLst>
</file>

<file path=ppt/tags/tag172.xml><?xml version="1.0" encoding="utf-8"?>
<p:tagLst xmlns:p="http://schemas.openxmlformats.org/presentationml/2006/main">
  <p:tag name="PA" val="v5.2.8"/>
</p:tagLst>
</file>

<file path=ppt/tags/tag173.xml><?xml version="1.0" encoding="utf-8"?>
<p:tagLst xmlns:p="http://schemas.openxmlformats.org/presentationml/2006/main">
  <p:tag name="PA" val="v5.2.8"/>
</p:tagLst>
</file>

<file path=ppt/tags/tag174.xml><?xml version="1.0" encoding="utf-8"?>
<p:tagLst xmlns:p="http://schemas.openxmlformats.org/presentationml/2006/main">
  <p:tag name="PA" val="v5.2.8"/>
</p:tagLst>
</file>

<file path=ppt/tags/tag17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7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TEMPLATE_INDEX" val="20186507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75.xml><?xml version="1.0" encoding="utf-8"?>
<p:tagLst xmlns:p="http://schemas.openxmlformats.org/presentationml/2006/main">
  <p:tag name="PA" val="v5.2.8"/>
</p:tagLst>
</file>

<file path=ppt/tags/tag76.xml><?xml version="1.0" encoding="utf-8"?>
<p:tagLst xmlns:p="http://schemas.openxmlformats.org/presentationml/2006/main">
  <p:tag name="PA" val="v5.2.8"/>
</p:tagLst>
</file>

<file path=ppt/tags/tag77.xml><?xml version="1.0" encoding="utf-8"?>
<p:tagLst xmlns:p="http://schemas.openxmlformats.org/presentationml/2006/main">
  <p:tag name="KSO_WM_TEMPLATE_CATEGORY" val="custom"/>
  <p:tag name="KSO_WM_TEMPLATE_INDEX" val="20186507"/>
</p:tagLst>
</file>

<file path=ppt/tags/tag78.xml><?xml version="1.0" encoding="utf-8"?>
<p:tagLst xmlns:p="http://schemas.openxmlformats.org/presentationml/2006/main">
  <p:tag name="PA" val="v5.2.8"/>
</p:tagLst>
</file>

<file path=ppt/tags/tag79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6507"/>
</p:tagLst>
</file>

<file path=ppt/tags/tag81.xml><?xml version="1.0" encoding="utf-8"?>
<p:tagLst xmlns:p="http://schemas.openxmlformats.org/presentationml/2006/main">
  <p:tag name="PA" val="v5.2.8"/>
</p:tagLst>
</file>

<file path=ppt/tags/tag82.xml><?xml version="1.0" encoding="utf-8"?>
<p:tagLst xmlns:p="http://schemas.openxmlformats.org/presentationml/2006/main">
  <p:tag name="PA" val="v5.2.8"/>
</p:tagLst>
</file>

<file path=ppt/tags/tag83.xml><?xml version="1.0" encoding="utf-8"?>
<p:tagLst xmlns:p="http://schemas.openxmlformats.org/presentationml/2006/main">
  <p:tag name="KSO_WM_TEMPLATE_CATEGORY" val="custom"/>
  <p:tag name="KSO_WM_TEMPLATE_INDEX" val="20186507"/>
</p:tagLst>
</file>

<file path=ppt/tags/tag84.xml><?xml version="1.0" encoding="utf-8"?>
<p:tagLst xmlns:p="http://schemas.openxmlformats.org/presentationml/2006/main">
  <p:tag name="PA" val="v5.2.8"/>
</p:tagLst>
</file>

<file path=ppt/tags/tag85.xml><?xml version="1.0" encoding="utf-8"?>
<p:tagLst xmlns:p="http://schemas.openxmlformats.org/presentationml/2006/main">
  <p:tag name="PA" val="v5.2.8"/>
</p:tagLst>
</file>

<file path=ppt/tags/tag86.xml><?xml version="1.0" encoding="utf-8"?>
<p:tagLst xmlns:p="http://schemas.openxmlformats.org/presentationml/2006/main">
  <p:tag name="PA" val="v5.2.8"/>
</p:tagLst>
</file>

<file path=ppt/tags/tag87.xml><?xml version="1.0" encoding="utf-8"?>
<p:tagLst xmlns:p="http://schemas.openxmlformats.org/presentationml/2006/main">
  <p:tag name="KSO_WM_TEMPLATE_CATEGORY" val="custom"/>
  <p:tag name="KSO_WM_TEMPLATE_INDEX" val="20186507"/>
</p:tagLst>
</file>

<file path=ppt/tags/tag88.xml><?xml version="1.0" encoding="utf-8"?>
<p:tagLst xmlns:p="http://schemas.openxmlformats.org/presentationml/2006/main">
  <p:tag name="PA" val="v5.2.8"/>
</p:tagLst>
</file>

<file path=ppt/tags/tag89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A" val="v5.2.8"/>
</p:tagLst>
</file>

<file path=ppt/tags/tag91.xml><?xml version="1.0" encoding="utf-8"?>
<p:tagLst xmlns:p="http://schemas.openxmlformats.org/presentationml/2006/main">
  <p:tag name="PA" val="v5.2.8"/>
</p:tagLst>
</file>

<file path=ppt/tags/tag92.xml><?xml version="1.0" encoding="utf-8"?>
<p:tagLst xmlns:p="http://schemas.openxmlformats.org/presentationml/2006/main">
  <p:tag name="KSO_WM_TEMPLATE_CATEGORY" val="custom"/>
  <p:tag name="KSO_WM_TEMPLATE_INDEX" val="20186507"/>
</p:tagLst>
</file>

<file path=ppt/tags/tag93.xml><?xml version="1.0" encoding="utf-8"?>
<p:tagLst xmlns:p="http://schemas.openxmlformats.org/presentationml/2006/main">
  <p:tag name="PA" val="v5.2.8"/>
</p:tagLst>
</file>

<file path=ppt/tags/tag94.xml><?xml version="1.0" encoding="utf-8"?>
<p:tagLst xmlns:p="http://schemas.openxmlformats.org/presentationml/2006/main">
  <p:tag name="PA" val="v5.2.8"/>
</p:tagLst>
</file>

<file path=ppt/tags/tag95.xml><?xml version="1.0" encoding="utf-8"?>
<p:tagLst xmlns:p="http://schemas.openxmlformats.org/presentationml/2006/main">
  <p:tag name="PA" val="v5.2.8"/>
</p:tagLst>
</file>

<file path=ppt/tags/tag96.xml><?xml version="1.0" encoding="utf-8"?>
<p:tagLst xmlns:p="http://schemas.openxmlformats.org/presentationml/2006/main">
  <p:tag name="KSO_WM_TEMPLATE_CATEGORY" val="custom"/>
  <p:tag name="KSO_WM_TEMPLATE_INDEX" val="20186507"/>
</p:tagLst>
</file>

<file path=ppt/tags/tag97.xml><?xml version="1.0" encoding="utf-8"?>
<p:tagLst xmlns:p="http://schemas.openxmlformats.org/presentationml/2006/main">
  <p:tag name="PA" val="v5.2.8"/>
</p:tagLst>
</file>

<file path=ppt/tags/tag98.xml><?xml version="1.0" encoding="utf-8"?>
<p:tagLst xmlns:p="http://schemas.openxmlformats.org/presentationml/2006/main">
  <p:tag name="PA" val="v5.2.8"/>
</p:tagLst>
</file>

<file path=ppt/tags/tag99.xml><?xml version="1.0" encoding="utf-8"?>
<p:tagLst xmlns:p="http://schemas.openxmlformats.org/presentationml/2006/main">
  <p:tag name="PA" val="v5.2.8"/>
</p:tagLst>
</file>

<file path=ppt/theme/theme1.xml><?xml version="1.0" encoding="utf-8"?>
<a:theme xmlns:a="http://schemas.openxmlformats.org/drawingml/2006/main" name="2_Office 主题​​">
  <a:themeElements>
    <a:clrScheme name="自定义 6">
      <a:dk1>
        <a:srgbClr val="000000"/>
      </a:dk1>
      <a:lt1>
        <a:srgbClr val="FFFFFF"/>
      </a:lt1>
      <a:dk2>
        <a:srgbClr val="4C57A1"/>
      </a:dk2>
      <a:lt2>
        <a:srgbClr val="C783B7"/>
      </a:lt2>
      <a:accent1>
        <a:srgbClr val="B9286B"/>
      </a:accent1>
      <a:accent2>
        <a:srgbClr val="704494"/>
      </a:accent2>
      <a:accent3>
        <a:srgbClr val="67A9D6"/>
      </a:accent3>
      <a:accent4>
        <a:srgbClr val="8EBBE4"/>
      </a:accent4>
      <a:accent5>
        <a:srgbClr val="C783B7"/>
      </a:accent5>
      <a:accent6>
        <a:srgbClr val="B9286B"/>
      </a:accent6>
      <a:hlink>
        <a:srgbClr val="0563C1"/>
      </a:hlink>
      <a:folHlink>
        <a:srgbClr val="954D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5556</Words>
  <Application>WPS 文字</Application>
  <PresentationFormat>宽屏</PresentationFormat>
  <Paragraphs>341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汉仪旗黑</vt:lpstr>
      <vt:lpstr>字魂35号-经典雅黑</vt:lpstr>
      <vt:lpstr>汉仪中黑KW</vt:lpstr>
      <vt:lpstr>MS Gothic</vt:lpstr>
      <vt:lpstr>宋体-简</vt:lpstr>
      <vt:lpstr>MS Mincho</vt:lpstr>
      <vt:lpstr>Hiragino Sans</vt:lpstr>
      <vt:lpstr>微软雅黑 Light</vt:lpstr>
      <vt:lpstr>黑体</vt:lpstr>
      <vt:lpstr>MS PGothic</vt:lpstr>
      <vt:lpstr>华文细黑</vt:lpstr>
      <vt:lpstr>汉仪旗黑-85S</vt:lpstr>
      <vt:lpstr>Segoe UI</vt:lpstr>
      <vt:lpstr>宋体</vt:lpstr>
      <vt:lpstr>Arial Unicode MS</vt:lpstr>
      <vt:lpstr>汉仪书宋二KW</vt:lpstr>
      <vt:lpstr>MS PGothic</vt:lpstr>
      <vt:lpstr>苹方-简</vt:lpstr>
      <vt:lpstr>MS PGothic</vt:lpstr>
      <vt:lpstr>黑体-简</vt:lpstr>
      <vt:lpstr>微軟正黑體</vt:lpstr>
      <vt:lpstr>2_Office 主题​​</vt:lpstr>
      <vt:lpstr>PowerPoint 演示文稿</vt:lpstr>
      <vt:lpstr>復習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Chris</cp:lastModifiedBy>
  <cp:revision>169</cp:revision>
  <dcterms:created xsi:type="dcterms:W3CDTF">2023-04-17T07:57:31Z</dcterms:created>
  <dcterms:modified xsi:type="dcterms:W3CDTF">2023-04-17T07:57:31Z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054A69CFB5DD4D76C52818647A0F6C36_42</vt:lpwstr>
  </property>
</Properties>
</file>