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956" r:id="rId3"/>
    <p:sldId id="1276" r:id="rId4"/>
    <p:sldId id="1270" r:id="rId5"/>
    <p:sldId id="1263" r:id="rId6"/>
    <p:sldId id="1265" r:id="rId7"/>
    <p:sldId id="958" r:id="rId8"/>
    <p:sldId id="973" r:id="rId9"/>
    <p:sldId id="952" r:id="rId10"/>
    <p:sldId id="974" r:id="rId11"/>
    <p:sldId id="1302" r:id="rId12"/>
    <p:sldId id="963" r:id="rId13"/>
    <p:sldId id="1272" r:id="rId14"/>
    <p:sldId id="957" r:id="rId15"/>
    <p:sldId id="1266" r:id="rId17"/>
    <p:sldId id="959" r:id="rId18"/>
    <p:sldId id="1230" r:id="rId19"/>
    <p:sldId id="962" r:id="rId20"/>
    <p:sldId id="1264" r:id="rId21"/>
    <p:sldId id="1271" r:id="rId22"/>
    <p:sldId id="960" r:id="rId23"/>
    <p:sldId id="1275" r:id="rId24"/>
    <p:sldId id="1267" r:id="rId25"/>
    <p:sldId id="1228" r:id="rId26"/>
    <p:sldId id="1247" r:id="rId27"/>
    <p:sldId id="1169" r:id="rId28"/>
    <p:sldId id="1221" r:id="rId29"/>
    <p:sldId id="418" r:id="rId30"/>
    <p:sldId id="43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885"/>
    <a:srgbClr val="EC94EE"/>
    <a:srgbClr val="006600"/>
    <a:srgbClr val="CB2FB5"/>
    <a:srgbClr val="4B1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6FBA-93C9-489C-B97A-A1464B06C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0CF4-85E5-4A21-A25F-47720A09A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slow">
    <p:cover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5%8B%A4%E5%8A%B3%E6%84%9F%E8%B0%A2%E6%97%A5/12425307" TargetMode="External"/><Relationship Id="rId4" Type="http://schemas.openxmlformats.org/officeDocument/2006/relationships/hyperlink" Target="https://baike.baidu.com/item/%E5%AE%AA%E6%B3%95%E7%BA%AA%E5%BF%B5%E6%97%A5/8510184" TargetMode="External"/><Relationship Id="rId3" Type="http://schemas.openxmlformats.org/officeDocument/2006/relationships/hyperlink" Target="https://baike.baidu.com/item/%E5%A4%A9%E7%9A%87%E7%94%9F%E6%97%A5/12584413" TargetMode="External"/><Relationship Id="rId2" Type="http://schemas.openxmlformats.org/officeDocument/2006/relationships/hyperlink" Target="https://baike.baidu.com/item/%E5%A4%A9%E7%9A%87%E8%AF%9E%E7%94%9F%E6%97%A5/11010222" TargetMode="External"/><Relationship Id="rId1" Type="http://schemas.openxmlformats.org/officeDocument/2006/relationships/hyperlink" Target="https://baike.baidu.com/item/%E5%BB%BA%E5%9B%BD%E7%BA%AA%E5%BF%B5%E6%97%A5/1773614" TargetMode="Externa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8.xml"/><Relationship Id="rId7" Type="http://schemas.openxmlformats.org/officeDocument/2006/relationships/image" Target="../media/image11.png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libili.com/bangumi/play/ep118250?theme=movie%3Ffrom%3Dsearch&amp;seid=4964769210574082916&amp;spm_id_from=333.337.0.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png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563745" y="1585595"/>
            <a:ext cx="3080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第五课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2414270" y="3427730"/>
            <a:ext cx="7738745" cy="783590"/>
          </a:xfrm>
          <a:prstGeom prst="rect">
            <a:avLst/>
          </a:prstGeom>
          <a:solidFill>
            <a:srgbClr val="0094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森さんは七時に起きます。</a:t>
            </a:r>
            <a:endParaRPr kumimoji="0" sz="45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412" y="3546"/>
              <a:ext cx="2481" cy="19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时间的表述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2419350" y="2182495"/>
            <a:ext cx="3189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2400"/>
              <a:t>１日　　ついたち</a:t>
            </a:r>
            <a:endParaRPr lang="ja-JP" altLang="en-US" sz="2400"/>
          </a:p>
          <a:p>
            <a:pPr algn="l"/>
            <a:r>
              <a:rPr lang="ja-JP" altLang="en-US" sz="2400"/>
              <a:t>２日　　ふつか</a:t>
            </a:r>
            <a:endParaRPr lang="ja-JP" altLang="en-US" sz="2400"/>
          </a:p>
          <a:p>
            <a:pPr algn="l"/>
            <a:r>
              <a:rPr lang="ja-JP" altLang="en-US" sz="2400"/>
              <a:t>３日　　みっか</a:t>
            </a:r>
            <a:endParaRPr lang="ja-JP" altLang="en-US" sz="2400"/>
          </a:p>
          <a:p>
            <a:pPr algn="l"/>
            <a:r>
              <a:rPr lang="ja-JP" altLang="en-US" sz="2400"/>
              <a:t>４</a:t>
            </a:r>
            <a:r>
              <a:rPr lang="ja-JP" altLang="en-US" sz="2400">
                <a:sym typeface="+mn-ea"/>
              </a:rPr>
              <a:t>日　　よっか</a:t>
            </a:r>
            <a:endParaRPr lang="ja-JP" altLang="en-US" sz="2400">
              <a:sym typeface="+mn-ea"/>
            </a:endParaRPr>
          </a:p>
          <a:p>
            <a:pPr algn="l"/>
            <a:r>
              <a:rPr lang="ja-JP" altLang="en-US" sz="2400">
                <a:sym typeface="+mn-ea"/>
              </a:rPr>
              <a:t>５日　　いつか</a:t>
            </a:r>
            <a:endParaRPr lang="ja-JP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矩形 21"/>
          <p:cNvSpPr/>
          <p:nvPr>
            <p:custDataLst>
              <p:tags r:id="rId1"/>
            </p:custDataLst>
          </p:nvPr>
        </p:nvSpPr>
        <p:spPr>
          <a:xfrm>
            <a:off x="563880" y="795655"/>
            <a:ext cx="11189970" cy="5697220"/>
          </a:xfrm>
          <a:prstGeom prst="rect">
            <a:avLst/>
          </a:prstGeom>
          <a:pattFill prst="ltUpDiag">
            <a:fgClr>
              <a:srgbClr val="93A3B8"/>
            </a:fgClr>
            <a:bgClr>
              <a:srgbClr val="D6DCE4"/>
            </a:bgClr>
          </a:pattFill>
          <a:ln w="12700"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+mn-cs"/>
            </a:endParaRPr>
          </a:p>
        </p:txBody>
      </p:sp>
      <p:sp>
        <p:nvSpPr>
          <p:cNvPr id="98307" name="矩形 20"/>
          <p:cNvSpPr/>
          <p:nvPr>
            <p:custDataLst>
              <p:tags r:id="rId2"/>
            </p:custDataLst>
          </p:nvPr>
        </p:nvSpPr>
        <p:spPr>
          <a:xfrm>
            <a:off x="366395" y="653415"/>
            <a:ext cx="11175365" cy="560959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3A3B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912495"/>
            <a:ext cx="4899660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830" y="699135"/>
            <a:ext cx="6164580" cy="2834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" y="3893820"/>
            <a:ext cx="990600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3040" y="213360"/>
            <a:ext cx="52628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元日（元旦）　お正月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月第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个星期一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成人の日（成人节）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建国记念の日（</a:t>
            </a:r>
            <a:r>
              <a:rPr lang="ja-JP" altLang="en-US" b="0" i="0" u="none" strike="noStrike" dirty="0">
                <a:solidFill>
                  <a:srgbClr val="136EC2"/>
                </a:solidFill>
                <a:effectLst/>
                <a:latin typeface="Helvetica Neue" panose="02000503000000020004"/>
                <a:hlinkClick r:id="rId1"/>
              </a:rPr>
              <a:t>建国纪念日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</a:t>
            </a:r>
            <a:r>
              <a:rPr lang="ja-JP" altLang="en-US" b="0" i="0" u="none" strike="noStrike" dirty="0">
                <a:solidFill>
                  <a:srgbClr val="136EC2"/>
                </a:solidFill>
                <a:effectLst/>
                <a:latin typeface="Helvetica Neue" panose="02000503000000020004"/>
                <a:hlinkClick r:id="rId2"/>
              </a:rPr>
              <a:t>天皇诞生日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（</a:t>
            </a:r>
            <a:r>
              <a:rPr lang="ja-JP" altLang="en-US" b="0" i="0" u="none" strike="noStrike" dirty="0">
                <a:solidFill>
                  <a:srgbClr val="136EC2"/>
                </a:solidFill>
                <a:effectLst/>
                <a:latin typeface="Helvetica Neue" panose="02000503000000020004"/>
                <a:hlinkClick r:id="rId3"/>
              </a:rPr>
              <a:t>天皇生日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日左右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春分の日（春分日）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4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29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昭和の日（昭和日）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5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宪法记念日（</a:t>
            </a:r>
            <a:r>
              <a:rPr lang="ja-JP" altLang="en-US" b="0" i="0" u="none" strike="noStrike" dirty="0">
                <a:solidFill>
                  <a:srgbClr val="136EC2"/>
                </a:solidFill>
                <a:effectLst/>
                <a:latin typeface="Helvetica Neue" panose="02000503000000020004"/>
                <a:hlinkClick r:id="rId4"/>
              </a:rPr>
              <a:t>宪法纪念日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5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4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みどりの日（绿の日）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5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5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こどもの日（儿童节）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7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月的第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个星期一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海の日（海的日）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8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山の日（山的日）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9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月第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个星期一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敬老の日（敬老日）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9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日左右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秋分の日（秋分）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10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月第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个星期一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スポーツの日（体育日）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文化の日（文化的日）</a:t>
            </a:r>
            <a:endParaRPr lang="ja-JP" altLang="en-US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pPr algn="l">
              <a:lnSpc>
                <a:spcPct val="150000"/>
              </a:lnSpc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11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日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-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勤労感谢の日（ </a:t>
            </a:r>
            <a:r>
              <a:rPr lang="ja-JP" altLang="en-US" b="0" i="0" u="none" strike="noStrike" dirty="0">
                <a:solidFill>
                  <a:srgbClr val="136EC2"/>
                </a:solidFill>
                <a:effectLst/>
                <a:latin typeface="Helvetica Neue" panose="02000503000000020004"/>
                <a:hlinkClick r:id="rId5"/>
              </a:rPr>
              <a:t>勤劳感谢日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</a:t>
            </a:r>
            <a:r>
              <a:rPr lang="ja-JP" altLang="en-US" b="0" i="0" baseline="30000" dirty="0">
                <a:solidFill>
                  <a:srgbClr val="3366CC"/>
                </a:solidFill>
                <a:effectLst/>
                <a:latin typeface="Helvetica Neue" panose="02000503000000020004"/>
              </a:rPr>
              <a:t> </a:t>
            </a:r>
            <a:r>
              <a:rPr lang="en-US" altLang="ja-JP" b="0" i="0" baseline="30000" dirty="0">
                <a:solidFill>
                  <a:srgbClr val="3366CC"/>
                </a:solidFill>
                <a:effectLst/>
                <a:latin typeface="Helvetica Neue" panose="02000503000000020004"/>
              </a:rPr>
              <a:t>[</a:t>
            </a:r>
            <a:endParaRPr lang="ja-JP" altLang="en-US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80480" y="751840"/>
            <a:ext cx="4683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06600"/>
                </a:solidFill>
                <a:latin typeface="Helvetica Neue" panose="02000503000000020004"/>
              </a:rPr>
              <a:t>其他</a:t>
            </a:r>
            <a:endParaRPr lang="en-US" altLang="ja-JP" dirty="0">
              <a:solidFill>
                <a:srgbClr val="006600"/>
              </a:solidFill>
              <a:latin typeface="Helvetica Neue" panose="02000503000000020004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春の大晦日 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- 5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月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31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日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/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除夕。</a:t>
            </a:r>
            <a:endParaRPr lang="ja-JP" altLang="en-US" dirty="0">
              <a:solidFill>
                <a:srgbClr val="333333"/>
              </a:solidFill>
              <a:latin typeface="Helvetica Neue" panose="02000503000000020004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お盆（盂兰盆） 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- 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从中国的中元。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8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月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15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日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/7</a:t>
            </a:r>
            <a:endParaRPr lang="en-US" altLang="ja-JP" dirty="0">
              <a:solidFill>
                <a:srgbClr val="333333"/>
              </a:solidFill>
              <a:latin typeface="Helvetica Neue" panose="02000503000000020004"/>
            </a:endParaRPr>
          </a:p>
          <a:p>
            <a:pPr>
              <a:lnSpc>
                <a:spcPct val="200000"/>
              </a:lnSpc>
            </a:pP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                             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月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15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日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/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农历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7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月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15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号。</a:t>
            </a:r>
            <a:endParaRPr lang="ja-JP" altLang="en-US" dirty="0">
              <a:solidFill>
                <a:srgbClr val="333333"/>
              </a:solidFill>
              <a:latin typeface="Helvetica Neue" panose="02000503000000020004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七五三 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- 11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月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15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日。</a:t>
            </a:r>
            <a:endParaRPr lang="ja-JP" altLang="en-US" dirty="0">
              <a:solidFill>
                <a:srgbClr val="333333"/>
              </a:solidFill>
              <a:latin typeface="Helvetica Neue" panose="02000503000000020004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大晦日 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- 12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月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31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日</a:t>
            </a:r>
            <a:r>
              <a:rPr lang="en-US" altLang="ja-JP" dirty="0">
                <a:solidFill>
                  <a:srgbClr val="333333"/>
                </a:solidFill>
                <a:latin typeface="Helvetica Neue" panose="02000503000000020004"/>
              </a:rPr>
              <a:t>/</a:t>
            </a:r>
            <a:r>
              <a:rPr lang="ja-JP" altLang="en-US" dirty="0">
                <a:solidFill>
                  <a:srgbClr val="333333"/>
                </a:solidFill>
                <a:latin typeface="Helvetica Neue" panose="02000503000000020004"/>
              </a:rPr>
              <a:t>除夕。</a:t>
            </a:r>
            <a:endParaRPr lang="ja-JP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8000" y="1432560"/>
            <a:ext cx="802640" cy="3596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6600"/>
                </a:solidFill>
              </a:rPr>
              <a:t>法定节假日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6" y="262255"/>
            <a:ext cx="12024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椭圆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55176" y="1254645"/>
            <a:ext cx="780168" cy="780168"/>
          </a:xfrm>
          <a:prstGeom prst="ellipse">
            <a:avLst/>
          </a:prstGeom>
          <a:solidFill>
            <a:srgbClr val="0094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文本框 53"/>
          <p:cNvSpPr txBox="1"/>
          <p:nvPr>
            <p:custDataLst>
              <p:tags r:id="rId7"/>
            </p:custDataLst>
          </p:nvPr>
        </p:nvSpPr>
        <p:spPr>
          <a:xfrm>
            <a:off x="2028201" y="1013777"/>
            <a:ext cx="9156397" cy="5947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动词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ます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   </a:t>
            </a: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简体与敬体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简体（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常体）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敬体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（敬語）　　　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过去式（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過去形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2F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B2FB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いる　　　 　        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います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        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いました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  　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ある　 　　　　     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あります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ありました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３、起きる          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   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起きます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起きました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４、寝る　　　　         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寝ます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寝ました</a:t>
            </a:r>
            <a:endParaRPr lang="en-US" altLang="ja-JP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ja-JP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5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、休む　 　　            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00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休みます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休みました</a:t>
            </a:r>
            <a:endParaRPr lang="en-US" altLang="ja-JP" sz="28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６、働く  　       　　　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00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働きます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働きました</a:t>
            </a:r>
            <a:endParaRPr lang="en-US" altLang="ja-JP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en-US" altLang="ja-JP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、始まる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　　　　 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00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始まります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始まりました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</a:t>
            </a:r>
            <a:endParaRPr lang="ja-JP" altLang="en-US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8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4560268" y="4161503"/>
            <a:ext cx="587829" cy="33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4531627" y="5477522"/>
            <a:ext cx="661810" cy="322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箭头: 右 10"/>
          <p:cNvSpPr/>
          <p:nvPr/>
        </p:nvSpPr>
        <p:spPr>
          <a:xfrm flipV="1">
            <a:off x="4506051" y="3528956"/>
            <a:ext cx="587829" cy="373223"/>
          </a:xfrm>
          <a:prstGeom prst="rightArrow">
            <a:avLst>
              <a:gd name="adj1" fmla="val 50000"/>
              <a:gd name="adj2" fmla="val 46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箭头: 右 5"/>
          <p:cNvSpPr/>
          <p:nvPr/>
        </p:nvSpPr>
        <p:spPr>
          <a:xfrm>
            <a:off x="4580025" y="4730569"/>
            <a:ext cx="631167" cy="33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4525709" y="2250905"/>
            <a:ext cx="587829" cy="33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4525709" y="2921078"/>
            <a:ext cx="587829" cy="33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4483224" y="6072326"/>
            <a:ext cx="76347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1057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PA-组合 19"/>
          <p:cNvGrpSpPr/>
          <p:nvPr>
            <p:custDataLst>
              <p:tags r:id="rId5"/>
            </p:custDataLst>
          </p:nvPr>
        </p:nvGrpSpPr>
        <p:grpSpPr>
          <a:xfrm>
            <a:off x="921235" y="1651419"/>
            <a:ext cx="653079" cy="653079"/>
            <a:chOff x="1121996" y="1976559"/>
            <a:chExt cx="1589454" cy="1589454"/>
          </a:xfrm>
        </p:grpSpPr>
        <p:sp>
          <p:nvSpPr>
            <p:cNvPr id="21" name="PA-椭圆 20"/>
            <p:cNvSpPr/>
            <p:nvPr>
              <p:custDataLst>
                <p:tags r:id="rId6"/>
              </p:custDataLst>
            </p:nvPr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009491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PA-椭圆 13"/>
            <p:cNvSpPr/>
            <p:nvPr>
              <p:custDataLst>
                <p:tags r:id="rId7"/>
              </p:custDataLst>
            </p:nvPr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8"/>
            </p:custDataLst>
          </p:nvPr>
        </p:nvSpPr>
        <p:spPr>
          <a:xfrm>
            <a:off x="2305050" y="1231265"/>
            <a:ext cx="9243060" cy="4747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毎日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に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寝ますか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常態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乙：十一時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三十分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に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寝ます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昨日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、何時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から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まで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働きましたか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九時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から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六時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まで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働きました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9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1057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PA-组合 19"/>
          <p:cNvGrpSpPr/>
          <p:nvPr>
            <p:custDataLst>
              <p:tags r:id="rId5"/>
            </p:custDataLst>
          </p:nvPr>
        </p:nvGrpSpPr>
        <p:grpSpPr>
          <a:xfrm>
            <a:off x="921235" y="1651419"/>
            <a:ext cx="653079" cy="653079"/>
            <a:chOff x="1121996" y="1976559"/>
            <a:chExt cx="1589454" cy="1589454"/>
          </a:xfrm>
        </p:grpSpPr>
        <p:sp>
          <p:nvSpPr>
            <p:cNvPr id="21" name="PA-椭圆 20"/>
            <p:cNvSpPr/>
            <p:nvPr>
              <p:custDataLst>
                <p:tags r:id="rId6"/>
              </p:custDataLst>
            </p:nvPr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009491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PA-椭圆 13"/>
            <p:cNvSpPr/>
            <p:nvPr>
              <p:custDataLst>
                <p:tags r:id="rId7"/>
              </p:custDataLst>
            </p:nvPr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8"/>
            </p:custDataLst>
          </p:nvPr>
        </p:nvSpPr>
        <p:spPr>
          <a:xfrm>
            <a:off x="2305050" y="1231265"/>
            <a:ext cx="9243060" cy="4154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甲：先週</a:t>
            </a:r>
            <a:r>
              <a:rPr lang="ja-JP" alt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休みました</a:t>
            </a:r>
            <a:r>
              <a:rPr lang="ja-JP" altLang="en-US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か。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乙：いいえ、</a:t>
            </a:r>
            <a:r>
              <a:rPr lang="ja-JP" alt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休みませんでした</a:t>
            </a:r>
            <a:r>
              <a:rPr lang="ja-JP" altLang="en-US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lang="en-US" altLang="ja-JP" sz="2800" b="1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甲：試験はいつ始まりますか。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乙：来週の木曜日です。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9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6" y="262255"/>
            <a:ext cx="13089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椭圆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55176" y="1254645"/>
            <a:ext cx="780168" cy="780168"/>
          </a:xfrm>
          <a:prstGeom prst="ellipse">
            <a:avLst/>
          </a:prstGeom>
          <a:solidFill>
            <a:srgbClr val="0094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文本框 53"/>
          <p:cNvSpPr txBox="1"/>
          <p:nvPr>
            <p:custDataLst>
              <p:tags r:id="rId7"/>
            </p:custDataLst>
          </p:nvPr>
        </p:nvSpPr>
        <p:spPr>
          <a:xfrm>
            <a:off x="2221939" y="801999"/>
            <a:ext cx="9220835" cy="5670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、テンス（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时态）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現在形　　　　　　　　　　　　　　　　過去形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常态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日曜日は休みます。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949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（肯定）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　先週の日曜日は休みました。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日曜日は休みません。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949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（否定）　　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先週の日曜日は休み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ませんでした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dirty="0">
                <a:solidFill>
                  <a:srgbClr val="00949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lang="ja-JP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（現在）</a:t>
            </a:r>
            <a:endParaRPr lang="en-US" altLang="ja-JP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949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森さんいますか。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（肯定）　　　　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いませんね。　　　　</a:t>
            </a:r>
            <a:r>
              <a:rPr lang="ja-JP" altLang="en-US"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（否定）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（未来）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来週は休みます。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949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（肯定）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来週は休みません。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949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（否定）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　　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8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13888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テンス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椭圆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1776" y="1006995"/>
            <a:ext cx="780168" cy="780168"/>
          </a:xfrm>
          <a:prstGeom prst="ellipse">
            <a:avLst/>
          </a:prstGeom>
          <a:solidFill>
            <a:srgbClr val="0094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52733" y="11580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37" y="2048246"/>
            <a:ext cx="11546144" cy="3779482"/>
          </a:xfrm>
          <a:prstGeom prst="rect">
            <a:avLst/>
          </a:prstGeom>
        </p:spPr>
      </p:pic>
      <p:sp>
        <p:nvSpPr>
          <p:cNvPr id="7" name="PA-矩形 15"/>
          <p:cNvSpPr/>
          <p:nvPr>
            <p:custDataLst>
              <p:tags r:id="rId8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76550" y="854710"/>
            <a:ext cx="5119370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現在形：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一般性动作，现在的动作，未来的动作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過去形：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过去发生，已完成的动作。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6" y="262255"/>
            <a:ext cx="12024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97793" y="107168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文本框 53"/>
          <p:cNvSpPr txBox="1"/>
          <p:nvPr>
            <p:custDataLst>
              <p:tags r:id="rId6"/>
            </p:custDataLst>
          </p:nvPr>
        </p:nvSpPr>
        <p:spPr>
          <a:xfrm>
            <a:off x="1005840" y="905522"/>
            <a:ext cx="10425763" cy="4920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助詞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１、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から～まで　　　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表示时间的起点和终点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１）８時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１７時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まで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勉強（べんきょう⓪）します。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２）授業（じゅぎょう）は</a:t>
            </a:r>
            <a:r>
              <a:rPr lang="en-US" altLang="ja-JP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時</a:t>
            </a:r>
            <a:r>
              <a:rPr lang="en-US" altLang="ja-JP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から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６時</a:t>
            </a:r>
            <a:r>
              <a:rPr lang="en-US" altLang="ja-JP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まで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３）コンビニは朝の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６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夜の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まで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営業（えいぎょう）します。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表示位置的起点和终点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例：東京から大阪（おおさか）まで３時間です。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7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6" y="262255"/>
            <a:ext cx="12024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90833" y="13053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文本框 53"/>
          <p:cNvSpPr txBox="1"/>
          <p:nvPr>
            <p:custDataLst>
              <p:tags r:id="rId6"/>
            </p:custDataLst>
          </p:nvPr>
        </p:nvSpPr>
        <p:spPr>
          <a:xfrm>
            <a:off x="1544321" y="905522"/>
            <a:ext cx="9887282" cy="3812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助詞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に　　</a:t>
            </a:r>
            <a:r>
              <a:rPr lang="zh-CN" altLang="en-US" sz="24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时间名词</a:t>
            </a:r>
            <a:r>
              <a:rPr lang="en-US" altLang="zh-CN" sz="24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+“</a:t>
            </a:r>
            <a:r>
              <a:rPr lang="ja-JP" altLang="en-US" sz="24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に</a:t>
            </a:r>
            <a:r>
              <a:rPr lang="en-US" altLang="zh-CN" sz="24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24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表示动作进行的</a:t>
            </a:r>
            <a:r>
              <a:rPr lang="zh-CN" altLang="en-US" sz="24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</a:t>
            </a:r>
            <a:r>
              <a:rPr lang="zh-CN" altLang="en-US" sz="24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时间点。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１）わたしは７時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起きます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２）わたしは夜の１１時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寝ます。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３）母と６時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散歩（さんぽ）します。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４）レストランは</a:t>
            </a:r>
            <a:r>
              <a:rPr lang="en-US" altLang="ja-JP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時に始まります。</a:t>
            </a:r>
            <a:endParaRPr lang="en-US" altLang="ja-JP" sz="2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５）仕事は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時に始まります。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7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</a:rPr>
              <a:t>復習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 useBgFill="1"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chemeClr val="bg1"/>
                </a:solidFill>
              </a:rPr>
              <a:t>文型</a:t>
            </a:r>
            <a:endParaRPr lang="en-US" altLang="ja-JP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chemeClr val="bg1"/>
                </a:solidFill>
              </a:rPr>
              <a:t>～に～があります　</a:t>
            </a:r>
            <a:r>
              <a:rPr lang="en-US" altLang="ja-JP" sz="2800" dirty="0">
                <a:solidFill>
                  <a:schemeClr val="bg1"/>
                </a:solidFill>
              </a:rPr>
              <a:t>/</a:t>
            </a:r>
            <a:r>
              <a:rPr lang="ja-JP" altLang="en-US" sz="2800" dirty="0">
                <a:solidFill>
                  <a:schemeClr val="bg1"/>
                </a:solidFill>
              </a:rPr>
              <a:t>　います</a:t>
            </a:r>
            <a:endParaRPr lang="en-US" altLang="ja-JP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chemeClr val="bg1"/>
                </a:solidFill>
              </a:rPr>
              <a:t>～は～にあります</a:t>
            </a:r>
            <a:r>
              <a:rPr lang="en-US" altLang="ja-JP" sz="2800" dirty="0">
                <a:solidFill>
                  <a:schemeClr val="bg1"/>
                </a:solidFill>
              </a:rPr>
              <a:t>/</a:t>
            </a:r>
            <a:r>
              <a:rPr lang="ja-JP" altLang="en-US" sz="2800" dirty="0">
                <a:solidFill>
                  <a:schemeClr val="bg1"/>
                </a:solidFill>
              </a:rPr>
              <a:t>います</a:t>
            </a:r>
            <a:endParaRPr lang="en-US" altLang="ja-JP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chemeClr val="bg1"/>
                </a:solidFill>
              </a:rPr>
              <a:t>助詞</a:t>
            </a:r>
            <a:endParaRPr lang="en-US" altLang="ja-JP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chemeClr val="bg1"/>
                </a:solidFill>
              </a:rPr>
              <a:t>と　ね　も（完全否定）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352550" y="262255"/>
            <a:ext cx="567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（遅刻）ちこく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580225" y="1136343"/>
            <a:ext cx="9656735" cy="4420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吉田：小野さん、李さんの歓迎会は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いつ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ですか。</a:t>
            </a:r>
            <a:r>
              <a:rPr kumimoji="0" 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小野：あさっての夜です。</a:t>
            </a:r>
            <a:r>
              <a:rPr kumimoji="0" 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吉田：何時からですか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何時までですか。　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小野：六時からです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九時までです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6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1"/>
            <a:ext cx="10515600" cy="477520"/>
          </a:xfrm>
        </p:spPr>
        <p:txBody>
          <a:bodyPr/>
          <a:lstStyle/>
          <a:p>
            <a:r>
              <a:rPr lang="ja-JP" altLang="en-US" sz="2400" dirty="0">
                <a:solidFill>
                  <a:srgbClr val="C00000"/>
                </a:solidFill>
              </a:rPr>
              <a:t>応用会話２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54962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　　　</a:t>
            </a:r>
            <a:r>
              <a:rPr lang="ja-JP" altLang="en-US" sz="2000" dirty="0"/>
              <a:t>林：深セン美術館（びじゅつかん）の電話番号（ばんごう）をお願いします。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番号案内：深セン美術館ですね。</a:t>
            </a:r>
            <a:r>
              <a:rPr lang="ja-JP" altLang="en-US" sz="2000" dirty="0">
                <a:solidFill>
                  <a:srgbClr val="C00000"/>
                </a:solidFill>
              </a:rPr>
              <a:t>かしこまりました（わかりました）。</a:t>
            </a:r>
            <a:endParaRPr lang="en-US" altLang="ja-JP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　テープ：深セン美術館の電話番号は　（</a:t>
            </a:r>
            <a:r>
              <a:rPr lang="en-US" altLang="ja-JP" sz="2000" dirty="0"/>
              <a:t>0775</a:t>
            </a:r>
            <a:r>
              <a:rPr lang="ja-JP" altLang="en-US" sz="2000" dirty="0"/>
              <a:t>）</a:t>
            </a:r>
            <a:r>
              <a:rPr lang="en-US" altLang="ja-JP" sz="2000" dirty="0"/>
              <a:t>320-9684</a:t>
            </a:r>
            <a:r>
              <a:rPr lang="ja-JP" altLang="en-US" sz="2000" dirty="0"/>
              <a:t>です。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美術館の人：はい、深セン美術館です。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　　　　林：すみません、そちらは何時から何時までですか。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美術館の人：</a:t>
            </a:r>
            <a:r>
              <a:rPr lang="en-US" altLang="ja-JP" sz="2000" dirty="0"/>
              <a:t>9</a:t>
            </a:r>
            <a:r>
              <a:rPr lang="ja-JP" altLang="en-US" sz="2000" dirty="0"/>
              <a:t>時から</a:t>
            </a:r>
            <a:r>
              <a:rPr lang="en-US" altLang="ja-JP" sz="2000" dirty="0"/>
              <a:t>4</a:t>
            </a:r>
            <a:r>
              <a:rPr lang="ja-JP" altLang="en-US" sz="2000" dirty="0"/>
              <a:t>時までです。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　　　　林：休みは何曜日ですか。　何曜日休みますか。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美術館の人：月曜日です。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　　　　林：どうもありがとうございました。</a:t>
            </a:r>
            <a:endParaRPr lang="zh-CN" altLang="en-US" sz="2000" dirty="0"/>
          </a:p>
        </p:txBody>
      </p:sp>
    </p:spTree>
  </p:cSld>
  <p:clrMapOvr>
    <a:masterClrMapping/>
  </p:clrMapOvr>
  <p:transition spd="slow"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352550" y="262255"/>
            <a:ext cx="567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遅刻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ちこく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553592" y="1269508"/>
            <a:ext cx="9656735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吉田：森君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ja-JP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おはよう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。今何時ですか。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森：十時十五分です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吉田：遅刻ですね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/</a:t>
            </a:r>
            <a:r>
              <a:rPr kumimoji="0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遅刻しましたね。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森：すみません、課長。今朝九時に起きました。</a:t>
            </a:r>
            <a:endParaRPr kumimoji="0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申</a:t>
            </a:r>
            <a:r>
              <a:rPr kumimoji="0" 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もう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し訳</a:t>
            </a:r>
            <a:r>
              <a:rPr kumimoji="0" 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わけ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まりません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6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378" y="365760"/>
            <a:ext cx="10510421" cy="5963920"/>
          </a:xfrm>
        </p:spPr>
        <p:txBody>
          <a:bodyPr/>
          <a:lstStyle/>
          <a:p>
            <a:pPr lvl="0">
              <a:lnSpc>
                <a:spcPct val="200000"/>
              </a:lnSpc>
              <a:spcBef>
                <a:spcPts val="0"/>
              </a:spcBef>
              <a:buFontTx/>
            </a:pP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李：森さんは</a:t>
            </a:r>
            <a:r>
              <a:rPr lang="ja-JP" altLang="en-US" sz="28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毎朝</a:t>
            </a: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何時に起きますか。</a:t>
            </a:r>
            <a:endParaRPr lang="ja-JP" altLang="en-US" sz="2800" b="1" dirty="0">
              <a:solidFill>
                <a:srgbClr val="00206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FontTx/>
            </a:pP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森：いつもは七時</a:t>
            </a:r>
            <a:r>
              <a:rPr lang="ja-JP" altLang="en-US" sz="2800" b="1" dirty="0">
                <a:solidFill>
                  <a:srgbClr val="CB2FB5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ごろ</a:t>
            </a: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です。李さんは？</a:t>
            </a:r>
            <a:endParaRPr lang="ja-JP" altLang="en-US" sz="2800" b="1" dirty="0">
              <a:solidFill>
                <a:srgbClr val="00206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FontTx/>
            </a:pP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李：私は６時ごろです。</a:t>
            </a:r>
            <a:endParaRPr lang="ja-JP" altLang="en-US" sz="2800" b="1" dirty="0">
              <a:solidFill>
                <a:srgbClr val="00206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FontTx/>
            </a:pP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森：北京支社は何時に始まりますか。</a:t>
            </a:r>
            <a:endParaRPr lang="ja-JP" altLang="en-US" sz="2800" b="1" dirty="0">
              <a:solidFill>
                <a:srgbClr val="00206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FontTx/>
            </a:pP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李：八時です。午前八時から午後五時まで働きます。</a:t>
            </a:r>
            <a:endParaRPr lang="ja-JP" altLang="en-US" sz="2800" b="1" dirty="0">
              <a:solidFill>
                <a:srgbClr val="00206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FontTx/>
            </a:pP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森：土曜日は？</a:t>
            </a:r>
            <a:endParaRPr lang="ja-JP" altLang="en-US" sz="2800" b="1" dirty="0">
              <a:solidFill>
                <a:srgbClr val="00206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FontTx/>
            </a:pP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李：土曜日は働きません。土曜日と日曜日は休みです。</a:t>
            </a:r>
            <a:endParaRPr lang="zh-CN" altLang="en-US" dirty="0"/>
          </a:p>
        </p:txBody>
      </p:sp>
    </p:spTree>
  </p:cSld>
  <p:clrMapOvr>
    <a:masterClrMapping/>
  </p:clrMapOvr>
  <p:transition spd="slow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　</a:t>
            </a:r>
            <a:r>
              <a:rPr lang="ja-JP" altLang="en-US" dirty="0">
                <a:solidFill>
                  <a:srgbClr val="C00000"/>
                </a:solidFill>
              </a:rPr>
              <a:t>日本の家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　　１</a:t>
            </a:r>
            <a:r>
              <a:rPr lang="en-US" altLang="ja-JP" dirty="0"/>
              <a:t>LDK</a:t>
            </a:r>
            <a:r>
              <a:rPr lang="ja-JP" altLang="en-US" dirty="0"/>
              <a:t>　２</a:t>
            </a:r>
            <a:r>
              <a:rPr lang="en-US" altLang="ja-JP" dirty="0"/>
              <a:t>LDK</a:t>
            </a:r>
            <a:r>
              <a:rPr lang="ja-JP" altLang="en-US" dirty="0"/>
              <a:t>　　３</a:t>
            </a:r>
            <a:r>
              <a:rPr lang="en-US" altLang="ja-JP" dirty="0"/>
              <a:t>LDK</a:t>
            </a:r>
            <a:r>
              <a:rPr lang="ja-JP" altLang="en-US" dirty="0"/>
              <a:t>（７３</a:t>
            </a:r>
            <a:r>
              <a:rPr lang="en-US" altLang="ja-JP" dirty="0"/>
              <a:t>m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　　ワン　</a:t>
            </a:r>
            <a:r>
              <a:rPr lang="en-US" altLang="ja-JP" dirty="0"/>
              <a:t>L</a:t>
            </a:r>
            <a:r>
              <a:rPr lang="ja-JP" altLang="en-US" dirty="0"/>
              <a:t>：リビングルーム　　</a:t>
            </a:r>
            <a:r>
              <a:rPr lang="en-US" altLang="ja-JP" dirty="0"/>
              <a:t>D:</a:t>
            </a:r>
            <a:r>
              <a:rPr lang="ja-JP" altLang="en-US" dirty="0"/>
              <a:t>ダイニング　　</a:t>
            </a:r>
            <a:r>
              <a:rPr lang="en-US" altLang="ja-JP" dirty="0"/>
              <a:t>K:</a:t>
            </a:r>
            <a:r>
              <a:rPr lang="ja-JP" altLang="en-US" dirty="0"/>
              <a:t>　キッチン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　　　寝室（しんしつ）　　　　　　　　　　　　　　　　</a:t>
            </a:r>
            <a:endParaRPr lang="ja-JP" altLang="en-US" dirty="0"/>
          </a:p>
          <a:p>
            <a:r>
              <a:rPr lang="ja-JP" altLang="en-US" dirty="0"/>
              <a:t>　　　浴室（よくしつ）　　バスルーム</a:t>
            </a:r>
            <a:endParaRPr lang="ja-JP" altLang="en-US" dirty="0"/>
          </a:p>
          <a:p>
            <a:r>
              <a:rPr lang="ja-JP" altLang="en-US" dirty="0"/>
              <a:t>　　　洋風（ようふう）</a:t>
            </a:r>
            <a:endParaRPr lang="ja-JP" altLang="en-US" dirty="0"/>
          </a:p>
          <a:p>
            <a:r>
              <a:rPr lang="ja-JP" altLang="en-US" dirty="0"/>
              <a:t>　　　和室（わしつ）</a:t>
            </a:r>
            <a:endParaRPr lang="en-US" altLang="ja-JP" dirty="0"/>
          </a:p>
          <a:p>
            <a:r>
              <a:rPr lang="ja-JP" altLang="en-US" dirty="0"/>
              <a:t>　　　畳（たたみ）　</a:t>
            </a:r>
            <a:endParaRPr lang="ja-JP" altLang="en-US" dirty="0"/>
          </a:p>
          <a:p>
            <a:r>
              <a:rPr lang="ja-JP" altLang="en-US" dirty="0"/>
              <a:t>　　　台所（だいどころ）　　</a:t>
            </a:r>
            <a:endParaRPr lang="ja-JP" altLang="en-US" dirty="0"/>
          </a:p>
        </p:txBody>
      </p:sp>
    </p:spTree>
  </p:cSld>
  <p:clrMapOvr>
    <a:masterClrMapping/>
  </p:clrMapOvr>
  <p:transition spd="slow"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319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第五课作业（</a:t>
            </a:r>
            <a:r>
              <a:rPr lang="ja-JP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宿題）</a:t>
            </a:r>
            <a:r>
              <a:rPr lang="en-US" altLang="ja-JP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64798" y="129901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PA-文本框 45"/>
          <p:cNvSpPr txBox="1"/>
          <p:nvPr>
            <p:custDataLst>
              <p:tags r:id="rId6"/>
            </p:custDataLst>
          </p:nvPr>
        </p:nvSpPr>
        <p:spPr>
          <a:xfrm>
            <a:off x="1674495" y="880745"/>
            <a:ext cx="7210425" cy="51564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选项中选择正确答案，画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〇。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１、 昨日、私は１２時まで勉強＿＿＿＿。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します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しました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います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あります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２、 来週は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＿＿＿＿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休みます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休みでした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休みました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休みでしたか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３、小野さん、毎日何時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＿＿＿＿起きますか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は　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まで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を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に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４、昨日は土曜日＿＿＿＿。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です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でした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ます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ました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５、 今日は金曜日です。明日は＿＿＿＿です。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火曜日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水曜日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木曜日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土曜日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二、请写出下列句子中的汉字的平假名：    </a:t>
            </a:r>
            <a:r>
              <a:rPr lang="ja-JP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</a:t>
            </a:r>
            <a:r>
              <a:rPr lang="en-US" altLang="ja-JP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ja-JP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endParaRPr lang="ja-JP" altLang="en-US" sz="12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１、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来週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から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旅行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です。（　     　）（　　     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２、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今朝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は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遅刻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しました。（　　   ）（　    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３、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昨日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は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休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みでした。（　    　）（　　    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４、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金曜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日は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試験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があります。（　   　 ）（　   　）</a:t>
            </a:r>
            <a:endParaRPr lang="zh-CN" altLang="en-US" sz="1200" dirty="0"/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５、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毎朝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何時に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起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きますか。　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　    　）（　　    ）</a:t>
            </a:r>
            <a:endParaRPr lang="ja-JP" alt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６、山田さんは</a:t>
            </a:r>
            <a:r>
              <a:rPr lang="ja-JP" altLang="en-US" sz="1200" u="sng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先週働き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ませんでした。（　    　）（　　    ）　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椭圆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941" y="1167015"/>
            <a:ext cx="780168" cy="780168"/>
          </a:xfrm>
          <a:prstGeom prst="ellipse">
            <a:avLst/>
          </a:prstGeom>
          <a:solidFill>
            <a:srgbClr val="0094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64798" y="129901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PA-文本框 45"/>
          <p:cNvSpPr txBox="1"/>
          <p:nvPr>
            <p:custDataLst>
              <p:tags r:id="rId3"/>
            </p:custDataLst>
          </p:nvPr>
        </p:nvSpPr>
        <p:spPr>
          <a:xfrm>
            <a:off x="1539240" y="2694305"/>
            <a:ext cx="7148195" cy="3609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日译中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ja-JP" alt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４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１）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研修はいつからいつまでですか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２）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明日吉田さんは出張（しゅっちょう）します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３）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昨日、母は休みませんでした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４）仕事は何時に始まりますか。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中译日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）爸爸每天早上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点半起床。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２）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我昨天学习到了晚上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３）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现在几点了？现在下午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点半。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）考试什么时候开始？下周一。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5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）我昨天没休息。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PA-组合 43"/>
          <p:cNvGrpSpPr/>
          <p:nvPr>
            <p:custDataLst>
              <p:tags r:id="rId4"/>
            </p:custDataLst>
          </p:nvPr>
        </p:nvGrpSpPr>
        <p:grpSpPr>
          <a:xfrm>
            <a:off x="1602740" y="676276"/>
            <a:ext cx="7310755" cy="1928605"/>
            <a:chOff x="7480321" y="3123411"/>
            <a:chExt cx="2463028" cy="1537737"/>
          </a:xfrm>
        </p:grpSpPr>
        <p:sp>
          <p:nvSpPr>
            <p:cNvPr id="18" name="PA-矩形 44"/>
            <p:cNvSpPr/>
            <p:nvPr>
              <p:custDataLst>
                <p:tags r:id="rId5"/>
              </p:custDataLst>
            </p:nvPr>
          </p:nvSpPr>
          <p:spPr>
            <a:xfrm>
              <a:off x="7523108" y="3151351"/>
              <a:ext cx="2241974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PA-文本框 45"/>
            <p:cNvSpPr txBox="1"/>
            <p:nvPr>
              <p:custDataLst>
                <p:tags r:id="rId6"/>
              </p:custDataLst>
            </p:nvPr>
          </p:nvSpPr>
          <p:spPr>
            <a:xfrm>
              <a:off x="7480321" y="3123411"/>
              <a:ext cx="2463028" cy="15377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ja-JP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用所给词完成下列句子</a:t>
              </a:r>
              <a:r>
                <a:rPr kumimoji="0" lang="zh-CN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　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１） 仕事は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　　　　　　　　）終わります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。（６時）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２） 先週は</a:t>
              </a: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　　　　　　　　　）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。（出張します）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３）毎日 何時から何時まで</a:t>
              </a: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　　　　　　　　　）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か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。（働きます）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４） 去年は</a:t>
              </a: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　　　　　　　　）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。（研修しません）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５） 毎週土の曜日は</a:t>
              </a:r>
              <a:r>
                <a:rPr lang="ja-JP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　　　　　　　　　）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。（休みます）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2" name="PA-矩形 15"/>
          <p:cNvSpPr/>
          <p:nvPr>
            <p:custDataLst>
              <p:tags r:id="rId7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PA-文本框 45"/>
          <p:cNvSpPr txBox="1"/>
          <p:nvPr>
            <p:custDataLst>
              <p:tags r:id="rId2"/>
            </p:custDataLst>
          </p:nvPr>
        </p:nvSpPr>
        <p:spPr>
          <a:xfrm>
            <a:off x="931544" y="633730"/>
            <a:ext cx="10417175" cy="4861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ja-JP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ja-JP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課　宿題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（作业）</a:t>
            </a:r>
            <a:r>
              <a:rPr lang="en-US" altLang="ja-JP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30</a:t>
            </a:r>
            <a:r>
              <a:rPr lang="ja-JP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lang="en-US" altLang="ja-JP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一、写出下列平假名的汉字。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１、めがね（　　　　）は本棚にあります。　　　　　　　　　　　　　　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、こうえん（　　　　）に犬がいます。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、近くにちかてつ（　　　　）のえき（　　　）があります。　　　　　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、銀行のとなり（　　　）にばいてん（　　　）があります。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、りょうしん（　　　　）はとうきょう（　　　　）います。　　　　　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、とけい（　　　　）ははこ（　　　）にあります。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适合的助词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填入括号内</a:t>
            </a:r>
            <a:r>
              <a:rPr lang="zh-CN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ja-JP" altLang="zh-CN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（は　も　と　が　に　か　</a:t>
            </a:r>
            <a:r>
              <a:rPr lang="ja-JP" altLang="zh-CN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ね</a:t>
            </a:r>
            <a:r>
              <a:rPr lang="ja-JP" altLang="zh-CN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の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ja-JP" altLang="zh-CN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１、これは田中さんの車ですか。はい、それ（　　）田中さんの車です。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２、ジョンさんはアメリカ人です（　　）、イギリス人ですか。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３、田中さんの後ろに誰（　も　）いません。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４、箱の中に何（なに）（　　　）ありますか。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５、ベッドの上（　　）辞書があります。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６、地下鉄の駅はここです（　ね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か　　）。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７、李さん（　　　）陳さんは公園にいます。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８、わたしの母は大学（　　　）教授です。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９、日曜日（　も　／　は　）休みます。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、猫（　　　）庭にいます。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PA-文本框 45"/>
          <p:cNvSpPr txBox="1"/>
          <p:nvPr>
            <p:custDataLst>
              <p:tags r:id="rId2"/>
            </p:custDataLst>
          </p:nvPr>
        </p:nvSpPr>
        <p:spPr>
          <a:xfrm>
            <a:off x="907476" y="347080"/>
            <a:ext cx="9519920" cy="6185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三、从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中选择正确的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词语填入括号内</a:t>
            </a:r>
            <a:r>
              <a:rPr lang="zh-CN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５点</a:t>
            </a:r>
            <a:endParaRPr lang="zh-CN" altLang="ja-JP" sz="1200" dirty="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ja-JP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１、机の上に（　　　　）があります。    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　　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妹　　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　　２、家の隣に（　　　　）がいます。　　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猫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車　　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　　３、部屋に（　　　）がいますか。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妹がいます。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誰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　　４、かばん売り場は（　　　　）階にありますか。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どこ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　　５、公園に（　　　）がいますか。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犬がいます。　　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何　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誰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　　６、ご両親は（　　　　）にいますか。　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どの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どれ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どこ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　　７、（　　　　）は机にあります。　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猫　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カメラ　　　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　　８、庭に（　　　）がいます。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 母がいます。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誰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どれ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、部屋に（　　　　）もいません。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どこ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誰　　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、ベッドに（　　　）もありません。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誰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四、中译日　　　　　　　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、这是小野的妹妹吗？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　こちら（これ）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は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小野さんの妹</a:t>
            </a:r>
            <a:r>
              <a:rPr lang="ja-JP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さん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ですか。　　無難（ぶなん）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、会议室里面一个人都没有。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、吉田是一个人住吗？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、我家里没人。                   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我家在广东。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君の名は？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1"/>
              </a:rPr>
              <a:t>你的名字。原版</a:t>
            </a:r>
            <a:r>
              <a:rPr lang="en-US" altLang="zh-CN" dirty="0">
                <a:hlinkClick r:id="rId1"/>
              </a:rPr>
              <a:t>-</a:t>
            </a:r>
            <a:r>
              <a:rPr lang="zh-CN" altLang="en-US" dirty="0">
                <a:hlinkClick r:id="rId1"/>
              </a:rPr>
              <a:t>电影</a:t>
            </a:r>
            <a:r>
              <a:rPr lang="en-US" altLang="zh-CN" dirty="0">
                <a:hlinkClick r:id="rId1"/>
              </a:rPr>
              <a:t>-</a:t>
            </a:r>
            <a:r>
              <a:rPr lang="zh-CN" altLang="en-US" dirty="0">
                <a:hlinkClick r:id="rId1"/>
              </a:rPr>
              <a:t>高清正版在线观看</a:t>
            </a:r>
            <a:r>
              <a:rPr lang="en-US" altLang="zh-CN" dirty="0">
                <a:hlinkClick r:id="rId1"/>
              </a:rPr>
              <a:t>-</a:t>
            </a:r>
            <a:r>
              <a:rPr lang="en-US" altLang="zh-CN" dirty="0" err="1">
                <a:hlinkClick r:id="rId1"/>
              </a:rPr>
              <a:t>bilibili</a:t>
            </a:r>
            <a:r>
              <a:rPr lang="en-US" altLang="zh-CN" dirty="0">
                <a:hlinkClick r:id="rId1"/>
              </a:rPr>
              <a:t>-</a:t>
            </a:r>
            <a:r>
              <a:rPr lang="zh-CN" altLang="en-US" dirty="0">
                <a:hlinkClick r:id="rId1"/>
              </a:rPr>
              <a:t>哔哩哔哩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　わたくし　わたし　ぼく　俺（おれ）</a:t>
            </a:r>
            <a:endParaRPr lang="zh-CN" altLang="en-US" dirty="0"/>
          </a:p>
        </p:txBody>
      </p:sp>
    </p:spTree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/>
          <a:lstStyle/>
          <a:p>
            <a:r>
              <a:rPr lang="ja-JP" altLang="en-US" sz="2800" dirty="0">
                <a:solidFill>
                  <a:srgbClr val="C00000"/>
                </a:solidFill>
              </a:rPr>
              <a:t>語彙（ごい）　　　</a:t>
            </a:r>
            <a:r>
              <a:rPr lang="ja-JP" altLang="en-US" sz="2800" dirty="0">
                <a:solidFill>
                  <a:srgbClr val="002060"/>
                </a:solidFill>
              </a:rPr>
              <a:t>時間（じかん）⓪　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04431" y="1021616"/>
            <a:ext cx="3772269" cy="18911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昨日（きのう）②</a:t>
            </a:r>
            <a:endParaRPr lang="en-US" altLang="ja-JP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今日（きょう）①</a:t>
            </a:r>
            <a:endParaRPr lang="en-US" altLang="ja-JP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明日（あした）⓪</a:t>
            </a:r>
            <a:endParaRPr lang="en-US" altLang="ja-JP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あさって　②　</a:t>
            </a:r>
            <a:r>
              <a:rPr lang="zh-CN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后天</a:t>
            </a:r>
            <a:endParaRPr lang="zh-CN" alt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412480" y="727599"/>
            <a:ext cx="3481656" cy="30627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毎日（まいにち）①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　毎週（まいしゅう）⓪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毎月（まい</a:t>
            </a:r>
            <a:r>
              <a:rPr lang="ja-JP" altLang="en-US" sz="2000" b="1" dirty="0">
                <a:solidFill>
                  <a:srgbClr val="00B050"/>
                </a:solidFill>
              </a:rPr>
              <a:t>つき</a:t>
            </a:r>
            <a:r>
              <a:rPr lang="ja-JP" altLang="en-US" sz="2000" b="1" dirty="0">
                <a:solidFill>
                  <a:srgbClr val="002060"/>
                </a:solidFill>
              </a:rPr>
              <a:t>）⓪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毎年（まい</a:t>
            </a:r>
            <a:r>
              <a:rPr lang="ja-JP" altLang="en-US" sz="2000" b="1" dirty="0">
                <a:solidFill>
                  <a:srgbClr val="00B050"/>
                </a:solidFill>
              </a:rPr>
              <a:t>とし</a:t>
            </a:r>
            <a:r>
              <a:rPr lang="ja-JP" altLang="en-US" sz="2000" b="1" dirty="0">
                <a:solidFill>
                  <a:srgbClr val="002060"/>
                </a:solidFill>
              </a:rPr>
              <a:t>）⓪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毎朝（まい</a:t>
            </a:r>
            <a:r>
              <a:rPr lang="ja-JP" altLang="en-US" sz="2000" b="1" dirty="0">
                <a:solidFill>
                  <a:srgbClr val="00B050"/>
                </a:solidFill>
              </a:rPr>
              <a:t>あさ</a:t>
            </a:r>
            <a:r>
              <a:rPr lang="ja-JP" altLang="en-US" sz="2000" b="1" dirty="0">
                <a:solidFill>
                  <a:srgbClr val="002060"/>
                </a:solidFill>
              </a:rPr>
              <a:t>）③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毎晩（まいばん）①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552296" y="4740953"/>
            <a:ext cx="3409026" cy="15180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先週（せんしゅう）⓪　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先月（せんげつ）⓪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002060"/>
                </a:solidFill>
              </a:rPr>
              <a:t>去年（きょねん）①　　　　　　　　　　　　</a:t>
            </a:r>
            <a:endParaRPr lang="zh-CN" altLang="en-US" sz="2000" b="1" dirty="0"/>
          </a:p>
        </p:txBody>
      </p:sp>
      <p:sp>
        <p:nvSpPr>
          <p:cNvPr id="8" name="矩形: 圆角 7"/>
          <p:cNvSpPr/>
          <p:nvPr/>
        </p:nvSpPr>
        <p:spPr>
          <a:xfrm>
            <a:off x="6223709" y="4628133"/>
            <a:ext cx="3886200" cy="20764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来週（らいしゅう）⓪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来月（らいげつ）①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来年（らいねん）⓪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　　　　　　</a:t>
            </a:r>
            <a:r>
              <a:rPr lang="ja-JP" altLang="en-US" dirty="0">
                <a:solidFill>
                  <a:srgbClr val="002060"/>
                </a:solidFill>
              </a:rPr>
              <a:t>　　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4463427" y="1060505"/>
            <a:ext cx="3581400" cy="1857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/>
              <a:t>今（いま）① </a:t>
            </a:r>
            <a:r>
              <a:rPr lang="zh-CN" altLang="en-US" sz="2000" b="1" dirty="0">
                <a:solidFill>
                  <a:srgbClr val="FF0000"/>
                </a:solidFill>
              </a:rPr>
              <a:t>现在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/>
              <a:t>今朝（けさ）①</a:t>
            </a:r>
            <a:endParaRPr lang="en-US" altLang="ja-JP" sz="2000" b="1" dirty="0"/>
          </a:p>
          <a:p>
            <a:pPr algn="ctr">
              <a:lnSpc>
                <a:spcPct val="150000"/>
              </a:lnSpc>
            </a:pPr>
            <a:r>
              <a:rPr lang="ja-JP" altLang="en-US" sz="2000" b="1" dirty="0"/>
              <a:t>今晩（こんばん）①</a:t>
            </a:r>
            <a:endParaRPr lang="en-US" altLang="ja-JP" sz="2000" b="1" dirty="0"/>
          </a:p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3839845" y="3119755"/>
            <a:ext cx="3772535" cy="1330960"/>
          </a:xfrm>
          <a:prstGeom prst="roundRect">
            <a:avLst/>
          </a:prstGeom>
          <a:solidFill>
            <a:srgbClr val="EC94E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b="1" dirty="0">
                <a:solidFill>
                  <a:srgbClr val="FF0000"/>
                </a:solidFill>
              </a:rPr>
              <a:t>  いつ</a:t>
            </a:r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rgbClr val="FF0000"/>
                </a:solidFill>
              </a:rPr>
              <a:t>①　</a:t>
            </a:r>
            <a:r>
              <a:rPr lang="zh-CN" altLang="en-US" b="1" dirty="0">
                <a:solidFill>
                  <a:srgbClr val="0070C0"/>
                </a:solidFill>
              </a:rPr>
              <a:t>什么时候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长时间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ja-JP" altLang="en-US" sz="2400" b="1" dirty="0">
                <a:solidFill>
                  <a:srgbClr val="FF0000"/>
                </a:solidFill>
              </a:rPr>
              <a:t>いつも①　 </a:t>
            </a:r>
            <a:r>
              <a:rPr lang="zh-CN" altLang="en-US" b="1" dirty="0">
                <a:solidFill>
                  <a:srgbClr val="0070C0"/>
                </a:solidFill>
              </a:rPr>
              <a:t>通常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891654" y="203835"/>
            <a:ext cx="4600575" cy="3124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何時（なんじ）①　</a:t>
            </a:r>
            <a:endParaRPr lang="en-US" altLang="ja-JP" sz="2000" b="1" dirty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何日（なんにち）①　　　　　</a:t>
            </a:r>
            <a:endParaRPr lang="en-US" altLang="ja-JP" sz="2000" b="1" dirty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何曜日（なんようび）③　　　　</a:t>
            </a:r>
            <a:endParaRPr lang="en-US" altLang="ja-JP" sz="2000" b="1" dirty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何月（なん</a:t>
            </a:r>
            <a:r>
              <a:rPr lang="ja-JP" altLang="en-US" sz="2000" b="1" dirty="0">
                <a:solidFill>
                  <a:srgbClr val="00B050"/>
                </a:solidFill>
              </a:rPr>
              <a:t>がつ</a:t>
            </a: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）①　</a:t>
            </a:r>
            <a:endParaRPr lang="en-US" altLang="zh-CN" sz="2000" b="1" dirty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何年（なんねん）① ⓪ </a:t>
            </a:r>
            <a:endParaRPr lang="en-US" altLang="ja-JP" sz="2000" b="1" dirty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いつ ①　</a:t>
            </a:r>
            <a:r>
              <a:rPr lang="zh-CN" altLang="en-US" sz="2000" b="1" dirty="0">
                <a:solidFill>
                  <a:srgbClr val="0070C0"/>
                </a:solidFill>
              </a:rPr>
              <a:t>什么时候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dirty="0"/>
              <a:t>　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6876415" y="3762374"/>
            <a:ext cx="4629150" cy="25622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起きる（おきる）②　</a:t>
            </a:r>
            <a:r>
              <a:rPr lang="zh-CN" altLang="en-US" sz="2000" b="1" dirty="0">
                <a:solidFill>
                  <a:schemeClr val="bg1"/>
                </a:solidFill>
              </a:rPr>
              <a:t>起床</a:t>
            </a:r>
            <a:r>
              <a:rPr lang="ja-JP" altLang="en-US" sz="2000" b="1" dirty="0">
                <a:solidFill>
                  <a:schemeClr val="bg1"/>
                </a:solidFill>
              </a:rPr>
              <a:t>　　　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寝る（ねる）⓪    </a:t>
            </a:r>
            <a:r>
              <a:rPr lang="zh-CN" altLang="en-US" sz="2000" b="1" dirty="0">
                <a:solidFill>
                  <a:schemeClr val="bg1"/>
                </a:solidFill>
              </a:rPr>
              <a:t>睡觉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始まる（はじまる）③　</a:t>
            </a:r>
            <a:r>
              <a:rPr lang="zh-CN" altLang="en-US" sz="2000" b="1" dirty="0">
                <a:solidFill>
                  <a:schemeClr val="bg1"/>
                </a:solidFill>
              </a:rPr>
              <a:t>开始</a:t>
            </a:r>
            <a:r>
              <a:rPr lang="ja-JP" altLang="en-US" sz="2000" b="1" dirty="0">
                <a:solidFill>
                  <a:schemeClr val="bg1"/>
                </a:solidFill>
              </a:rPr>
              <a:t>　　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働く（はたらく）⓪  </a:t>
            </a:r>
            <a:r>
              <a:rPr lang="zh-CN" altLang="en-US" sz="2000" b="1" dirty="0">
                <a:solidFill>
                  <a:schemeClr val="bg1"/>
                </a:solidFill>
              </a:rPr>
              <a:t>工作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休む（やすむ）②　</a:t>
            </a:r>
            <a:r>
              <a:rPr lang="zh-CN" altLang="en-US" sz="2000" b="1" dirty="0">
                <a:solidFill>
                  <a:schemeClr val="bg1"/>
                </a:solidFill>
              </a:rPr>
              <a:t>休息  休假</a:t>
            </a:r>
            <a:r>
              <a:rPr lang="ja-JP" altLang="en-US" sz="2000" b="1" dirty="0">
                <a:solidFill>
                  <a:schemeClr val="bg1"/>
                </a:solidFill>
              </a:rPr>
              <a:t>　</a:t>
            </a:r>
            <a:r>
              <a:rPr lang="ja-JP" altLang="en-US" sz="2000" dirty="0">
                <a:solidFill>
                  <a:srgbClr val="0070C0"/>
                </a:solidFill>
              </a:rPr>
              <a:t>　</a:t>
            </a:r>
            <a:endParaRPr lang="en-US" altLang="ja-JP" sz="2000" dirty="0">
              <a:solidFill>
                <a:srgbClr val="0070C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496694" y="3566160"/>
            <a:ext cx="4391025" cy="27228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ja-JP" sz="2000" dirty="0"/>
          </a:p>
          <a:p>
            <a:pPr algn="ctr">
              <a:lnSpc>
                <a:spcPct val="150000"/>
              </a:lnSpc>
            </a:pP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支社（ししゃ）①</a:t>
            </a:r>
            <a:endParaRPr lang="en-US" altLang="ja-JP" sz="2000" b="1" dirty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仕事（しごと）⓪　</a:t>
            </a:r>
            <a:r>
              <a:rPr lang="zh-CN" altLang="en-US" sz="2000" b="1" dirty="0">
                <a:solidFill>
                  <a:srgbClr val="0070C0"/>
                </a:solidFill>
              </a:rPr>
              <a:t>工作</a:t>
            </a:r>
            <a:r>
              <a:rPr lang="ja-JP" altLang="en-US" sz="2000" b="1" dirty="0"/>
              <a:t>　　　　　</a:t>
            </a: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試験（しけん）② </a:t>
            </a:r>
            <a:r>
              <a:rPr lang="zh-CN" altLang="en-US" sz="2000" b="1" dirty="0">
                <a:solidFill>
                  <a:srgbClr val="CB2FB5"/>
                </a:solidFill>
              </a:rPr>
              <a:t>考试</a:t>
            </a:r>
            <a:endParaRPr lang="en-US" altLang="zh-CN" sz="2000" b="1" dirty="0">
              <a:solidFill>
                <a:srgbClr val="CB2FB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遅刻（ちこく）⓪　</a:t>
            </a:r>
            <a:r>
              <a:rPr lang="zh-CN" altLang="en-US" sz="2000" b="1" dirty="0">
                <a:solidFill>
                  <a:srgbClr val="0070C0"/>
                </a:solidFill>
              </a:rPr>
              <a:t>迟到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歓迎会（かんげいかい）③</a:t>
            </a:r>
            <a:endParaRPr lang="en-US" altLang="ja-JP" sz="2000" b="1" dirty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ごろ</a:t>
            </a:r>
            <a:r>
              <a:rPr lang="en-US" altLang="ja-JP" sz="2000" b="1" dirty="0">
                <a:solidFill>
                  <a:schemeClr val="accent6">
                    <a:lumMod val="25000"/>
                  </a:schemeClr>
                </a:solidFill>
              </a:rPr>
              <a:t>〔</a:t>
            </a: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接尾語</a:t>
            </a:r>
            <a:r>
              <a:rPr lang="en-US" altLang="ja-JP" sz="2000" b="1" dirty="0">
                <a:solidFill>
                  <a:schemeClr val="accent6">
                    <a:lumMod val="25000"/>
                  </a:schemeClr>
                </a:solidFill>
              </a:rPr>
              <a:t>〕</a:t>
            </a:r>
            <a:r>
              <a:rPr lang="ja-JP" altLang="en-US" sz="2000" b="1" dirty="0">
                <a:solidFill>
                  <a:schemeClr val="accent6">
                    <a:lumMod val="25000"/>
                  </a:schemeClr>
                </a:solidFill>
              </a:rPr>
              <a:t>①　六時ごろ     </a:t>
            </a:r>
            <a:r>
              <a:rPr lang="ja-JP" altLang="en-US" sz="2000" dirty="0">
                <a:solidFill>
                  <a:schemeClr val="accent6">
                    <a:lumMod val="25000"/>
                  </a:schemeClr>
                </a:solidFill>
              </a:rPr>
              <a:t>        </a:t>
            </a:r>
            <a:endParaRPr lang="en-US" altLang="ja-JP" sz="2000" dirty="0">
              <a:solidFill>
                <a:schemeClr val="accent6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ja-JP" sz="2000" dirty="0"/>
          </a:p>
          <a:p>
            <a:pPr algn="ctr"/>
            <a:endParaRPr lang="en-US" altLang="ja-JP" dirty="0">
              <a:solidFill>
                <a:srgbClr val="CB2FB5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746884" y="210364"/>
            <a:ext cx="3933825" cy="29828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朝（あさ）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午前（ごぜん）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昼（ひる）</a:t>
            </a:r>
            <a:r>
              <a:rPr lang="zh-CN" altLang="ja-JP" sz="2000" b="1" dirty="0">
                <a:solidFill>
                  <a:schemeClr val="bg1"/>
                </a:solidFill>
              </a:rPr>
              <a:t>【</a:t>
            </a:r>
            <a:r>
              <a:rPr lang="en-US" altLang="ja-JP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】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午後（ごご）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rgbClr val="FF0000"/>
                </a:solidFill>
              </a:rPr>
              <a:t>夕方（ゆうがた）</a:t>
            </a:r>
            <a:r>
              <a:rPr lang="zh-CN" altLang="ja-JP" sz="2000" b="1" dirty="0">
                <a:solidFill>
                  <a:srgbClr val="FF0000"/>
                </a:solidFill>
              </a:rPr>
              <a:t>【傍晚】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>
                <a:solidFill>
                  <a:schemeClr val="bg1"/>
                </a:solidFill>
              </a:rPr>
              <a:t>夜（よる）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0720" y="772160"/>
            <a:ext cx="619760" cy="1503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rgbClr val="C00000"/>
                </a:solidFill>
              </a:rPr>
              <a:t>語彙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16552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ポイント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PA-组合 19"/>
          <p:cNvGrpSpPr/>
          <p:nvPr>
            <p:custDataLst>
              <p:tags r:id="rId5"/>
            </p:custDataLst>
          </p:nvPr>
        </p:nvGrpSpPr>
        <p:grpSpPr>
          <a:xfrm>
            <a:off x="1352594" y="1624786"/>
            <a:ext cx="653079" cy="653079"/>
            <a:chOff x="1121996" y="1976559"/>
            <a:chExt cx="1589454" cy="1589454"/>
          </a:xfrm>
        </p:grpSpPr>
        <p:sp>
          <p:nvSpPr>
            <p:cNvPr id="21" name="PA-椭圆 20"/>
            <p:cNvSpPr/>
            <p:nvPr>
              <p:custDataLst>
                <p:tags r:id="rId6"/>
              </p:custDataLst>
            </p:nvPr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009491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PA-椭圆 13"/>
            <p:cNvSpPr/>
            <p:nvPr>
              <p:custDataLst>
                <p:tags r:id="rId7"/>
              </p:custDataLst>
            </p:nvPr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8"/>
            </p:custDataLst>
          </p:nvPr>
        </p:nvSpPr>
        <p:spPr>
          <a:xfrm>
            <a:off x="2402840" y="1639570"/>
            <a:ext cx="8515350" cy="6068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１、</a:t>
            </a:r>
            <a:r>
              <a:rPr kumimoji="0" lang="en-US" altLang="ja-JP" sz="3200" b="1" i="0" u="none" strike="noStrike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今</a:t>
            </a:r>
            <a:r>
              <a:rPr kumimoji="0" lang="en-US" altLang="ja-JP" sz="3200" b="1" i="0" u="none" strike="noStrike" kern="120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４時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（よじ）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です。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　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２、森さんは七時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に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起きます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　　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起きる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３、森さんは先週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休みました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　　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休む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４、わたしは昨日働き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ませんでした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働く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　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2" name="PA-矩形 15"/>
          <p:cNvSpPr/>
          <p:nvPr>
            <p:custDataLst>
              <p:tags r:id="rId9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120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曜日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412" y="3546"/>
              <a:ext cx="2481" cy="19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星期的表述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0220" y="819150"/>
            <a:ext cx="9494520" cy="3718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14369" y="4960302"/>
            <a:ext cx="5463283" cy="369332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「緊急取調室」（テレビ朝日系、木曜午後9時）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　　　　　　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9685" y="6119495"/>
            <a:ext cx="4989195" cy="3683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TBS系連ドラ「リバース」（金曜午後10時）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4654550"/>
            <a:ext cx="4053840" cy="100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412" y="3546"/>
              <a:ext cx="2481" cy="19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时刻的表述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280" y="1004717"/>
            <a:ext cx="10195560" cy="5158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96792" y="221942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じっぷん　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412" y="3546"/>
              <a:ext cx="2481" cy="19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时间的表述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0385" y="898525"/>
            <a:ext cx="9251315" cy="37204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9435" y="4632325"/>
            <a:ext cx="9169400" cy="185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PA" val="v5.2.8"/>
</p:tagLst>
</file>

<file path=ppt/tags/tag100.xml><?xml version="1.0" encoding="utf-8"?>
<p:tagLst xmlns:p="http://schemas.openxmlformats.org/presentationml/2006/main">
  <p:tag name="PA" val="v5.2.8"/>
</p:tagLst>
</file>

<file path=ppt/tags/tag101.xml><?xml version="1.0" encoding="utf-8"?>
<p:tagLst xmlns:p="http://schemas.openxmlformats.org/presentationml/2006/main">
  <p:tag name="PA" val="v5.2.8"/>
</p:tagLst>
</file>

<file path=ppt/tags/tag102.xml><?xml version="1.0" encoding="utf-8"?>
<p:tagLst xmlns:p="http://schemas.openxmlformats.org/presentationml/2006/main">
  <p:tag name="PA" val="v5.2.8"/>
</p:tagLst>
</file>

<file path=ppt/tags/tag103.xml><?xml version="1.0" encoding="utf-8"?>
<p:tagLst xmlns:p="http://schemas.openxmlformats.org/presentationml/2006/main">
  <p:tag name="PA" val="v5.2.8"/>
</p:tagLst>
</file>

<file path=ppt/tags/tag104.xml><?xml version="1.0" encoding="utf-8"?>
<p:tagLst xmlns:p="http://schemas.openxmlformats.org/presentationml/2006/main">
  <p:tag name="PA" val="v5.2.8"/>
</p:tagLst>
</file>

<file path=ppt/tags/tag105.xml><?xml version="1.0" encoding="utf-8"?>
<p:tagLst xmlns:p="http://schemas.openxmlformats.org/presentationml/2006/main">
  <p:tag name="PA" val="v5.2.8"/>
</p:tagLst>
</file>

<file path=ppt/tags/tag106.xml><?xml version="1.0" encoding="utf-8"?>
<p:tagLst xmlns:p="http://schemas.openxmlformats.org/presentationml/2006/main">
  <p:tag name="PA" val="v5.2.8"/>
</p:tagLst>
</file>

<file path=ppt/tags/tag107.xml><?xml version="1.0" encoding="utf-8"?>
<p:tagLst xmlns:p="http://schemas.openxmlformats.org/presentationml/2006/main">
  <p:tag name="PA" val="v5.2.8"/>
</p:tagLst>
</file>

<file path=ppt/tags/tag108.xml><?xml version="1.0" encoding="utf-8"?>
<p:tagLst xmlns:p="http://schemas.openxmlformats.org/presentationml/2006/main">
  <p:tag name="PA" val="v5.2.8"/>
</p:tagLst>
</file>

<file path=ppt/tags/tag109.xml><?xml version="1.0" encoding="utf-8"?>
<p:tagLst xmlns:p="http://schemas.openxmlformats.org/presentationml/2006/main">
  <p:tag name="PA" val="v5.2.8"/>
</p:tagLst>
</file>

<file path=ppt/tags/tag11.xml><?xml version="1.0" encoding="utf-8"?>
<p:tagLst xmlns:p="http://schemas.openxmlformats.org/presentationml/2006/main">
  <p:tag name="PA" val="v5.2.8"/>
</p:tagLst>
</file>

<file path=ppt/tags/tag110.xml><?xml version="1.0" encoding="utf-8"?>
<p:tagLst xmlns:p="http://schemas.openxmlformats.org/presentationml/2006/main">
  <p:tag name="PA" val="v5.2.8"/>
</p:tagLst>
</file>

<file path=ppt/tags/tag111.xml><?xml version="1.0" encoding="utf-8"?>
<p:tagLst xmlns:p="http://schemas.openxmlformats.org/presentationml/2006/main">
  <p:tag name="PA" val="v5.2.8"/>
</p:tagLst>
</file>

<file path=ppt/tags/tag112.xml><?xml version="1.0" encoding="utf-8"?>
<p:tagLst xmlns:p="http://schemas.openxmlformats.org/presentationml/2006/main">
  <p:tag name="PA" val="v5.2.8"/>
</p:tagLst>
</file>

<file path=ppt/tags/tag113.xml><?xml version="1.0" encoding="utf-8"?>
<p:tagLst xmlns:p="http://schemas.openxmlformats.org/presentationml/2006/main">
  <p:tag name="PA" val="v5.2.8"/>
</p:tagLst>
</file>

<file path=ppt/tags/tag114.xml><?xml version="1.0" encoding="utf-8"?>
<p:tagLst xmlns:p="http://schemas.openxmlformats.org/presentationml/2006/main">
  <p:tag name="PA" val="v5.2.8"/>
</p:tagLst>
</file>

<file path=ppt/tags/tag115.xml><?xml version="1.0" encoding="utf-8"?>
<p:tagLst xmlns:p="http://schemas.openxmlformats.org/presentationml/2006/main">
  <p:tag name="PA" val="v5.2.8"/>
</p:tagLst>
</file>

<file path=ppt/tags/tag116.xml><?xml version="1.0" encoding="utf-8"?>
<p:tagLst xmlns:p="http://schemas.openxmlformats.org/presentationml/2006/main">
  <p:tag name="PA" val="v5.2.8"/>
</p:tagLst>
</file>

<file path=ppt/tags/tag117.xml><?xml version="1.0" encoding="utf-8"?>
<p:tagLst xmlns:p="http://schemas.openxmlformats.org/presentationml/2006/main">
  <p:tag name="PA" val="v5.2.8"/>
</p:tagLst>
</file>

<file path=ppt/tags/tag118.xml><?xml version="1.0" encoding="utf-8"?>
<p:tagLst xmlns:p="http://schemas.openxmlformats.org/presentationml/2006/main">
  <p:tag name="PA" val="v5.2.8"/>
</p:tagLst>
</file>

<file path=ppt/tags/tag119.xml><?xml version="1.0" encoding="utf-8"?>
<p:tagLst xmlns:p="http://schemas.openxmlformats.org/presentationml/2006/main">
  <p:tag name="PA" val="v5.2.8"/>
</p:tagLst>
</file>

<file path=ppt/tags/tag12.xml><?xml version="1.0" encoding="utf-8"?>
<p:tagLst xmlns:p="http://schemas.openxmlformats.org/presentationml/2006/main">
  <p:tag name="PA" val="v5.2.8"/>
</p:tagLst>
</file>

<file path=ppt/tags/tag120.xml><?xml version="1.0" encoding="utf-8"?>
<p:tagLst xmlns:p="http://schemas.openxmlformats.org/presentationml/2006/main">
  <p:tag name="PA" val="v5.2.8"/>
</p:tagLst>
</file>

<file path=ppt/tags/tag121.xml><?xml version="1.0" encoding="utf-8"?>
<p:tagLst xmlns:p="http://schemas.openxmlformats.org/presentationml/2006/main">
  <p:tag name="PA" val="v5.2.8"/>
</p:tagLst>
</file>

<file path=ppt/tags/tag122.xml><?xml version="1.0" encoding="utf-8"?>
<p:tagLst xmlns:p="http://schemas.openxmlformats.org/presentationml/2006/main">
  <p:tag name="PA" val="v5.2.8"/>
</p:tagLst>
</file>

<file path=ppt/tags/tag123.xml><?xml version="1.0" encoding="utf-8"?>
<p:tagLst xmlns:p="http://schemas.openxmlformats.org/presentationml/2006/main">
  <p:tag name="PA" val="v5.2.8"/>
</p:tagLst>
</file>

<file path=ppt/tags/tag124.xml><?xml version="1.0" encoding="utf-8"?>
<p:tagLst xmlns:p="http://schemas.openxmlformats.org/presentationml/2006/main">
  <p:tag name="PA" val="v5.2.8"/>
</p:tagLst>
</file>

<file path=ppt/tags/tag125.xml><?xml version="1.0" encoding="utf-8"?>
<p:tagLst xmlns:p="http://schemas.openxmlformats.org/presentationml/2006/main">
  <p:tag name="PA" val="v5.2.8"/>
</p:tagLst>
</file>

<file path=ppt/tags/tag126.xml><?xml version="1.0" encoding="utf-8"?>
<p:tagLst xmlns:p="http://schemas.openxmlformats.org/presentationml/2006/main">
  <p:tag name="PA" val="v5.2.8"/>
</p:tagLst>
</file>

<file path=ppt/tags/tag127.xml><?xml version="1.0" encoding="utf-8"?>
<p:tagLst xmlns:p="http://schemas.openxmlformats.org/presentationml/2006/main">
  <p:tag name="PA" val="v5.2.8"/>
</p:tagLst>
</file>

<file path=ppt/tags/tag128.xml><?xml version="1.0" encoding="utf-8"?>
<p:tagLst xmlns:p="http://schemas.openxmlformats.org/presentationml/2006/main">
  <p:tag name="PA" val="v5.2.8"/>
</p:tagLst>
</file>

<file path=ppt/tags/tag129.xml><?xml version="1.0" encoding="utf-8"?>
<p:tagLst xmlns:p="http://schemas.openxmlformats.org/presentationml/2006/main">
  <p:tag name="PA" val="v5.2.8"/>
</p:tagLst>
</file>

<file path=ppt/tags/tag13.xml><?xml version="1.0" encoding="utf-8"?>
<p:tagLst xmlns:p="http://schemas.openxmlformats.org/presentationml/2006/main">
  <p:tag name="PA" val="v5.2.8"/>
</p:tagLst>
</file>

<file path=ppt/tags/tag130.xml><?xml version="1.0" encoding="utf-8"?>
<p:tagLst xmlns:p="http://schemas.openxmlformats.org/presentationml/2006/main">
  <p:tag name="PA" val="v5.2.8"/>
</p:tagLst>
</file>

<file path=ppt/tags/tag131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32.xml><?xml version="1.0" encoding="utf-8"?>
<p:tagLst xmlns:p="http://schemas.openxmlformats.org/presentationml/2006/main">
  <p:tag name="PA" val="v5.2.8"/>
</p:tagLst>
</file>

<file path=ppt/tags/tag133.xml><?xml version="1.0" encoding="utf-8"?>
<p:tagLst xmlns:p="http://schemas.openxmlformats.org/presentationml/2006/main">
  <p:tag name="PA" val="v5.2.8"/>
</p:tagLst>
</file>

<file path=ppt/tags/tag134.xml><?xml version="1.0" encoding="utf-8"?>
<p:tagLst xmlns:p="http://schemas.openxmlformats.org/presentationml/2006/main">
  <p:tag name="PA" val="v5.2.8"/>
</p:tagLst>
</file>

<file path=ppt/tags/tag135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4.xml><?xml version="1.0" encoding="utf-8"?>
<p:tagLst xmlns:p="http://schemas.openxmlformats.org/presentationml/2006/main">
  <p:tag name="PA" val="v5.2.8"/>
</p:tagLst>
</file>

<file path=ppt/tags/tag15.xml><?xml version="1.0" encoding="utf-8"?>
<p:tagLst xmlns:p="http://schemas.openxmlformats.org/presentationml/2006/main">
  <p:tag name="PA" val="v5.2.8"/>
</p:tagLst>
</file>

<file path=ppt/tags/tag16.xml><?xml version="1.0" encoding="utf-8"?>
<p:tagLst xmlns:p="http://schemas.openxmlformats.org/presentationml/2006/main">
  <p:tag name="PA" val="v5.2.8"/>
</p:tagLst>
</file>

<file path=ppt/tags/tag17.xml><?xml version="1.0" encoding="utf-8"?>
<p:tagLst xmlns:p="http://schemas.openxmlformats.org/presentationml/2006/main">
  <p:tag name="PA" val="v5.2.8"/>
</p:tagLst>
</file>

<file path=ppt/tags/tag18.xml><?xml version="1.0" encoding="utf-8"?>
<p:tagLst xmlns:p="http://schemas.openxmlformats.org/presentationml/2006/main">
  <p:tag name="PA" val="v5.2.8"/>
</p:tagLst>
</file>

<file path=ppt/tags/tag19.xml><?xml version="1.0" encoding="utf-8"?>
<p:tagLst xmlns:p="http://schemas.openxmlformats.org/presentationml/2006/main">
  <p:tag name="PA" val="v5.2.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PA" val="v5.2.8"/>
</p:tagLst>
</file>

<file path=ppt/tags/tag21.xml><?xml version="1.0" encoding="utf-8"?>
<p:tagLst xmlns:p="http://schemas.openxmlformats.org/presentationml/2006/main">
  <p:tag name="PA" val="v5.2.8"/>
</p:tagLst>
</file>

<file path=ppt/tags/tag22.xml><?xml version="1.0" encoding="utf-8"?>
<p:tagLst xmlns:p="http://schemas.openxmlformats.org/presentationml/2006/main">
  <p:tag name="PA" val="v5.2.8"/>
</p:tagLst>
</file>

<file path=ppt/tags/tag23.xml><?xml version="1.0" encoding="utf-8"?>
<p:tagLst xmlns:p="http://schemas.openxmlformats.org/presentationml/2006/main">
  <p:tag name="PA" val="v5.2.8"/>
</p:tagLst>
</file>

<file path=ppt/tags/tag24.xml><?xml version="1.0" encoding="utf-8"?>
<p:tagLst xmlns:p="http://schemas.openxmlformats.org/presentationml/2006/main">
  <p:tag name="PA" val="v5.2.8"/>
</p:tagLst>
</file>

<file path=ppt/tags/tag25.xml><?xml version="1.0" encoding="utf-8"?>
<p:tagLst xmlns:p="http://schemas.openxmlformats.org/presentationml/2006/main">
  <p:tag name="PA" val="v5.2.8"/>
</p:tagLst>
</file>

<file path=ppt/tags/tag26.xml><?xml version="1.0" encoding="utf-8"?>
<p:tagLst xmlns:p="http://schemas.openxmlformats.org/presentationml/2006/main">
  <p:tag name="PA" val="v5.2.8"/>
</p:tagLst>
</file>

<file path=ppt/tags/tag27.xml><?xml version="1.0" encoding="utf-8"?>
<p:tagLst xmlns:p="http://schemas.openxmlformats.org/presentationml/2006/main">
  <p:tag name="PA" val="v5.2.8"/>
</p:tagLst>
</file>

<file path=ppt/tags/tag28.xml><?xml version="1.0" encoding="utf-8"?>
<p:tagLst xmlns:p="http://schemas.openxmlformats.org/presentationml/2006/main">
  <p:tag name="PA" val="v5.2.8"/>
</p:tagLst>
</file>

<file path=ppt/tags/tag29.xml><?xml version="1.0" encoding="utf-8"?>
<p:tagLst xmlns:p="http://schemas.openxmlformats.org/presentationml/2006/main">
  <p:tag name="PA" val="v5.2.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PA" val="v5.2.8"/>
</p:tagLst>
</file>

<file path=ppt/tags/tag31.xml><?xml version="1.0" encoding="utf-8"?>
<p:tagLst xmlns:p="http://schemas.openxmlformats.org/presentationml/2006/main">
  <p:tag name="PA" val="v5.2.8"/>
</p:tagLst>
</file>

<file path=ppt/tags/tag32.xml><?xml version="1.0" encoding="utf-8"?>
<p:tagLst xmlns:p="http://schemas.openxmlformats.org/presentationml/2006/main">
  <p:tag name="PA" val="v5.2.8"/>
</p:tagLst>
</file>

<file path=ppt/tags/tag33.xml><?xml version="1.0" encoding="utf-8"?>
<p:tagLst xmlns:p="http://schemas.openxmlformats.org/presentationml/2006/main">
  <p:tag name="PA" val="v5.2.8"/>
</p:tagLst>
</file>

<file path=ppt/tags/tag34.xml><?xml version="1.0" encoding="utf-8"?>
<p:tagLst xmlns:p="http://schemas.openxmlformats.org/presentationml/2006/main">
  <p:tag name="PA" val="v5.2.8"/>
</p:tagLst>
</file>

<file path=ppt/tags/tag35.xml><?xml version="1.0" encoding="utf-8"?>
<p:tagLst xmlns:p="http://schemas.openxmlformats.org/presentationml/2006/main">
  <p:tag name="PA" val="v5.2.8"/>
</p:tagLst>
</file>

<file path=ppt/tags/tag36.xml><?xml version="1.0" encoding="utf-8"?>
<p:tagLst xmlns:p="http://schemas.openxmlformats.org/presentationml/2006/main">
  <p:tag name="PA" val="v5.2.8"/>
</p:tagLst>
</file>

<file path=ppt/tags/tag37.xml><?xml version="1.0" encoding="utf-8"?>
<p:tagLst xmlns:p="http://schemas.openxmlformats.org/presentationml/2006/main">
  <p:tag name="PA" val="v5.2.8"/>
</p:tagLst>
</file>

<file path=ppt/tags/tag38.xml><?xml version="1.0" encoding="utf-8"?>
<p:tagLst xmlns:p="http://schemas.openxmlformats.org/presentationml/2006/main">
  <p:tag name="PA" val="v5.2.8"/>
</p:tagLst>
</file>

<file path=ppt/tags/tag39.xml><?xml version="1.0" encoding="utf-8"?>
<p:tagLst xmlns:p="http://schemas.openxmlformats.org/presentationml/2006/main">
  <p:tag name="PA" val="v5.2.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PA" val="v5.2.8"/>
</p:tagLst>
</file>

<file path=ppt/tags/tag41.xml><?xml version="1.0" encoding="utf-8"?>
<p:tagLst xmlns:p="http://schemas.openxmlformats.org/presentationml/2006/main">
  <p:tag name="PA" val="v5.2.8"/>
</p:tagLst>
</file>

<file path=ppt/tags/tag42.xml><?xml version="1.0" encoding="utf-8"?>
<p:tagLst xmlns:p="http://schemas.openxmlformats.org/presentationml/2006/main">
  <p:tag name="PA" val="v5.2.8"/>
</p:tagLst>
</file>

<file path=ppt/tags/tag43.xml><?xml version="1.0" encoding="utf-8"?>
<p:tagLst xmlns:p="http://schemas.openxmlformats.org/presentationml/2006/main">
  <p:tag name="PA" val="v5.2.8"/>
</p:tagLst>
</file>

<file path=ppt/tags/tag44.xml><?xml version="1.0" encoding="utf-8"?>
<p:tagLst xmlns:p="http://schemas.openxmlformats.org/presentationml/2006/main">
  <p:tag name="PA" val="v5.2.8"/>
</p:tagLst>
</file>

<file path=ppt/tags/tag45.xml><?xml version="1.0" encoding="utf-8"?>
<p:tagLst xmlns:p="http://schemas.openxmlformats.org/presentationml/2006/main">
  <p:tag name="PA" val="v5.2.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PA" val="v5.2.8"/>
</p:tagLst>
</file>

<file path=ppt/tags/tag49.xml><?xml version="1.0" encoding="utf-8"?>
<p:tagLst xmlns:p="http://schemas.openxmlformats.org/presentationml/2006/main">
  <p:tag name="PA" val="v5.2.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PA" val="v5.2.8"/>
</p:tagLst>
</file>

<file path=ppt/tags/tag51.xml><?xml version="1.0" encoding="utf-8"?>
<p:tagLst xmlns:p="http://schemas.openxmlformats.org/presentationml/2006/main">
  <p:tag name="PA" val="v5.2.8"/>
</p:tagLst>
</file>

<file path=ppt/tags/tag52.xml><?xml version="1.0" encoding="utf-8"?>
<p:tagLst xmlns:p="http://schemas.openxmlformats.org/presentationml/2006/main">
  <p:tag name="PA" val="v5.2.8"/>
</p:tagLst>
</file>

<file path=ppt/tags/tag53.xml><?xml version="1.0" encoding="utf-8"?>
<p:tagLst xmlns:p="http://schemas.openxmlformats.org/presentationml/2006/main">
  <p:tag name="PA" val="v5.2.8"/>
</p:tagLst>
</file>

<file path=ppt/tags/tag54.xml><?xml version="1.0" encoding="utf-8"?>
<p:tagLst xmlns:p="http://schemas.openxmlformats.org/presentationml/2006/main">
  <p:tag name="PA" val="v5.2.8"/>
</p:tagLst>
</file>

<file path=ppt/tags/tag55.xml><?xml version="1.0" encoding="utf-8"?>
<p:tagLst xmlns:p="http://schemas.openxmlformats.org/presentationml/2006/main">
  <p:tag name="PA" val="v5.2.8"/>
</p:tagLst>
</file>

<file path=ppt/tags/tag56.xml><?xml version="1.0" encoding="utf-8"?>
<p:tagLst xmlns:p="http://schemas.openxmlformats.org/presentationml/2006/main">
  <p:tag name="PA" val="v5.2.8"/>
</p:tagLst>
</file>

<file path=ppt/tags/tag57.xml><?xml version="1.0" encoding="utf-8"?>
<p:tagLst xmlns:p="http://schemas.openxmlformats.org/presentationml/2006/main">
  <p:tag name="PA" val="v5.2.8"/>
</p:tagLst>
</file>

<file path=ppt/tags/tag58.xml><?xml version="1.0" encoding="utf-8"?>
<p:tagLst xmlns:p="http://schemas.openxmlformats.org/presentationml/2006/main">
  <p:tag name="PA" val="v5.2.8"/>
</p:tagLst>
</file>

<file path=ppt/tags/tag59.xml><?xml version="1.0" encoding="utf-8"?>
<p:tagLst xmlns:p="http://schemas.openxmlformats.org/presentationml/2006/main">
  <p:tag name="PA" val="v5.2.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PA" val="v5.2.8"/>
</p:tagLst>
</file>

<file path=ppt/tags/tag61.xml><?xml version="1.0" encoding="utf-8"?>
<p:tagLst xmlns:p="http://schemas.openxmlformats.org/presentationml/2006/main">
  <p:tag name="PA" val="v5.2.8"/>
</p:tagLst>
</file>

<file path=ppt/tags/tag62.xml><?xml version="1.0" encoding="utf-8"?>
<p:tagLst xmlns:p="http://schemas.openxmlformats.org/presentationml/2006/main">
  <p:tag name="PA" val="v5.2.8"/>
</p:tagLst>
</file>

<file path=ppt/tags/tag63.xml><?xml version="1.0" encoding="utf-8"?>
<p:tagLst xmlns:p="http://schemas.openxmlformats.org/presentationml/2006/main">
  <p:tag name="PA" val="v5.2.8"/>
</p:tagLst>
</file>

<file path=ppt/tags/tag64.xml><?xml version="1.0" encoding="utf-8"?>
<p:tagLst xmlns:p="http://schemas.openxmlformats.org/presentationml/2006/main">
  <p:tag name="PA" val="v5.2.8"/>
</p:tagLst>
</file>

<file path=ppt/tags/tag65.xml><?xml version="1.0" encoding="utf-8"?>
<p:tagLst xmlns:p="http://schemas.openxmlformats.org/presentationml/2006/main">
  <p:tag name="PA" val="v5.2.8"/>
</p:tagLst>
</file>

<file path=ppt/tags/tag66.xml><?xml version="1.0" encoding="utf-8"?>
<p:tagLst xmlns:p="http://schemas.openxmlformats.org/presentationml/2006/main">
  <p:tag name="PA" val="v5.2.8"/>
</p:tagLst>
</file>

<file path=ppt/tags/tag67.xml><?xml version="1.0" encoding="utf-8"?>
<p:tagLst xmlns:p="http://schemas.openxmlformats.org/presentationml/2006/main">
  <p:tag name="PA" val="v5.2.8"/>
</p:tagLst>
</file>

<file path=ppt/tags/tag68.xml><?xml version="1.0" encoding="utf-8"?>
<p:tagLst xmlns:p="http://schemas.openxmlformats.org/presentationml/2006/main">
  <p:tag name="PA" val="v5.2.8"/>
</p:tagLst>
</file>

<file path=ppt/tags/tag69.xml><?xml version="1.0" encoding="utf-8"?>
<p:tagLst xmlns:p="http://schemas.openxmlformats.org/presentationml/2006/main">
  <p:tag name="PA" val="v5.2.8"/>
</p:tagLst>
</file>

<file path=ppt/tags/tag7.xml><?xml version="1.0" encoding="utf-8"?>
<p:tagLst xmlns:p="http://schemas.openxmlformats.org/presentationml/2006/main">
  <p:tag name="PA" val="v5.2.8"/>
</p:tagLst>
</file>

<file path=ppt/tags/tag70.xml><?xml version="1.0" encoding="utf-8"?>
<p:tagLst xmlns:p="http://schemas.openxmlformats.org/presentationml/2006/main">
  <p:tag name="PA" val="v5.2.8"/>
</p:tagLst>
</file>

<file path=ppt/tags/tag71.xml><?xml version="1.0" encoding="utf-8"?>
<p:tagLst xmlns:p="http://schemas.openxmlformats.org/presentationml/2006/main">
  <p:tag name="PA" val="v5.2.8"/>
</p:tagLst>
</file>

<file path=ppt/tags/tag72.xml><?xml version="1.0" encoding="utf-8"?>
<p:tagLst xmlns:p="http://schemas.openxmlformats.org/presentationml/2006/main">
  <p:tag name="PA" val="v5.2.8"/>
</p:tagLst>
</file>

<file path=ppt/tags/tag73.xml><?xml version="1.0" encoding="utf-8"?>
<p:tagLst xmlns:p="http://schemas.openxmlformats.org/presentationml/2006/main">
  <p:tag name="PA" val="v5.2.8"/>
</p:tagLst>
</file>

<file path=ppt/tags/tag74.xml><?xml version="1.0" encoding="utf-8"?>
<p:tagLst xmlns:p="http://schemas.openxmlformats.org/presentationml/2006/main">
  <p:tag name="PA" val="v5.2.8"/>
</p:tagLst>
</file>

<file path=ppt/tags/tag75.xml><?xml version="1.0" encoding="utf-8"?>
<p:tagLst xmlns:p="http://schemas.openxmlformats.org/presentationml/2006/main">
  <p:tag name="PA" val="v5.2.8"/>
</p:tagLst>
</file>

<file path=ppt/tags/tag76.xml><?xml version="1.0" encoding="utf-8"?>
<p:tagLst xmlns:p="http://schemas.openxmlformats.org/presentationml/2006/main">
  <p:tag name="PA" val="v5.2.8"/>
</p:tagLst>
</file>

<file path=ppt/tags/tag77.xml><?xml version="1.0" encoding="utf-8"?>
<p:tagLst xmlns:p="http://schemas.openxmlformats.org/presentationml/2006/main">
  <p:tag name="PA" val="v5.2.8"/>
</p:tagLst>
</file>

<file path=ppt/tags/tag78.xml><?xml version="1.0" encoding="utf-8"?>
<p:tagLst xmlns:p="http://schemas.openxmlformats.org/presentationml/2006/main">
  <p:tag name="PA" val="v5.2.8"/>
</p:tagLst>
</file>

<file path=ppt/tags/tag79.xml><?xml version="1.0" encoding="utf-8"?>
<p:tagLst xmlns:p="http://schemas.openxmlformats.org/presentationml/2006/main">
  <p:tag name="PA" val="v5.2.8"/>
</p:tagLst>
</file>

<file path=ppt/tags/tag8.xml><?xml version="1.0" encoding="utf-8"?>
<p:tagLst xmlns:p="http://schemas.openxmlformats.org/presentationml/2006/main">
  <p:tag name="PA" val="v5.2.8"/>
</p:tagLst>
</file>

<file path=ppt/tags/tag80.xml><?xml version="1.0" encoding="utf-8"?>
<p:tagLst xmlns:p="http://schemas.openxmlformats.org/presentationml/2006/main">
  <p:tag name="PA" val="v5.2.8"/>
</p:tagLst>
</file>

<file path=ppt/tags/tag81.xml><?xml version="1.0" encoding="utf-8"?>
<p:tagLst xmlns:p="http://schemas.openxmlformats.org/presentationml/2006/main">
  <p:tag name="PA" val="v5.2.8"/>
</p:tagLst>
</file>

<file path=ppt/tags/tag82.xml><?xml version="1.0" encoding="utf-8"?>
<p:tagLst xmlns:p="http://schemas.openxmlformats.org/presentationml/2006/main">
  <p:tag name="PA" val="v5.2.8"/>
</p:tagLst>
</file>

<file path=ppt/tags/tag83.xml><?xml version="1.0" encoding="utf-8"?>
<p:tagLst xmlns:p="http://schemas.openxmlformats.org/presentationml/2006/main">
  <p:tag name="PA" val="v5.2.8"/>
</p:tagLst>
</file>

<file path=ppt/tags/tag84.xml><?xml version="1.0" encoding="utf-8"?>
<p:tagLst xmlns:p="http://schemas.openxmlformats.org/presentationml/2006/main">
  <p:tag name="PA" val="v5.2.8"/>
</p:tagLst>
</file>

<file path=ppt/tags/tag85.xml><?xml version="1.0" encoding="utf-8"?>
<p:tagLst xmlns:p="http://schemas.openxmlformats.org/presentationml/2006/main">
  <p:tag name="PA" val="v5.2.8"/>
</p:tagLst>
</file>

<file path=ppt/tags/tag86.xml><?xml version="1.0" encoding="utf-8"?>
<p:tagLst xmlns:p="http://schemas.openxmlformats.org/presentationml/2006/main">
  <p:tag name="PA" val="v5.2.8"/>
</p:tagLst>
</file>

<file path=ppt/tags/tag87.xml><?xml version="1.0" encoding="utf-8"?>
<p:tagLst xmlns:p="http://schemas.openxmlformats.org/presentationml/2006/main">
  <p:tag name="PA" val="v5.2.8"/>
</p:tagLst>
</file>

<file path=ppt/tags/tag88.xml><?xml version="1.0" encoding="utf-8"?>
<p:tagLst xmlns:p="http://schemas.openxmlformats.org/presentationml/2006/main">
  <p:tag name="PA" val="v5.2.8"/>
</p:tagLst>
</file>

<file path=ppt/tags/tag89.xml><?xml version="1.0" encoding="utf-8"?>
<p:tagLst xmlns:p="http://schemas.openxmlformats.org/presentationml/2006/main">
  <p:tag name="PA" val="v5.2.8"/>
</p:tagLst>
</file>

<file path=ppt/tags/tag9.xml><?xml version="1.0" encoding="utf-8"?>
<p:tagLst xmlns:p="http://schemas.openxmlformats.org/presentationml/2006/main">
  <p:tag name="PA" val="v5.2.8"/>
</p:tagLst>
</file>

<file path=ppt/tags/tag90.xml><?xml version="1.0" encoding="utf-8"?>
<p:tagLst xmlns:p="http://schemas.openxmlformats.org/presentationml/2006/main">
  <p:tag name="PA" val="v5.2.8"/>
</p:tagLst>
</file>

<file path=ppt/tags/tag91.xml><?xml version="1.0" encoding="utf-8"?>
<p:tagLst xmlns:p="http://schemas.openxmlformats.org/presentationml/2006/main">
  <p:tag name="PA" val="v5.2.8"/>
</p:tagLst>
</file>

<file path=ppt/tags/tag92.xml><?xml version="1.0" encoding="utf-8"?>
<p:tagLst xmlns:p="http://schemas.openxmlformats.org/presentationml/2006/main">
  <p:tag name="PA" val="v5.2.8"/>
</p:tagLst>
</file>

<file path=ppt/tags/tag93.xml><?xml version="1.0" encoding="utf-8"?>
<p:tagLst xmlns:p="http://schemas.openxmlformats.org/presentationml/2006/main">
  <p:tag name="PA" val="v5.2.8"/>
</p:tagLst>
</file>

<file path=ppt/tags/tag94.xml><?xml version="1.0" encoding="utf-8"?>
<p:tagLst xmlns:p="http://schemas.openxmlformats.org/presentationml/2006/main">
  <p:tag name="PA" val="v5.2.8"/>
</p:tagLst>
</file>

<file path=ppt/tags/tag95.xml><?xml version="1.0" encoding="utf-8"?>
<p:tagLst xmlns:p="http://schemas.openxmlformats.org/presentationml/2006/main">
  <p:tag name="PA" val="v5.2.8"/>
</p:tagLst>
</file>

<file path=ppt/tags/tag96.xml><?xml version="1.0" encoding="utf-8"?>
<p:tagLst xmlns:p="http://schemas.openxmlformats.org/presentationml/2006/main">
  <p:tag name="PA" val="v5.2.8"/>
</p:tagLst>
</file>

<file path=ppt/tags/tag97.xml><?xml version="1.0" encoding="utf-8"?>
<p:tagLst xmlns:p="http://schemas.openxmlformats.org/presentationml/2006/main">
  <p:tag name="PA" val="v5.2.8"/>
</p:tagLst>
</file>

<file path=ppt/tags/tag98.xml><?xml version="1.0" encoding="utf-8"?>
<p:tagLst xmlns:p="http://schemas.openxmlformats.org/presentationml/2006/main">
  <p:tag name="PA" val="v5.2.8"/>
</p:tagLst>
</file>

<file path=ppt/tags/tag99.xml><?xml version="1.0" encoding="utf-8"?>
<p:tagLst xmlns:p="http://schemas.openxmlformats.org/presentationml/2006/main">
  <p:tag name="PA" val="v5.2.8"/>
</p:tagLst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5038</Words>
  <Application>WPS Presentation</Application>
  <PresentationFormat>宽屏</PresentationFormat>
  <Paragraphs>383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4" baseType="lpstr">
      <vt:lpstr>Arial</vt:lpstr>
      <vt:lpstr>宋体</vt:lpstr>
      <vt:lpstr>Wingdings</vt:lpstr>
      <vt:lpstr>汉仪旗黑-85S</vt:lpstr>
      <vt:lpstr>汉仪中黑KW</vt:lpstr>
      <vt:lpstr>微软雅黑</vt:lpstr>
      <vt:lpstr>汉仪旗黑</vt:lpstr>
      <vt:lpstr>字魂35号-经典雅黑</vt:lpstr>
      <vt:lpstr>微软雅黑 Light</vt:lpstr>
      <vt:lpstr>MS Gothic</vt:lpstr>
      <vt:lpstr>Helvetica Neue</vt:lpstr>
      <vt:lpstr>宋体-简</vt:lpstr>
      <vt:lpstr>宋体</vt:lpstr>
      <vt:lpstr>汉仪书宋二KW</vt:lpstr>
      <vt:lpstr>Arial Unicode MS</vt:lpstr>
      <vt:lpstr>Calibri</vt:lpstr>
      <vt:lpstr>Helvetica Neue</vt:lpstr>
      <vt:lpstr>游ゴシック Light</vt:lpstr>
      <vt:lpstr>苹方-简</vt:lpstr>
      <vt:lpstr>Calibri Light</vt:lpstr>
      <vt:lpstr>游ゴシック</vt:lpstr>
      <vt:lpstr>等线</vt:lpstr>
      <vt:lpstr>汉仪中等线KW</vt:lpstr>
      <vt:lpstr>等线 Light</vt:lpstr>
      <vt:lpstr>MS PGothic</vt:lpstr>
      <vt:lpstr>Office Theme</vt:lpstr>
      <vt:lpstr>PowerPoint 演示文稿</vt:lpstr>
      <vt:lpstr>復習</vt:lpstr>
      <vt:lpstr>君の名は？</vt:lpstr>
      <vt:lpstr>語彙（ごい）　　　時間（じかん）⓪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応用会話２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li</dc:creator>
  <cp:lastModifiedBy>Chris</cp:lastModifiedBy>
  <cp:revision>70</cp:revision>
  <dcterms:created xsi:type="dcterms:W3CDTF">2023-04-03T09:07:43Z</dcterms:created>
  <dcterms:modified xsi:type="dcterms:W3CDTF">2023-04-03T09:07:43Z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1033-5.2.0.7734</vt:lpwstr>
  </property>
  <property fmtid="{D5CDD505-2E9C-101B-9397-08002B2CF9AE}" pid="3" name="ICV">
    <vt:lpwstr>BD6C999E83F95C25B86621649CA3E2CB_42</vt:lpwstr>
  </property>
</Properties>
</file>