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A3B7-2AE8-1F28-D3DA-D9E88AD22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53AA7-9F60-19FB-3F1E-FE428C1DA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D1BD3-B5DD-7971-A77A-F69648FF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C192-8A16-4EA6-84A6-A427A66FA5CF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EC375-0074-0678-8F54-852DDDE7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BFB92-C75D-80C4-CCB5-7D0E746E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AABC-FD0B-4601-A80E-DA005F984B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034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1302-C8E4-33DA-A4C4-F26A77A8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8686C-0178-6958-A815-344BAD3FA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75F07-7772-8DF8-FFE5-1EE4D309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C192-8A16-4EA6-84A6-A427A66FA5CF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63545-6B66-D3A1-B15E-A517FF3C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CEA61-4574-3902-EE46-4B9A2FA1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AABC-FD0B-4601-A80E-DA005F984B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313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71513-798A-9DBB-41FE-088FC6DE6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26A19-8635-777B-065C-4F2F6F8E4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8E5CA-A2F6-30DC-55DD-AA306CEC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C192-8A16-4EA6-84A6-A427A66FA5CF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B7638-33A8-0025-68F7-C5F6A6AD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4A886-3837-2A5A-C099-FFF7EB4F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AABC-FD0B-4601-A80E-DA005F984B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956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F90F-274C-E41A-6716-E5A87541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6E735-C93D-3622-1C0D-A82EE7E84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AF650-02AE-33D8-EBA0-010A2D0D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C192-8A16-4EA6-84A6-A427A66FA5CF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24BD0-093F-A276-BCC4-D1C6069D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49C33-2114-BA16-800D-0D5A8458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AABC-FD0B-4601-A80E-DA005F984B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964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7D39-1B18-A4A5-8E7F-C25B7B24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E68D6-0452-973B-512F-BF9B4214D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A4A11-B919-8E40-F57E-ABD5938D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C192-8A16-4EA6-84A6-A427A66FA5CF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9CA35-6014-43DC-431E-C8432265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3E6DE-3974-9ACF-EC40-77EC98EC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AABC-FD0B-4601-A80E-DA005F984B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543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E389-26FE-8C26-D62C-CFAB4071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59BC1-D879-2AF3-74DD-3BFAD17EE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5AB31-FD6C-A5C4-1110-8881DD5D1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5768A-4F34-FAD3-696E-CEE25E9B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C192-8A16-4EA6-84A6-A427A66FA5CF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A3733-2BD0-E520-FC85-9E56C0B5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2428F-7856-FF0A-477C-677D785C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AABC-FD0B-4601-A80E-DA005F984B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257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24B9-B19E-9163-9A9F-025131CB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89450-BA65-C9C7-8806-4F271358B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BE0B6-EDBB-D782-1103-5C9FB335E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4D164-0C13-23D0-0FE8-EFCE3A5F5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4D1B9-649B-70D7-5DE1-294C0AE07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732AD-6040-6191-AB15-85C37BF2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C192-8A16-4EA6-84A6-A427A66FA5CF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86C57-16F7-988A-E0A2-17F64DFE7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24C23-C508-F1CF-492B-33CE9054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AABC-FD0B-4601-A80E-DA005F984B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162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8138-C83B-0A12-5AF4-4D309E67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35786-9931-588D-2A97-B3092A22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C192-8A16-4EA6-84A6-A427A66FA5CF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1A09F-BD10-DF7A-37AC-87138401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C8393-0D7C-8940-9098-43EA19A2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AABC-FD0B-4601-A80E-DA005F984B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804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31D74-4482-311D-633D-0BA07224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C192-8A16-4EA6-84A6-A427A66FA5CF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33520-9921-9BFB-F4CD-157FF86B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E58C-EF30-B9CC-3FFB-039138BE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AABC-FD0B-4601-A80E-DA005F984B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2816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28CC-2BB8-D2FE-1448-90856747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D1CF-E82B-DCB7-D880-73E1868C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42FAE-164C-5310-F17C-478244C52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8D4A2-C1EE-DAAC-71EE-3AFDEFC4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C192-8A16-4EA6-84A6-A427A66FA5CF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C89AF-6A1F-9B07-155D-3A1010EE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52D34-2940-51C8-5F8A-DF164C80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AABC-FD0B-4601-A80E-DA005F984B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332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7540-ACDE-B964-93FE-072F20DA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9757DE-0BD0-855F-97BF-D27BB2AFF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7161-BE32-49F5-B115-A11C50FF4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A9B9C-E3C8-4286-C270-B02E60D2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C192-8A16-4EA6-84A6-A427A66FA5CF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58418-6AC4-A61E-A8C0-9205DC30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4DA3F-F79B-9C1B-5659-D2F315BC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AABC-FD0B-4601-A80E-DA005F984B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045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915A0-07DC-2837-8577-EC0B769E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4C3FE-1D79-1F5A-EC9B-8B71B6CD7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2956E-6F9B-73B5-4CAD-BAAA9E706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82C192-8A16-4EA6-84A6-A427A66FA5CF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F1A09-D95C-288C-ACCA-7C9F5639F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7242A-FBF2-B3AE-52AA-7F5BA0F3B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8EAABC-FD0B-4601-A80E-DA005F984B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8108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1125E686-4FF3-8DE5-BC24-D5E32A6D5705}"/>
              </a:ext>
            </a:extLst>
          </p:cNvPr>
          <p:cNvSpPr/>
          <p:nvPr/>
        </p:nvSpPr>
        <p:spPr>
          <a:xfrm>
            <a:off x="116996" y="1766501"/>
            <a:ext cx="1164567" cy="517584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Start at login page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0E731326-F772-7689-7259-8E8BEB5BE174}"/>
              </a:ext>
            </a:extLst>
          </p:cNvPr>
          <p:cNvSpPr/>
          <p:nvPr/>
        </p:nvSpPr>
        <p:spPr>
          <a:xfrm>
            <a:off x="1768415" y="2078966"/>
            <a:ext cx="2501660" cy="18633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User logged in ? </a:t>
            </a:r>
          </a:p>
          <a:p>
            <a:pPr algn="ctr"/>
            <a:r>
              <a:rPr lang="en-ZA" sz="1200" dirty="0"/>
              <a:t>Using decorator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BDF116AD-6F84-DB49-4554-3743F5751C75}"/>
              </a:ext>
            </a:extLst>
          </p:cNvPr>
          <p:cNvSpPr/>
          <p:nvPr/>
        </p:nvSpPr>
        <p:spPr>
          <a:xfrm>
            <a:off x="4932152" y="625413"/>
            <a:ext cx="1552755" cy="137160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User has admin role?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90B5F8-286E-F567-328C-66BCADE0852D}"/>
              </a:ext>
            </a:extLst>
          </p:cNvPr>
          <p:cNvSpPr/>
          <p:nvPr/>
        </p:nvSpPr>
        <p:spPr>
          <a:xfrm>
            <a:off x="5595668" y="4888905"/>
            <a:ext cx="1000664" cy="293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Return error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364977-B58C-EC50-E9F3-DF2D26ACB6E3}"/>
              </a:ext>
            </a:extLst>
          </p:cNvPr>
          <p:cNvSpPr/>
          <p:nvPr/>
        </p:nvSpPr>
        <p:spPr>
          <a:xfrm>
            <a:off x="7881308" y="1173189"/>
            <a:ext cx="1138687" cy="293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Get user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2A53D-2571-B59A-C110-E966969DD608}"/>
              </a:ext>
            </a:extLst>
          </p:cNvPr>
          <p:cNvSpPr/>
          <p:nvPr/>
        </p:nvSpPr>
        <p:spPr>
          <a:xfrm>
            <a:off x="9756475" y="1527114"/>
            <a:ext cx="1268084" cy="293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Get activity logs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230B64-5651-59F0-5DD1-76092DA01EDF}"/>
              </a:ext>
            </a:extLst>
          </p:cNvPr>
          <p:cNvSpPr/>
          <p:nvPr/>
        </p:nvSpPr>
        <p:spPr>
          <a:xfrm>
            <a:off x="10067026" y="2756736"/>
            <a:ext cx="1268084" cy="2803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Get statistics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7BE34B-3111-F42A-1B55-6339B3592398}"/>
              </a:ext>
            </a:extLst>
          </p:cNvPr>
          <p:cNvSpPr/>
          <p:nvPr/>
        </p:nvSpPr>
        <p:spPr>
          <a:xfrm>
            <a:off x="9105181" y="4253775"/>
            <a:ext cx="2053087" cy="2932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Render admin template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E7035C4D-DEC1-DA72-24A6-41913DDABE10}"/>
              </a:ext>
            </a:extLst>
          </p:cNvPr>
          <p:cNvSpPr/>
          <p:nvPr/>
        </p:nvSpPr>
        <p:spPr>
          <a:xfrm>
            <a:off x="10067026" y="5853028"/>
            <a:ext cx="698739" cy="370936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93E425-C772-7036-298A-327799E30063}"/>
              </a:ext>
            </a:extLst>
          </p:cNvPr>
          <p:cNvSpPr txBox="1"/>
          <p:nvPr/>
        </p:nvSpPr>
        <p:spPr>
          <a:xfrm>
            <a:off x="4270075" y="4123426"/>
            <a:ext cx="405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BDF8CB-8A95-03B2-2ED4-E4CAC42757BE}"/>
              </a:ext>
            </a:extLst>
          </p:cNvPr>
          <p:cNvSpPr txBox="1"/>
          <p:nvPr/>
        </p:nvSpPr>
        <p:spPr>
          <a:xfrm>
            <a:off x="4252823" y="1897814"/>
            <a:ext cx="422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8BCF8F-9362-9782-8A3B-0B9242C43E36}"/>
              </a:ext>
            </a:extLst>
          </p:cNvPr>
          <p:cNvSpPr txBox="1"/>
          <p:nvPr/>
        </p:nvSpPr>
        <p:spPr>
          <a:xfrm>
            <a:off x="5505808" y="2992413"/>
            <a:ext cx="405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No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67108B-32AB-D468-EE6C-09A07028914B}"/>
              </a:ext>
            </a:extLst>
          </p:cNvPr>
          <p:cNvSpPr txBox="1"/>
          <p:nvPr/>
        </p:nvSpPr>
        <p:spPr>
          <a:xfrm>
            <a:off x="7012197" y="1515378"/>
            <a:ext cx="416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yes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A0A0C1C-FC0F-E754-AD94-B62C27FAC56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281563" y="2025293"/>
            <a:ext cx="486852" cy="98532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933BAFD-444A-F91E-8A9A-CF6F8B60B849}"/>
              </a:ext>
            </a:extLst>
          </p:cNvPr>
          <p:cNvCxnSpPr>
            <a:stCxn id="6" idx="2"/>
            <a:endCxn id="19" idx="1"/>
          </p:cNvCxnSpPr>
          <p:nvPr/>
        </p:nvCxnSpPr>
        <p:spPr>
          <a:xfrm rot="16200000" flipH="1">
            <a:off x="3484834" y="3476685"/>
            <a:ext cx="319652" cy="125083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E6ECD07-982F-BE4E-44D9-6F283C7AAC43}"/>
              </a:ext>
            </a:extLst>
          </p:cNvPr>
          <p:cNvCxnSpPr>
            <a:stCxn id="19" idx="3"/>
            <a:endCxn id="8" idx="1"/>
          </p:cNvCxnSpPr>
          <p:nvPr/>
        </p:nvCxnSpPr>
        <p:spPr>
          <a:xfrm>
            <a:off x="4675517" y="4261926"/>
            <a:ext cx="920151" cy="7736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FA1E925-21CD-A5BA-D41B-FD409C18ABCC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6596332" y="5035554"/>
            <a:ext cx="3470694" cy="100294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64EBF92-EE63-DB5F-1DA2-2573105632D3}"/>
              </a:ext>
            </a:extLst>
          </p:cNvPr>
          <p:cNvCxnSpPr>
            <a:stCxn id="6" idx="0"/>
            <a:endCxn id="21" idx="1"/>
          </p:cNvCxnSpPr>
          <p:nvPr/>
        </p:nvCxnSpPr>
        <p:spPr>
          <a:xfrm rot="5400000" flipH="1" flipV="1">
            <a:off x="3614708" y="1440851"/>
            <a:ext cx="42652" cy="123357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F0FA3D3-C9E4-6182-4022-C9E87CEA0D82}"/>
              </a:ext>
            </a:extLst>
          </p:cNvPr>
          <p:cNvCxnSpPr>
            <a:stCxn id="21" idx="3"/>
            <a:endCxn id="7" idx="1"/>
          </p:cNvCxnSpPr>
          <p:nvPr/>
        </p:nvCxnSpPr>
        <p:spPr>
          <a:xfrm flipV="1">
            <a:off x="4675517" y="1311214"/>
            <a:ext cx="256635" cy="7251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102273F-4A71-E769-F72F-F507A933994D}"/>
              </a:ext>
            </a:extLst>
          </p:cNvPr>
          <p:cNvCxnSpPr>
            <a:stCxn id="7" idx="2"/>
            <a:endCxn id="35" idx="0"/>
          </p:cNvCxnSpPr>
          <p:nvPr/>
        </p:nvCxnSpPr>
        <p:spPr>
          <a:xfrm rot="5400000">
            <a:off x="5210831" y="2494713"/>
            <a:ext cx="995399" cy="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A606B14-15C6-9BB3-6512-F34823878347}"/>
              </a:ext>
            </a:extLst>
          </p:cNvPr>
          <p:cNvCxnSpPr>
            <a:stCxn id="35" idx="2"/>
            <a:endCxn id="8" idx="0"/>
          </p:cNvCxnSpPr>
          <p:nvPr/>
        </p:nvCxnSpPr>
        <p:spPr>
          <a:xfrm rot="16200000" flipH="1">
            <a:off x="5092518" y="3885422"/>
            <a:ext cx="1619493" cy="3874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2CF3BA8-9419-BD54-7115-6326D8D47CDA}"/>
              </a:ext>
            </a:extLst>
          </p:cNvPr>
          <p:cNvCxnSpPr>
            <a:stCxn id="7" idx="3"/>
            <a:endCxn id="58" idx="1"/>
          </p:cNvCxnSpPr>
          <p:nvPr/>
        </p:nvCxnSpPr>
        <p:spPr>
          <a:xfrm>
            <a:off x="6484907" y="1311214"/>
            <a:ext cx="527290" cy="34266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996F4B-2206-E4FB-967C-9C73D5ABBFB0}"/>
              </a:ext>
            </a:extLst>
          </p:cNvPr>
          <p:cNvCxnSpPr>
            <a:stCxn id="58" idx="3"/>
            <a:endCxn id="9" idx="1"/>
          </p:cNvCxnSpPr>
          <p:nvPr/>
        </p:nvCxnSpPr>
        <p:spPr>
          <a:xfrm flipV="1">
            <a:off x="7428422" y="1319838"/>
            <a:ext cx="452886" cy="3340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9F713AB-32EB-24AC-BAD5-8A14177B857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9019995" y="1319838"/>
            <a:ext cx="736480" cy="3539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4AFB85AB-B138-02EC-3EDD-038ABD9996F1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10077631" y="2133298"/>
            <a:ext cx="936323" cy="31055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FD4094C-F4F9-B00D-7FB4-6DEB69C4057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9808057" y="3360763"/>
            <a:ext cx="1216681" cy="56934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FF0CCF07-657F-49E9-2DE8-DCBAC64330A1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rot="16200000" flipH="1">
            <a:off x="9621083" y="5057715"/>
            <a:ext cx="1305954" cy="2846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33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Khalemo Modupe</dc:creator>
  <cp:lastModifiedBy>Khalemo Modupe</cp:lastModifiedBy>
  <cp:revision>2</cp:revision>
  <dcterms:created xsi:type="dcterms:W3CDTF">2025-10-15T20:21:41Z</dcterms:created>
  <dcterms:modified xsi:type="dcterms:W3CDTF">2025-10-15T22:45:41Z</dcterms:modified>
</cp:coreProperties>
</file>