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18DC-762F-FE09-0E91-4DC174EF2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7717C-E32C-8415-E07B-9F6E69D28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F5329-6DBB-B628-BEBE-21D590B9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BF8-EC04-459E-843C-596C836F438F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65994-488D-849B-4027-2FDB1F85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61A8-E141-6083-1EE8-A3F77472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2EE6-D650-4FE3-97A3-403C884391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263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5FB9-CE1A-76BC-1144-A88EB71B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62E1-84AE-1EF1-EAF4-3152B12EE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BA455-D7CA-23C8-359F-9FA2B5AB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BF8-EC04-459E-843C-596C836F438F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F5C8C-4FE9-9ECC-2237-23CC62EB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299A0-7CB0-556B-D08A-EBEF1DB5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2EE6-D650-4FE3-97A3-403C884391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703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91F43-D106-18B0-D558-03DE18A9F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3257C-0F81-F610-69F3-8340A3959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2F638-84E8-F494-4071-2D0D1404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BF8-EC04-459E-843C-596C836F438F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73FE3-4F98-7BB0-5E9E-F498B18A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4DE53-F7EB-C1CF-2DBA-14EEBA76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2EE6-D650-4FE3-97A3-403C884391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528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6CEC-6B72-D98B-E913-FF074EB5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2B35C-5227-2874-5AEB-85A058508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8798A-5597-0AEB-02D7-006C6EE8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BF8-EC04-459E-843C-596C836F438F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0FE6B-11F2-F32C-6950-2DF8B892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E56F6-4146-F647-FDAE-7A72DF48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2EE6-D650-4FE3-97A3-403C884391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54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C77C-3832-9622-8E89-D63C6A9F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592DA-6F6A-3BFA-01D4-179EFE8BC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04A94-D8A2-0353-D774-FD7FA841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BF8-EC04-459E-843C-596C836F438F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CB636-53B1-5E16-C33E-9DD9F719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D70D9-A314-08B5-EF94-CF03FE72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2EE6-D650-4FE3-97A3-403C884391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77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2657-0329-4C54-F11A-E97AA26D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6D1F2-BD62-FC15-B1B9-442ED1849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F46E9-2EF5-8FC7-1A6D-5D3B6B44E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C29C2-53B8-BA69-67CE-B0B41D95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BF8-EC04-459E-843C-596C836F438F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8E19E-1F96-F5D8-6DFA-2CFCD7D1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C8423-1672-6FFB-637D-6BE6FD7A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2EE6-D650-4FE3-97A3-403C884391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954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0751-25B7-2D0D-E8DD-F3B9A420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FE2C0-44E4-BAEB-F7F0-317165F39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A19C9-8257-8EEA-3F51-152317060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F0822-6835-0757-24BF-C327CDC20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4B131-76AB-4E61-F124-F216DD624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D732A-294E-C17D-3439-5E956B67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BF8-EC04-459E-843C-596C836F438F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4D69C-0731-5779-AB2C-A0E35B47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144A5-9A78-BD57-03A0-9E4CDBF3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2EE6-D650-4FE3-97A3-403C884391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589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618D-660F-95B5-3A21-5F29C39F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2637F-7AD0-80CD-03CB-9264F109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BF8-EC04-459E-843C-596C836F438F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AA033-6586-B203-7404-BB346C2B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95ACF-C054-E268-D3E6-5F2A01E6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2EE6-D650-4FE3-97A3-403C884391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691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26513-5931-5EBA-C445-206C6E7A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BF8-EC04-459E-843C-596C836F438F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4C3BF-3E38-C6B3-DE34-C4C34F8F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743D1-4F93-819C-B869-4FF32012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2EE6-D650-4FE3-97A3-403C884391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55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E3DD-4E9F-A622-59F9-E0BF4F58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0F9D-478E-8C2E-278F-EE4DF680D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E73F1-078B-4762-9EF6-8CA0A3131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969D6-DB60-08F6-F1A8-3245A145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BF8-EC04-459E-843C-596C836F438F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FC104-11B2-4E77-3CD0-107D17B0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E9295-7C29-525F-429E-A418614B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2EE6-D650-4FE3-97A3-403C884391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27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2879-0C20-88D2-8420-7FFA9CE4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00B42-78CC-57A3-25FC-CD8B0DDD0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FD142-6070-9EC1-F8DE-F61A0E475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173A5-A770-45A5-7EE6-E97969AA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5BF8-EC04-459E-843C-596C836F438F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0D943-F807-42F3-C974-729F1BD3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86C31-75BF-1E46-1160-DE12176D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A2EE6-D650-4FE3-97A3-403C884391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090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AB39A-CC0F-631B-DEA9-C4165072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67FB1-1B11-EA89-7256-F8352D82E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19F19-B0BD-31AE-57E7-10EDBA39A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C95BF8-EC04-459E-843C-596C836F438F}" type="datetimeFigureOut">
              <a:rPr lang="en-ZA" smtClean="0"/>
              <a:t>16 Oct 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012F6-A272-F019-4E20-320D229C0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1A4A0-9D90-A7F8-55DD-832CF6669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1A2EE6-D650-4FE3-97A3-403C8843914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530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321E6CA4-AD1A-3D68-6407-D83EB9FACD44}"/>
              </a:ext>
            </a:extLst>
          </p:cNvPr>
          <p:cNvSpPr/>
          <p:nvPr/>
        </p:nvSpPr>
        <p:spPr>
          <a:xfrm>
            <a:off x="4453247" y="213755"/>
            <a:ext cx="2280062" cy="48688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Start at dashboard route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269F12C2-E00A-FAB5-6EC5-31C09BEDC4D9}"/>
              </a:ext>
            </a:extLst>
          </p:cNvPr>
          <p:cNvSpPr/>
          <p:nvPr/>
        </p:nvSpPr>
        <p:spPr>
          <a:xfrm>
            <a:off x="4197927" y="1294411"/>
            <a:ext cx="2790701" cy="187630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User logged in ?</a:t>
            </a:r>
          </a:p>
          <a:p>
            <a:pPr algn="ctr"/>
            <a:r>
              <a:rPr lang="en-ZA" sz="1400" dirty="0"/>
              <a:t>Using decorator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FE5622-570A-1F3F-A639-4626E1E072CD}"/>
              </a:ext>
            </a:extLst>
          </p:cNvPr>
          <p:cNvSpPr/>
          <p:nvPr/>
        </p:nvSpPr>
        <p:spPr>
          <a:xfrm>
            <a:off x="9108372" y="1788720"/>
            <a:ext cx="1341911" cy="525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Get user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23127-2D29-FF19-E31A-66D8D07482B0}"/>
              </a:ext>
            </a:extLst>
          </p:cNvPr>
          <p:cNvSpPr/>
          <p:nvPr/>
        </p:nvSpPr>
        <p:spPr>
          <a:xfrm>
            <a:off x="8883729" y="2976251"/>
            <a:ext cx="1791195" cy="525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Track user activity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9B792E-F22F-94EB-B939-CE13F8118A8D}"/>
              </a:ext>
            </a:extLst>
          </p:cNvPr>
          <p:cNvSpPr/>
          <p:nvPr/>
        </p:nvSpPr>
        <p:spPr>
          <a:xfrm>
            <a:off x="8490853" y="4163782"/>
            <a:ext cx="2576945" cy="1555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Render dashboard template with all data:</a:t>
            </a:r>
          </a:p>
          <a:p>
            <a:pPr marL="285750" indent="-285750" algn="ctr">
              <a:buFontTx/>
              <a:buChar char="-"/>
            </a:pPr>
            <a:r>
              <a:rPr lang="en-ZA" sz="1400" dirty="0"/>
              <a:t>Minerals</a:t>
            </a:r>
          </a:p>
          <a:p>
            <a:pPr marL="285750" indent="-285750" algn="ctr">
              <a:buFontTx/>
              <a:buChar char="-"/>
            </a:pPr>
            <a:r>
              <a:rPr lang="en-ZA" sz="1400" dirty="0"/>
              <a:t>Countries</a:t>
            </a:r>
          </a:p>
          <a:p>
            <a:pPr marL="285750" indent="-285750" algn="ctr">
              <a:buFontTx/>
              <a:buChar char="-"/>
            </a:pPr>
            <a:r>
              <a:rPr lang="en-ZA" sz="1400" dirty="0"/>
              <a:t>Mining sites</a:t>
            </a:r>
          </a:p>
          <a:p>
            <a:pPr marL="285750" indent="-285750" algn="ctr">
              <a:buFontTx/>
              <a:buChar char="-"/>
            </a:pPr>
            <a:r>
              <a:rPr lang="en-ZA" sz="1400" dirty="0"/>
              <a:t>Market intelligence</a:t>
            </a:r>
          </a:p>
          <a:p>
            <a:pPr marL="285750" indent="-285750" algn="ctr">
              <a:buFontTx/>
              <a:buChar char="-"/>
            </a:pPr>
            <a:r>
              <a:rPr lang="en-ZA" sz="1400" dirty="0"/>
              <a:t>Investment opportunities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793D9F-132E-4A66-48F2-7B87BD0C6E95}"/>
              </a:ext>
            </a:extLst>
          </p:cNvPr>
          <p:cNvSpPr/>
          <p:nvPr/>
        </p:nvSpPr>
        <p:spPr>
          <a:xfrm>
            <a:off x="3164772" y="4392381"/>
            <a:ext cx="1615045" cy="500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Redirect to login 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49CBEE6F-3113-83D2-3EFC-544F0F9BAC3A}"/>
              </a:ext>
            </a:extLst>
          </p:cNvPr>
          <p:cNvSpPr/>
          <p:nvPr/>
        </p:nvSpPr>
        <p:spPr>
          <a:xfrm>
            <a:off x="5866409" y="6305797"/>
            <a:ext cx="609601" cy="40574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400" dirty="0"/>
              <a:t>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4B6B4-1086-FAB7-5825-C56EFF84B476}"/>
              </a:ext>
            </a:extLst>
          </p:cNvPr>
          <p:cNvSpPr txBox="1"/>
          <p:nvPr/>
        </p:nvSpPr>
        <p:spPr>
          <a:xfrm>
            <a:off x="7944591" y="843638"/>
            <a:ext cx="45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D740CB-03AD-D25C-35FE-BD1B7A588581}"/>
              </a:ext>
            </a:extLst>
          </p:cNvPr>
          <p:cNvSpPr txBox="1"/>
          <p:nvPr/>
        </p:nvSpPr>
        <p:spPr>
          <a:xfrm>
            <a:off x="3746664" y="3016823"/>
            <a:ext cx="45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No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9E637A-1DA7-FBC8-AF89-4ED23C721B5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93278" y="700644"/>
            <a:ext cx="0" cy="593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10C6E98-C37D-0AFC-44DC-292E0DEBC771}"/>
              </a:ext>
            </a:extLst>
          </p:cNvPr>
          <p:cNvCxnSpPr>
            <a:stCxn id="5" idx="1"/>
            <a:endCxn id="12" idx="0"/>
          </p:cNvCxnSpPr>
          <p:nvPr/>
        </p:nvCxnSpPr>
        <p:spPr>
          <a:xfrm rot="10800000" flipV="1">
            <a:off x="3972297" y="2232561"/>
            <a:ext cx="225631" cy="78426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6192C01-F863-9336-C0BF-58CD4B07EDA8}"/>
              </a:ext>
            </a:extLst>
          </p:cNvPr>
          <p:cNvCxnSpPr>
            <a:stCxn id="12" idx="2"/>
            <a:endCxn id="9" idx="0"/>
          </p:cNvCxnSpPr>
          <p:nvPr/>
        </p:nvCxnSpPr>
        <p:spPr>
          <a:xfrm rot="5400000">
            <a:off x="3438406" y="3858490"/>
            <a:ext cx="1067781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70106C5-E42E-ED65-FEE1-2E296044592F}"/>
              </a:ext>
            </a:extLst>
          </p:cNvPr>
          <p:cNvCxnSpPr>
            <a:stCxn id="9" idx="2"/>
            <a:endCxn id="10" idx="1"/>
          </p:cNvCxnSpPr>
          <p:nvPr/>
        </p:nvCxnSpPr>
        <p:spPr>
          <a:xfrm rot="16200000" flipH="1">
            <a:off x="4111580" y="4753839"/>
            <a:ext cx="1615544" cy="18941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DA44D98-3CD0-3D13-9EEE-461D8A94DB2C}"/>
              </a:ext>
            </a:extLst>
          </p:cNvPr>
          <p:cNvCxnSpPr>
            <a:stCxn id="5" idx="3"/>
            <a:endCxn id="11" idx="0"/>
          </p:cNvCxnSpPr>
          <p:nvPr/>
        </p:nvCxnSpPr>
        <p:spPr>
          <a:xfrm flipV="1">
            <a:off x="6988628" y="843638"/>
            <a:ext cx="1181595" cy="1388924"/>
          </a:xfrm>
          <a:prstGeom prst="bentConnector4">
            <a:avLst>
              <a:gd name="adj1" fmla="val 40452"/>
              <a:gd name="adj2" fmla="val 11645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2C808B6-3415-EBBA-F324-8AA68768E38E}"/>
              </a:ext>
            </a:extLst>
          </p:cNvPr>
          <p:cNvCxnSpPr>
            <a:stCxn id="11" idx="2"/>
            <a:endCxn id="6" idx="0"/>
          </p:cNvCxnSpPr>
          <p:nvPr/>
        </p:nvCxnSpPr>
        <p:spPr>
          <a:xfrm rot="16200000" flipH="1">
            <a:off x="8656123" y="665514"/>
            <a:ext cx="637305" cy="16091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514A2F-5C5A-E79E-2AAA-069AB1BEFAB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779327" y="2314204"/>
            <a:ext cx="1" cy="662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7F1215-03AC-4494-66BA-58CBA3540E5C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9779326" y="3501735"/>
            <a:ext cx="1" cy="662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E75D207-59DB-A8D7-A6BB-5C2F6454F0DA}"/>
              </a:ext>
            </a:extLst>
          </p:cNvPr>
          <p:cNvCxnSpPr>
            <a:cxnSpLocks/>
            <a:stCxn id="8" idx="2"/>
            <a:endCxn id="10" idx="3"/>
          </p:cNvCxnSpPr>
          <p:nvPr/>
        </p:nvCxnSpPr>
        <p:spPr>
          <a:xfrm rot="5400000">
            <a:off x="7733059" y="4462400"/>
            <a:ext cx="789219" cy="33033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5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Khalemo Modupe</dc:creator>
  <cp:lastModifiedBy>Khalemo Modupe</cp:lastModifiedBy>
  <cp:revision>1</cp:revision>
  <dcterms:created xsi:type="dcterms:W3CDTF">2025-10-15T22:27:32Z</dcterms:created>
  <dcterms:modified xsi:type="dcterms:W3CDTF">2025-10-15T22:27:37Z</dcterms:modified>
</cp:coreProperties>
</file>