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A0020-E2BA-42DC-95AA-156DF08D8F68}" type="datetimeFigureOut">
              <a:rPr lang="en-ZA" smtClean="0"/>
              <a:t>15 Oct 2025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AE4D9-0D76-4353-9273-85FCAABEFB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374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3703-C2A8-B98B-93D7-14AC9AC2B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AD512-698D-4629-A192-25825F7D7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41716-8E7D-DD9C-29A9-C9377271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93A0-FFAA-40B5-A6F4-DC51A512D3E1}" type="datetimeFigureOut">
              <a:rPr lang="en-ZA" smtClean="0"/>
              <a:t>15 Oct 2025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40997-833F-5FEB-79C4-EFC004A5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1A619-58ED-94F7-1975-3E2007C51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86CC-B3BE-4D83-BD99-FACF8F4B8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370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A6DB-E776-4B9A-E2E5-672BFCB3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25A4B-829C-956E-5D46-F886ACE62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A97BF-78D5-7B93-47AF-E11B2534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93A0-FFAA-40B5-A6F4-DC51A512D3E1}" type="datetimeFigureOut">
              <a:rPr lang="en-ZA" smtClean="0"/>
              <a:t>15 Oct 2025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6CA05-5EA5-BE10-EB3D-9515EFF7D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D97B3-F4E1-E17F-E034-AF9F6500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86CC-B3BE-4D83-BD99-FACF8F4B8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384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9B0254-265D-351F-957B-F05F330A5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2AFA7-970E-B5A6-A2E2-6DA665425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2FD13-2B19-720D-D0B7-92648390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93A0-FFAA-40B5-A6F4-DC51A512D3E1}" type="datetimeFigureOut">
              <a:rPr lang="en-ZA" smtClean="0"/>
              <a:t>15 Oct 2025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80F13-ED1E-6F40-0CA3-3084A8DD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E31CA-CA78-1182-17FE-DD698D1A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86CC-B3BE-4D83-BD99-FACF8F4B8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919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86724-1CDB-7048-8CF4-D40BF820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1EAB2-43B0-218A-211A-0B2470445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0329-7AD1-DC92-1B1D-313FAE12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93A0-FFAA-40B5-A6F4-DC51A512D3E1}" type="datetimeFigureOut">
              <a:rPr lang="en-ZA" smtClean="0"/>
              <a:t>15 Oct 2025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C0B9C-9A8E-0234-6C07-7975FFFF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75D96-B15A-CF86-1E13-11850EB5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86CC-B3BE-4D83-BD99-FACF8F4B8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2073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6024-E961-7A03-BB0B-517CF81EA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4E4D6-593C-A789-5B2F-F9668A74C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F334D-1817-A602-EB7C-1C33235CA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93A0-FFAA-40B5-A6F4-DC51A512D3E1}" type="datetimeFigureOut">
              <a:rPr lang="en-ZA" smtClean="0"/>
              <a:t>15 Oct 2025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6ACA9-3B1B-A9D0-503A-4BC1D3B2C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07932-4667-F07F-0EDF-7717EAD6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86CC-B3BE-4D83-BD99-FACF8F4B8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122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2F3A-C2FE-A86C-CEE5-5020CDA9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522E6-0E37-AC4C-00EB-669956834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4ED3E-6631-87E0-BDE7-6825BD595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AD21F-C8DA-ACBE-465F-45F495ED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93A0-FFAA-40B5-A6F4-DC51A512D3E1}" type="datetimeFigureOut">
              <a:rPr lang="en-ZA" smtClean="0"/>
              <a:t>15 Oct 2025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EC489-AFCD-C3FE-F21D-566FFF3F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958A5-E51C-F484-7E8D-D4613E5FC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86CC-B3BE-4D83-BD99-FACF8F4B8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705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FB39-0DEB-02ED-F9F2-BB6A0A6B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B4DF3-9C23-5906-2635-8EE9C03FA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153D1-010F-E0DB-A26B-89F922170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76FF5E-FDD5-F75F-F38A-054DE3933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418B5-CCD0-96FB-DF2B-839754303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8D829-04AD-F80C-BD0D-A88C8F7F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93A0-FFAA-40B5-A6F4-DC51A512D3E1}" type="datetimeFigureOut">
              <a:rPr lang="en-ZA" smtClean="0"/>
              <a:t>15 Oct 2025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0CEAD-CE5D-25BC-28EC-AF3EB931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0465F0-D73F-24AF-81F3-68738A72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86CC-B3BE-4D83-BD99-FACF8F4B8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355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028BE-4D79-B702-B9CC-92E4E982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0E289-BE55-57A7-CC32-0E987A13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93A0-FFAA-40B5-A6F4-DC51A512D3E1}" type="datetimeFigureOut">
              <a:rPr lang="en-ZA" smtClean="0"/>
              <a:t>15 Oct 2025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11727-07EC-5920-4D00-2C1F8B959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8AE1B-D627-994A-CBCC-87A2D17D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86CC-B3BE-4D83-BD99-FACF8F4B8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4473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08787C-E48E-541D-9351-FCFF33774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93A0-FFAA-40B5-A6F4-DC51A512D3E1}" type="datetimeFigureOut">
              <a:rPr lang="en-ZA" smtClean="0"/>
              <a:t>15 Oct 2025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C70F9-DBFD-6CBF-23DA-4E2E1066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CE41A-3062-013C-F19D-76BF09C1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86CC-B3BE-4D83-BD99-FACF8F4B8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473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5D1E-DFC7-F93B-F780-17700491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0AF-38FA-3E30-F574-3FD7E31D1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8DE7E-440B-EEC7-CE1E-D794DAD31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13AE7-3CFD-0CD1-9BC3-414F2350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93A0-FFAA-40B5-A6F4-DC51A512D3E1}" type="datetimeFigureOut">
              <a:rPr lang="en-ZA" smtClean="0"/>
              <a:t>15 Oct 2025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9B03B-3989-90ED-4943-62FCC46C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7CDC6-A56E-5354-5FC2-EC585E7F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86CC-B3BE-4D83-BD99-FACF8F4B8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536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804F-35F0-F82A-2F6F-7AD0B9A96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7E0898-9841-07B2-972B-1D54CB5C6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E3B55-4C49-CDF0-1E36-5D80A274E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F7144-DB56-3161-25C1-B22464D6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93A0-FFAA-40B5-A6F4-DC51A512D3E1}" type="datetimeFigureOut">
              <a:rPr lang="en-ZA" smtClean="0"/>
              <a:t>15 Oct 2025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C1E2B-1704-FCAA-A0AD-4662DA52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574A9-2D85-D67A-A033-B5914AA4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86CC-B3BE-4D83-BD99-FACF8F4B8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40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18A182-F77F-D910-BE2A-F1C757AB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C0281-8F4B-43AC-D114-2FF4A29DB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AF835-49FD-401B-0A79-7F3A469CF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D193A0-FFAA-40B5-A6F4-DC51A512D3E1}" type="datetimeFigureOut">
              <a:rPr lang="en-ZA" smtClean="0"/>
              <a:t>15 Oct 2025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A7921-4E46-F86A-9428-45BDAA421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3E0B5-21FA-4E08-C785-93887EFAD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E786CC-B3BE-4D83-BD99-FACF8F4B804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50950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20F862F4-604C-DD27-D857-38978E5302AD}"/>
              </a:ext>
            </a:extLst>
          </p:cNvPr>
          <p:cNvSpPr/>
          <p:nvPr/>
        </p:nvSpPr>
        <p:spPr>
          <a:xfrm>
            <a:off x="4516581" y="125658"/>
            <a:ext cx="1579419" cy="62939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Start at logout route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B536D046-76AC-D4C8-D471-9D627B1FCA54}"/>
              </a:ext>
            </a:extLst>
          </p:cNvPr>
          <p:cNvSpPr/>
          <p:nvPr/>
        </p:nvSpPr>
        <p:spPr>
          <a:xfrm>
            <a:off x="4461162" y="1341912"/>
            <a:ext cx="1690255" cy="138644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User was logged in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607E78-68C9-C637-3E77-6E580F0C6D6F}"/>
              </a:ext>
            </a:extLst>
          </p:cNvPr>
          <p:cNvSpPr/>
          <p:nvPr/>
        </p:nvSpPr>
        <p:spPr>
          <a:xfrm>
            <a:off x="4516581" y="3535879"/>
            <a:ext cx="1579419" cy="629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Clear session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66783C-F06A-5749-FF44-03B51DDD17C4}"/>
              </a:ext>
            </a:extLst>
          </p:cNvPr>
          <p:cNvSpPr/>
          <p:nvPr/>
        </p:nvSpPr>
        <p:spPr>
          <a:xfrm>
            <a:off x="7610104" y="3114304"/>
            <a:ext cx="1579419" cy="629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Track activity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B2DF9C-0C8F-2198-B132-DF5ECD3B072F}"/>
              </a:ext>
            </a:extLst>
          </p:cNvPr>
          <p:cNvSpPr/>
          <p:nvPr/>
        </p:nvSpPr>
        <p:spPr>
          <a:xfrm>
            <a:off x="4516579" y="4859976"/>
            <a:ext cx="1579419" cy="629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Redirect to index page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5462AE74-8E76-0B66-6AE1-DA66CF52DFED}"/>
              </a:ext>
            </a:extLst>
          </p:cNvPr>
          <p:cNvSpPr/>
          <p:nvPr/>
        </p:nvSpPr>
        <p:spPr>
          <a:xfrm>
            <a:off x="4516578" y="6102950"/>
            <a:ext cx="1579419" cy="62939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dirty="0"/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A5E2E2-34B7-BE70-1F22-7E5343C01695}"/>
              </a:ext>
            </a:extLst>
          </p:cNvPr>
          <p:cNvSpPr txBox="1"/>
          <p:nvPr/>
        </p:nvSpPr>
        <p:spPr>
          <a:xfrm>
            <a:off x="6543304" y="2451357"/>
            <a:ext cx="463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YES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26F5BB-7475-5353-CBEF-CC71004FEFE8}"/>
              </a:ext>
            </a:extLst>
          </p:cNvPr>
          <p:cNvSpPr txBox="1"/>
          <p:nvPr/>
        </p:nvSpPr>
        <p:spPr>
          <a:xfrm>
            <a:off x="3449780" y="2458779"/>
            <a:ext cx="463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/>
              <a:t>NO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5F53A4-84C0-3809-491E-4F3E718075CE}"/>
              </a:ext>
            </a:extLst>
          </p:cNvPr>
          <p:cNvCxnSpPr>
            <a:stCxn id="4" idx="2"/>
          </p:cNvCxnSpPr>
          <p:nvPr/>
        </p:nvCxnSpPr>
        <p:spPr>
          <a:xfrm flipH="1">
            <a:off x="5306290" y="755050"/>
            <a:ext cx="1" cy="586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8C5723A-77E8-CB55-340F-00200E1B9750}"/>
              </a:ext>
            </a:extLst>
          </p:cNvPr>
          <p:cNvCxnSpPr>
            <a:stCxn id="5" idx="3"/>
            <a:endCxn id="10" idx="0"/>
          </p:cNvCxnSpPr>
          <p:nvPr/>
        </p:nvCxnSpPr>
        <p:spPr>
          <a:xfrm>
            <a:off x="6151417" y="2035134"/>
            <a:ext cx="623456" cy="41622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04F673B-C2F6-EA22-3338-89DA88EA358B}"/>
              </a:ext>
            </a:extLst>
          </p:cNvPr>
          <p:cNvCxnSpPr>
            <a:stCxn id="5" idx="1"/>
            <a:endCxn id="11" idx="0"/>
          </p:cNvCxnSpPr>
          <p:nvPr/>
        </p:nvCxnSpPr>
        <p:spPr>
          <a:xfrm rot="10800000" flipV="1">
            <a:off x="3681350" y="2035133"/>
            <a:ext cx="779813" cy="42364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64D0EA8-A78C-5712-A248-A6419C2BF91F}"/>
              </a:ext>
            </a:extLst>
          </p:cNvPr>
          <p:cNvCxnSpPr>
            <a:stCxn id="11" idx="2"/>
            <a:endCxn id="6" idx="1"/>
          </p:cNvCxnSpPr>
          <p:nvPr/>
        </p:nvCxnSpPr>
        <p:spPr>
          <a:xfrm rot="16200000" flipH="1">
            <a:off x="3541567" y="2875560"/>
            <a:ext cx="1114797" cy="8352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10D5C2E-17B5-335A-9AEA-508B8DBE788B}"/>
              </a:ext>
            </a:extLst>
          </p:cNvPr>
          <p:cNvCxnSpPr>
            <a:stCxn id="10" idx="2"/>
            <a:endCxn id="7" idx="0"/>
          </p:cNvCxnSpPr>
          <p:nvPr/>
        </p:nvCxnSpPr>
        <p:spPr>
          <a:xfrm rot="16200000" flipH="1">
            <a:off x="7394369" y="2108859"/>
            <a:ext cx="385948" cy="16249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42881E4-32C2-D29C-5A0D-4099D3476C45}"/>
              </a:ext>
            </a:extLst>
          </p:cNvPr>
          <p:cNvCxnSpPr>
            <a:stCxn id="7" idx="2"/>
            <a:endCxn id="6" idx="3"/>
          </p:cNvCxnSpPr>
          <p:nvPr/>
        </p:nvCxnSpPr>
        <p:spPr>
          <a:xfrm rot="5400000">
            <a:off x="7194468" y="2645228"/>
            <a:ext cx="106879" cy="23038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0295ECA-4887-FA40-A584-9DDB75FDA36C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4958938" y="4512622"/>
            <a:ext cx="694705" cy="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121827-3BD4-B0CE-9F7A-028885540A85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5306288" y="5489368"/>
            <a:ext cx="1" cy="613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87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Khalemo Modupe</dc:creator>
  <cp:lastModifiedBy>Khalemo Modupe</cp:lastModifiedBy>
  <cp:revision>1</cp:revision>
  <dcterms:created xsi:type="dcterms:W3CDTF">2025-10-15T22:03:10Z</dcterms:created>
  <dcterms:modified xsi:type="dcterms:W3CDTF">2025-10-15T22:03:15Z</dcterms:modified>
</cp:coreProperties>
</file>