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DBBD-35B4-F215-80BC-5B90CE67B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90254-0B5A-4176-D7FD-244C99796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EB6B7-7761-A614-8606-68DA41A6D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15AC-AC12-4ABF-9552-F7085FA11D47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BA4C-BF3A-EFB2-FBB8-AD0C7EA9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C211-7CE7-8A73-1C29-8CB9477A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7ED-90C9-43CF-BEB2-3D1FD65931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118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E6E2-CA1E-6F8B-4ED7-454AC7DE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DCE0E-245D-DB95-1C96-2568F5D5D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D8B9A-7BD5-93BF-37EA-B6997382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15AC-AC12-4ABF-9552-F7085FA11D47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719D6-CE70-1E65-3896-2D59CD57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5897-842A-B4E1-A95F-9331D0A9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7ED-90C9-43CF-BEB2-3D1FD65931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875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EED36A-CEEC-4B9D-6CCE-A143A1B80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CA739-F5CD-643B-3947-2B6A3D9A2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C0053-0877-F624-93ED-15D0FB64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15AC-AC12-4ABF-9552-F7085FA11D47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C8CA-1965-CB52-2126-70E0454C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1695-07EE-54ED-D78D-3CB57890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7ED-90C9-43CF-BEB2-3D1FD65931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69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0F9F-4603-1CD5-057D-6CE1FA89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7366-9587-3C38-F59C-A13FD742B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3D486-E7A9-3B46-CFDD-F03F9994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15AC-AC12-4ABF-9552-F7085FA11D47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5E6F4-0463-E8E4-1F40-3963805F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941E-95BC-5A3C-0C14-AD29625A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7ED-90C9-43CF-BEB2-3D1FD65931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835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0D26-EB37-5295-7EC8-73B22D67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D435B-D096-E7DA-641B-7508D23CE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9087-FD3A-1D84-7659-D2723EF0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15AC-AC12-4ABF-9552-F7085FA11D47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19024-011B-E1E3-9729-AE81B404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D491-0877-1270-8560-88AB942D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7ED-90C9-43CF-BEB2-3D1FD65931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62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6C94-F131-C6D3-288F-30653CC2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4287-57FB-3C6B-25A2-7A558BB32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D3EDA-8BA4-D0CC-7CE0-432F40620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E9155-021A-7F13-EF7F-3AF86FD4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15AC-AC12-4ABF-9552-F7085FA11D47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FD7D5-067B-C479-C5C4-1A8CFD38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271D7-1DE3-A01B-1D53-9D5FD795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7ED-90C9-43CF-BEB2-3D1FD65931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124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29A8-55D1-2DC8-1D2A-7EFD7172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D8CA-278D-0575-80FC-FD755DAA3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8FDDC-3329-56D8-0D3C-0C307B863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FA2EE-1518-6C42-883A-23D1185DF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B5BEF-27E8-85A3-91D3-9B2785F8F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91671-BAD5-E05B-C56C-E2ADAF86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15AC-AC12-4ABF-9552-F7085FA11D47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1E41A-8201-4309-4377-BD99530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C4984-191B-AD54-B7D7-DC0D5B62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7ED-90C9-43CF-BEB2-3D1FD65931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99FA-5492-3432-3D91-07B30291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85AD8-ACF8-742E-78A5-7E61DEAD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15AC-AC12-4ABF-9552-F7085FA11D47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1D533-B893-B2CC-8DF5-5F667620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36851-2CDD-97CC-7988-60FDE354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7ED-90C9-43CF-BEB2-3D1FD65931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677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DCA0B-129A-D157-E615-868BAF98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15AC-AC12-4ABF-9552-F7085FA11D47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A69F2-4D95-C58A-8AFB-E977009A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B7B05-B28B-309F-B281-F1B3C594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7ED-90C9-43CF-BEB2-3D1FD65931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149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D654-FB71-3A1E-3DA1-2A689CAF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8C70-DD7C-B713-53BC-FAA8B7F6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C30FD-D956-86A8-2625-094DFDD0B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5EBFA-43CD-B791-2786-9F87805E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15AC-AC12-4ABF-9552-F7085FA11D47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0875A-FF5D-DFBB-286E-03B72961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E1F5-60ED-7871-0562-C797D686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7ED-90C9-43CF-BEB2-3D1FD65931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301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6B20-7AE5-410D-1DF7-802BCFC3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73C8D-4AC1-ED98-677C-7330295CF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E54A9-48C2-849E-920B-7B03894AF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5C086-16C8-5048-962D-97436C6A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15AC-AC12-4ABF-9552-F7085FA11D47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58FFE-5CA3-5DE6-2A74-DE88FF28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14C18-E3CE-4939-F7B2-8BC51B24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D7ED-90C9-43CF-BEB2-3D1FD65931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01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4FE0E-0614-7D59-7189-D0F00FDD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6CA98-D525-5406-1D4E-97FA9E5C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E765C-465A-89BD-7A43-9F0581CA5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A815AC-AC12-4ABF-9552-F7085FA11D47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67F0-5BB0-6AF8-2885-8AE61A85C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8ABA-F409-E702-5605-32BC99C9E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3D7ED-90C9-43CF-BEB2-3D1FD65931D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942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AE1C0E4-2733-BC1C-A8D5-1E37FF1A86BB}"/>
              </a:ext>
            </a:extLst>
          </p:cNvPr>
          <p:cNvSpPr/>
          <p:nvPr/>
        </p:nvSpPr>
        <p:spPr>
          <a:xfrm>
            <a:off x="5884776" y="68512"/>
            <a:ext cx="577970" cy="22428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78B3E4-7EF9-149D-7F6D-40666EAEE92E}"/>
              </a:ext>
            </a:extLst>
          </p:cNvPr>
          <p:cNvSpPr/>
          <p:nvPr/>
        </p:nvSpPr>
        <p:spPr>
          <a:xfrm>
            <a:off x="4923438" y="732348"/>
            <a:ext cx="2035834" cy="224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Initialize Flask app and data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E44FEC52-35F8-2609-2FF0-1E8718BD5178}"/>
              </a:ext>
            </a:extLst>
          </p:cNvPr>
          <p:cNvSpPr/>
          <p:nvPr/>
        </p:nvSpPr>
        <p:spPr>
          <a:xfrm>
            <a:off x="5830451" y="1049136"/>
            <a:ext cx="1611702" cy="86264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Wait for request 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0C3FBA1-6B23-97DF-A4FB-2AEF4F0418FE}"/>
              </a:ext>
            </a:extLst>
          </p:cNvPr>
          <p:cNvSpPr/>
          <p:nvPr/>
        </p:nvSpPr>
        <p:spPr>
          <a:xfrm>
            <a:off x="866961" y="831307"/>
            <a:ext cx="1611702" cy="65992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Post request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4C16A-B828-2B84-0DF9-E940263F8961}"/>
              </a:ext>
            </a:extLst>
          </p:cNvPr>
          <p:cNvSpPr/>
          <p:nvPr/>
        </p:nvSpPr>
        <p:spPr>
          <a:xfrm>
            <a:off x="1246101" y="2336407"/>
            <a:ext cx="1414732" cy="293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Check credentials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830F781-E649-A198-599D-2C579400BB7E}"/>
              </a:ext>
            </a:extLst>
          </p:cNvPr>
          <p:cNvSpPr/>
          <p:nvPr/>
        </p:nvSpPr>
        <p:spPr>
          <a:xfrm>
            <a:off x="2001824" y="2662919"/>
            <a:ext cx="2260840" cy="74187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Credentials Valid?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32DAB2-7DA5-AC63-E205-840C96D884D9}"/>
              </a:ext>
            </a:extLst>
          </p:cNvPr>
          <p:cNvSpPr/>
          <p:nvPr/>
        </p:nvSpPr>
        <p:spPr>
          <a:xfrm>
            <a:off x="672775" y="4187909"/>
            <a:ext cx="2260840" cy="491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Create session , set varieties, update last login, track activity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1CEA3-B8EB-D37F-A855-7DA0CE9C57D0}"/>
              </a:ext>
            </a:extLst>
          </p:cNvPr>
          <p:cNvSpPr/>
          <p:nvPr/>
        </p:nvSpPr>
        <p:spPr>
          <a:xfrm>
            <a:off x="978379" y="5244496"/>
            <a:ext cx="1699763" cy="258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Redirect to dashboard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A74719-38A8-2EFE-FB52-61974F8CAC46}"/>
              </a:ext>
            </a:extLst>
          </p:cNvPr>
          <p:cNvSpPr/>
          <p:nvPr/>
        </p:nvSpPr>
        <p:spPr>
          <a:xfrm>
            <a:off x="3195206" y="3844854"/>
            <a:ext cx="1058175" cy="396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Show error message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8326BE-3135-31D8-2151-302FE0ABBBF7}"/>
              </a:ext>
            </a:extLst>
          </p:cNvPr>
          <p:cNvSpPr/>
          <p:nvPr/>
        </p:nvSpPr>
        <p:spPr>
          <a:xfrm>
            <a:off x="3017963" y="4758155"/>
            <a:ext cx="905774" cy="405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Show login term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7598C-1EDE-D36A-9C00-CDD29EABBCCA}"/>
              </a:ext>
            </a:extLst>
          </p:cNvPr>
          <p:cNvSpPr/>
          <p:nvPr/>
        </p:nvSpPr>
        <p:spPr>
          <a:xfrm>
            <a:off x="43572" y="3602698"/>
            <a:ext cx="925902" cy="405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Render index.html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6D6ACA7B-E35D-C3B3-D1BC-A58123444CCC}"/>
              </a:ext>
            </a:extLst>
          </p:cNvPr>
          <p:cNvSpPr/>
          <p:nvPr/>
        </p:nvSpPr>
        <p:spPr>
          <a:xfrm>
            <a:off x="5072307" y="2280713"/>
            <a:ext cx="1311215" cy="96184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User logged in?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1EEE4-98FC-3E99-612C-29791B2A1997}"/>
              </a:ext>
            </a:extLst>
          </p:cNvPr>
          <p:cNvSpPr/>
          <p:nvPr/>
        </p:nvSpPr>
        <p:spPr>
          <a:xfrm>
            <a:off x="4672820" y="5142458"/>
            <a:ext cx="975532" cy="379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Redirect to login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716AE7-40C6-28DE-E27C-718BEF2D3B28}"/>
              </a:ext>
            </a:extLst>
          </p:cNvPr>
          <p:cNvSpPr/>
          <p:nvPr/>
        </p:nvSpPr>
        <p:spPr>
          <a:xfrm>
            <a:off x="6081318" y="5003977"/>
            <a:ext cx="1890059" cy="8626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Remember dashboard template with minerals, countries, sites, market intelligence, investments.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8FF7A8-10BC-E6C7-57E4-E3AE322C9EE3}"/>
              </a:ext>
            </a:extLst>
          </p:cNvPr>
          <p:cNvSpPr/>
          <p:nvPr/>
        </p:nvSpPr>
        <p:spPr>
          <a:xfrm>
            <a:off x="6573539" y="3228150"/>
            <a:ext cx="1397838" cy="422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Clear session and redirect to index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4B35691B-8040-4EDC-4A50-76E61B9CAE5E}"/>
              </a:ext>
            </a:extLst>
          </p:cNvPr>
          <p:cNvSpPr/>
          <p:nvPr/>
        </p:nvSpPr>
        <p:spPr>
          <a:xfrm>
            <a:off x="7821305" y="2251829"/>
            <a:ext cx="1457865" cy="80225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Check login and role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06110A-D2C1-4B7D-86EE-CC96324E12A7}"/>
              </a:ext>
            </a:extLst>
          </p:cNvPr>
          <p:cNvSpPr/>
          <p:nvPr/>
        </p:nvSpPr>
        <p:spPr>
          <a:xfrm>
            <a:off x="10289988" y="4710679"/>
            <a:ext cx="983411" cy="293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Return error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99BDC8-4151-4F0F-0733-2CB18F8B4ADB}"/>
              </a:ext>
            </a:extLst>
          </p:cNvPr>
          <p:cNvSpPr/>
          <p:nvPr/>
        </p:nvSpPr>
        <p:spPr>
          <a:xfrm>
            <a:off x="9199173" y="5125836"/>
            <a:ext cx="1164566" cy="569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Get requested data track activity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6F0CDF-693C-63ED-FD8F-1D907E7C41E7}"/>
              </a:ext>
            </a:extLst>
          </p:cNvPr>
          <p:cNvSpPr/>
          <p:nvPr/>
        </p:nvSpPr>
        <p:spPr>
          <a:xfrm>
            <a:off x="9487035" y="6037052"/>
            <a:ext cx="1164566" cy="422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Return JSON response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92C52109-A747-505C-CD09-BB0BD484E417}"/>
              </a:ext>
            </a:extLst>
          </p:cNvPr>
          <p:cNvSpPr/>
          <p:nvPr/>
        </p:nvSpPr>
        <p:spPr>
          <a:xfrm>
            <a:off x="9277710" y="793630"/>
            <a:ext cx="1611702" cy="98772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Check login and admin role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A4958-AE3F-C7C2-496B-D29E7C392DB7}"/>
              </a:ext>
            </a:extLst>
          </p:cNvPr>
          <p:cNvSpPr/>
          <p:nvPr/>
        </p:nvSpPr>
        <p:spPr>
          <a:xfrm>
            <a:off x="8249879" y="5866618"/>
            <a:ext cx="983411" cy="293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Return error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2BB6D2-0FCC-4C98-9743-DD9CB435474B}"/>
              </a:ext>
            </a:extLst>
          </p:cNvPr>
          <p:cNvSpPr/>
          <p:nvPr/>
        </p:nvSpPr>
        <p:spPr>
          <a:xfrm>
            <a:off x="10889412" y="2719223"/>
            <a:ext cx="1164566" cy="569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Get user data, activity logs statistics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40EF26-4D9D-1777-126C-3A574BCC0CCA}"/>
              </a:ext>
            </a:extLst>
          </p:cNvPr>
          <p:cNvSpPr/>
          <p:nvPr/>
        </p:nvSpPr>
        <p:spPr>
          <a:xfrm>
            <a:off x="10938294" y="3656510"/>
            <a:ext cx="1164566" cy="422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Return admin template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E935B8-9D05-7A57-3990-0EF3817E9140}"/>
              </a:ext>
            </a:extLst>
          </p:cNvPr>
          <p:cNvSpPr/>
          <p:nvPr/>
        </p:nvSpPr>
        <p:spPr>
          <a:xfrm>
            <a:off x="10520911" y="293298"/>
            <a:ext cx="1164566" cy="422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Return 404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D7E518-3407-8B0C-C776-CD7484AFF9D7}"/>
              </a:ext>
            </a:extLst>
          </p:cNvPr>
          <p:cNvSpPr txBox="1"/>
          <p:nvPr/>
        </p:nvSpPr>
        <p:spPr>
          <a:xfrm>
            <a:off x="2780581" y="889555"/>
            <a:ext cx="978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Login route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6239DF-98C3-E927-EF8C-A3A1877C62B3}"/>
              </a:ext>
            </a:extLst>
          </p:cNvPr>
          <p:cNvSpPr txBox="1"/>
          <p:nvPr/>
        </p:nvSpPr>
        <p:spPr>
          <a:xfrm>
            <a:off x="915079" y="1708796"/>
            <a:ext cx="432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Yes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E2747C-B3AD-9D02-081D-CEC63A079A90}"/>
              </a:ext>
            </a:extLst>
          </p:cNvPr>
          <p:cNvSpPr txBox="1"/>
          <p:nvPr/>
        </p:nvSpPr>
        <p:spPr>
          <a:xfrm>
            <a:off x="1142069" y="3143569"/>
            <a:ext cx="42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Yes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BB6FAC-C5FB-E228-A30D-A1234650E453}"/>
              </a:ext>
            </a:extLst>
          </p:cNvPr>
          <p:cNvSpPr txBox="1"/>
          <p:nvPr/>
        </p:nvSpPr>
        <p:spPr>
          <a:xfrm>
            <a:off x="4211272" y="3379511"/>
            <a:ext cx="42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No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D263753-3047-244F-C183-FBD426B3D178}"/>
              </a:ext>
            </a:extLst>
          </p:cNvPr>
          <p:cNvSpPr txBox="1"/>
          <p:nvPr/>
        </p:nvSpPr>
        <p:spPr>
          <a:xfrm>
            <a:off x="4484914" y="2432971"/>
            <a:ext cx="388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No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69BF47-C9A0-F7A1-9BA1-6AAA3E089715}"/>
              </a:ext>
            </a:extLst>
          </p:cNvPr>
          <p:cNvSpPr txBox="1"/>
          <p:nvPr/>
        </p:nvSpPr>
        <p:spPr>
          <a:xfrm>
            <a:off x="1511018" y="378493"/>
            <a:ext cx="584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Route</a:t>
            </a:r>
          </a:p>
        </p:txBody>
      </p:sp>
      <p:sp>
        <p:nvSpPr>
          <p:cNvPr id="116" name="Flowchart: Terminator 115">
            <a:extLst>
              <a:ext uri="{FF2B5EF4-FFF2-40B4-BE49-F238E27FC236}">
                <a16:creationId xmlns:a16="http://schemas.microsoft.com/office/drawing/2014/main" id="{7D2E6123-D606-BED2-C80D-E6CE53663455}"/>
              </a:ext>
            </a:extLst>
          </p:cNvPr>
          <p:cNvSpPr/>
          <p:nvPr/>
        </p:nvSpPr>
        <p:spPr>
          <a:xfrm>
            <a:off x="5085274" y="6248400"/>
            <a:ext cx="673269" cy="32657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Stop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01DE5818-CE51-4C87-6BD1-EC391F24830D}"/>
              </a:ext>
            </a:extLst>
          </p:cNvPr>
          <p:cNvCxnSpPr>
            <a:stCxn id="14" idx="2"/>
            <a:endCxn id="116" idx="1"/>
          </p:cNvCxnSpPr>
          <p:nvPr/>
        </p:nvCxnSpPr>
        <p:spPr>
          <a:xfrm rot="16200000" flipH="1">
            <a:off x="1594125" y="2920537"/>
            <a:ext cx="2403546" cy="45787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E28606B-BBFB-7886-34C5-83981A91D2BF}"/>
              </a:ext>
            </a:extLst>
          </p:cNvPr>
          <p:cNvSpPr txBox="1"/>
          <p:nvPr/>
        </p:nvSpPr>
        <p:spPr>
          <a:xfrm>
            <a:off x="5117931" y="1859617"/>
            <a:ext cx="1219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Dashboard rout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C6EE0B2-DC09-473F-A05C-4E27B92EA9BF}"/>
              </a:ext>
            </a:extLst>
          </p:cNvPr>
          <p:cNvSpPr txBox="1"/>
          <p:nvPr/>
        </p:nvSpPr>
        <p:spPr>
          <a:xfrm>
            <a:off x="5277418" y="4286571"/>
            <a:ext cx="42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No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39A4665-4998-4CF6-2B39-9145DB2372BC}"/>
              </a:ext>
            </a:extLst>
          </p:cNvPr>
          <p:cNvSpPr txBox="1"/>
          <p:nvPr/>
        </p:nvSpPr>
        <p:spPr>
          <a:xfrm>
            <a:off x="6054312" y="3190618"/>
            <a:ext cx="42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Yes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ECA7738-B28E-188A-C927-73F15EA14B88}"/>
              </a:ext>
            </a:extLst>
          </p:cNvPr>
          <p:cNvSpPr/>
          <p:nvPr/>
        </p:nvSpPr>
        <p:spPr>
          <a:xfrm>
            <a:off x="5957097" y="4109054"/>
            <a:ext cx="1093207" cy="494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Get user data, track activity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7F2073A-E573-5C54-73C2-CEB788A8B127}"/>
              </a:ext>
            </a:extLst>
          </p:cNvPr>
          <p:cNvSpPr txBox="1"/>
          <p:nvPr/>
        </p:nvSpPr>
        <p:spPr>
          <a:xfrm>
            <a:off x="6686014" y="2516867"/>
            <a:ext cx="680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Logout route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BE0D042-114E-C76B-15A4-59DB65B7B6C7}"/>
              </a:ext>
            </a:extLst>
          </p:cNvPr>
          <p:cNvSpPr txBox="1"/>
          <p:nvPr/>
        </p:nvSpPr>
        <p:spPr>
          <a:xfrm>
            <a:off x="7761363" y="1530202"/>
            <a:ext cx="1164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API end point</a:t>
            </a:r>
          </a:p>
        </p:txBody>
      </p:sp>
      <p:sp>
        <p:nvSpPr>
          <p:cNvPr id="199" name="Diamond 198">
            <a:extLst>
              <a:ext uri="{FF2B5EF4-FFF2-40B4-BE49-F238E27FC236}">
                <a16:creationId xmlns:a16="http://schemas.microsoft.com/office/drawing/2014/main" id="{05FEF98B-93DC-97A1-DD8E-EC573F37ACD5}"/>
              </a:ext>
            </a:extLst>
          </p:cNvPr>
          <p:cNvSpPr/>
          <p:nvPr/>
        </p:nvSpPr>
        <p:spPr>
          <a:xfrm>
            <a:off x="9081601" y="3625015"/>
            <a:ext cx="1611702" cy="80225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Role sufficient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6CE5446-4A04-1300-06D8-E94D672C649F}"/>
              </a:ext>
            </a:extLst>
          </p:cNvPr>
          <p:cNvSpPr txBox="1"/>
          <p:nvPr/>
        </p:nvSpPr>
        <p:spPr>
          <a:xfrm>
            <a:off x="8642042" y="3087218"/>
            <a:ext cx="844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Logged in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F9B0D1-06B0-2D15-1B8B-CC66A4DC2E55}"/>
              </a:ext>
            </a:extLst>
          </p:cNvPr>
          <p:cNvSpPr txBox="1"/>
          <p:nvPr/>
        </p:nvSpPr>
        <p:spPr>
          <a:xfrm>
            <a:off x="8296538" y="3504981"/>
            <a:ext cx="6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Not logged in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56541EE-7635-3F4B-60C6-707401CE8AF1}"/>
              </a:ext>
            </a:extLst>
          </p:cNvPr>
          <p:cNvSpPr txBox="1"/>
          <p:nvPr/>
        </p:nvSpPr>
        <p:spPr>
          <a:xfrm>
            <a:off x="8904423" y="4597996"/>
            <a:ext cx="42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No</a:t>
            </a: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0736372F-8D1A-C609-B287-42AF4C38DF0B}"/>
              </a:ext>
            </a:extLst>
          </p:cNvPr>
          <p:cNvCxnSpPr>
            <a:cxnSpLocks/>
            <a:stCxn id="24" idx="2"/>
            <a:endCxn id="116" idx="3"/>
          </p:cNvCxnSpPr>
          <p:nvPr/>
        </p:nvCxnSpPr>
        <p:spPr>
          <a:xfrm rot="5400000">
            <a:off x="7124179" y="4794280"/>
            <a:ext cx="251770" cy="29830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B76D37B4-956E-6E14-6E8B-A8A4C3C3EDA8}"/>
              </a:ext>
            </a:extLst>
          </p:cNvPr>
          <p:cNvSpPr txBox="1"/>
          <p:nvPr/>
        </p:nvSpPr>
        <p:spPr>
          <a:xfrm>
            <a:off x="9699006" y="4611754"/>
            <a:ext cx="42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Yes</a:t>
            </a:r>
          </a:p>
        </p:txBody>
      </p: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E8C75E02-8CCA-C24C-1C82-68B1D4FC5E2A}"/>
              </a:ext>
            </a:extLst>
          </p:cNvPr>
          <p:cNvCxnSpPr>
            <a:stCxn id="22" idx="2"/>
            <a:endCxn id="116" idx="2"/>
          </p:cNvCxnSpPr>
          <p:nvPr/>
        </p:nvCxnSpPr>
        <p:spPr>
          <a:xfrm rot="5400000">
            <a:off x="7688002" y="4193655"/>
            <a:ext cx="115224" cy="4647409"/>
          </a:xfrm>
          <a:prstGeom prst="bentConnector3">
            <a:avLst>
              <a:gd name="adj1" fmla="val 2039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A1B032AF-2DD7-C3C7-EB31-51D809C58D11}"/>
              </a:ext>
            </a:extLst>
          </p:cNvPr>
          <p:cNvSpPr txBox="1"/>
          <p:nvPr/>
        </p:nvSpPr>
        <p:spPr>
          <a:xfrm>
            <a:off x="7934155" y="1056933"/>
            <a:ext cx="1094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Admin route</a:t>
            </a: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96FC1218-CE88-A184-6872-F3FF2CF70716}"/>
              </a:ext>
            </a:extLst>
          </p:cNvPr>
          <p:cNvCxnSpPr>
            <a:stCxn id="6" idx="3"/>
            <a:endCxn id="238" idx="1"/>
          </p:cNvCxnSpPr>
          <p:nvPr/>
        </p:nvCxnSpPr>
        <p:spPr>
          <a:xfrm flipV="1">
            <a:off x="7442153" y="1195433"/>
            <a:ext cx="492002" cy="28502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3CFB85EA-8D50-6D9C-1B1A-38185A0ACF94}"/>
              </a:ext>
            </a:extLst>
          </p:cNvPr>
          <p:cNvCxnSpPr>
            <a:stCxn id="238" idx="3"/>
            <a:endCxn id="23" idx="1"/>
          </p:cNvCxnSpPr>
          <p:nvPr/>
        </p:nvCxnSpPr>
        <p:spPr>
          <a:xfrm>
            <a:off x="9028474" y="1195433"/>
            <a:ext cx="249236" cy="920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8DD160DE-5D1C-32B1-CF46-6124C7FD5C22}"/>
              </a:ext>
            </a:extLst>
          </p:cNvPr>
          <p:cNvSpPr txBox="1"/>
          <p:nvPr/>
        </p:nvSpPr>
        <p:spPr>
          <a:xfrm>
            <a:off x="9505652" y="2223912"/>
            <a:ext cx="95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 Not Admin </a:t>
            </a:r>
          </a:p>
        </p:txBody>
      </p: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78E490E1-39DB-7926-ECAC-2470ECE9C31E}"/>
              </a:ext>
            </a:extLst>
          </p:cNvPr>
          <p:cNvCxnSpPr>
            <a:stCxn id="23" idx="2"/>
            <a:endCxn id="245" idx="0"/>
          </p:cNvCxnSpPr>
          <p:nvPr/>
        </p:nvCxnSpPr>
        <p:spPr>
          <a:xfrm rot="5400000">
            <a:off x="9811139" y="1951489"/>
            <a:ext cx="442557" cy="10228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61B8E57E-2EEB-035E-D88E-221183F9144A}"/>
              </a:ext>
            </a:extLst>
          </p:cNvPr>
          <p:cNvCxnSpPr>
            <a:stCxn id="245" idx="2"/>
            <a:endCxn id="20" idx="0"/>
          </p:cNvCxnSpPr>
          <p:nvPr/>
        </p:nvCxnSpPr>
        <p:spPr>
          <a:xfrm rot="16200000" flipH="1">
            <a:off x="9276599" y="3205584"/>
            <a:ext cx="2209768" cy="8004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248D5C59-1705-B437-90E4-1E1D23898D43}"/>
              </a:ext>
            </a:extLst>
          </p:cNvPr>
          <p:cNvCxnSpPr>
            <a:stCxn id="20" idx="2"/>
            <a:endCxn id="116" idx="2"/>
          </p:cNvCxnSpPr>
          <p:nvPr/>
        </p:nvCxnSpPr>
        <p:spPr>
          <a:xfrm rot="5400000">
            <a:off x="7316305" y="3109582"/>
            <a:ext cx="1570994" cy="5359785"/>
          </a:xfrm>
          <a:prstGeom prst="bentConnector3">
            <a:avLst>
              <a:gd name="adj1" fmla="val 1145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E7628AFE-03D5-3A17-CD4D-2ED70FF6D979}"/>
              </a:ext>
            </a:extLst>
          </p:cNvPr>
          <p:cNvSpPr txBox="1"/>
          <p:nvPr/>
        </p:nvSpPr>
        <p:spPr>
          <a:xfrm>
            <a:off x="10781693" y="2042155"/>
            <a:ext cx="653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 Admin </a:t>
            </a:r>
          </a:p>
        </p:txBody>
      </p: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B6378F6A-77E6-20DA-3339-88D31DEBF024}"/>
              </a:ext>
            </a:extLst>
          </p:cNvPr>
          <p:cNvCxnSpPr>
            <a:stCxn id="23" idx="2"/>
            <a:endCxn id="258" idx="0"/>
          </p:cNvCxnSpPr>
          <p:nvPr/>
        </p:nvCxnSpPr>
        <p:spPr>
          <a:xfrm rot="16200000" flipH="1">
            <a:off x="10465725" y="1399191"/>
            <a:ext cx="260800" cy="10251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F546982C-5245-0A76-DE55-9D674132274F}"/>
              </a:ext>
            </a:extLst>
          </p:cNvPr>
          <p:cNvCxnSpPr>
            <a:stCxn id="258" idx="2"/>
            <a:endCxn id="25" idx="0"/>
          </p:cNvCxnSpPr>
          <p:nvPr/>
        </p:nvCxnSpPr>
        <p:spPr>
          <a:xfrm rot="16200000" flipH="1">
            <a:off x="11090158" y="2337685"/>
            <a:ext cx="400069" cy="3630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981FE135-0FF7-870D-CB4A-BDEB77EB49AA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rot="16200000" flipH="1">
            <a:off x="11312165" y="3448097"/>
            <a:ext cx="367943" cy="488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044B935B-3019-E2FB-EFDE-F7C9C2195F9E}"/>
              </a:ext>
            </a:extLst>
          </p:cNvPr>
          <p:cNvCxnSpPr>
            <a:stCxn id="26" idx="2"/>
            <a:endCxn id="116" idx="2"/>
          </p:cNvCxnSpPr>
          <p:nvPr/>
        </p:nvCxnSpPr>
        <p:spPr>
          <a:xfrm rot="5400000">
            <a:off x="7223360" y="2277754"/>
            <a:ext cx="2495766" cy="6098668"/>
          </a:xfrm>
          <a:prstGeom prst="bentConnector3">
            <a:avLst>
              <a:gd name="adj1" fmla="val 1091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379CEEE3-EA1F-B317-23ED-5C2C5338FB57}"/>
              </a:ext>
            </a:extLst>
          </p:cNvPr>
          <p:cNvSpPr txBox="1"/>
          <p:nvPr/>
        </p:nvSpPr>
        <p:spPr>
          <a:xfrm>
            <a:off x="7727957" y="489119"/>
            <a:ext cx="136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No route matches</a:t>
            </a:r>
          </a:p>
        </p:txBody>
      </p: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199ED109-7703-7DC8-090E-FEB9AC6F7E92}"/>
              </a:ext>
            </a:extLst>
          </p:cNvPr>
          <p:cNvCxnSpPr>
            <a:stCxn id="6" idx="3"/>
            <a:endCxn id="269" idx="1"/>
          </p:cNvCxnSpPr>
          <p:nvPr/>
        </p:nvCxnSpPr>
        <p:spPr>
          <a:xfrm flipV="1">
            <a:off x="7442153" y="627619"/>
            <a:ext cx="285804" cy="8528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3392CDA9-9771-4ABA-A05F-29B06EA88006}"/>
              </a:ext>
            </a:extLst>
          </p:cNvPr>
          <p:cNvCxnSpPr>
            <a:stCxn id="269" idx="3"/>
            <a:endCxn id="27" idx="1"/>
          </p:cNvCxnSpPr>
          <p:nvPr/>
        </p:nvCxnSpPr>
        <p:spPr>
          <a:xfrm flipV="1">
            <a:off x="9094062" y="504646"/>
            <a:ext cx="1426849" cy="1229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3D22440B-D0B7-398D-3083-9D1EB9025CDB}"/>
              </a:ext>
            </a:extLst>
          </p:cNvPr>
          <p:cNvCxnSpPr>
            <a:stCxn id="27" idx="3"/>
            <a:endCxn id="116" idx="2"/>
          </p:cNvCxnSpPr>
          <p:nvPr/>
        </p:nvCxnSpPr>
        <p:spPr>
          <a:xfrm flipH="1">
            <a:off x="5421909" y="504646"/>
            <a:ext cx="6263568" cy="6070325"/>
          </a:xfrm>
          <a:prstGeom prst="bentConnector4">
            <a:avLst>
              <a:gd name="adj1" fmla="val -7473"/>
              <a:gd name="adj2" fmla="val 1037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23F783A-56A8-7FEE-9DF1-A0E8154F8CFF}"/>
              </a:ext>
            </a:extLst>
          </p:cNvPr>
          <p:cNvCxnSpPr>
            <a:stCxn id="108" idx="1"/>
            <a:endCxn id="14" idx="0"/>
          </p:cNvCxnSpPr>
          <p:nvPr/>
        </p:nvCxnSpPr>
        <p:spPr>
          <a:xfrm rot="10800000" flipV="1">
            <a:off x="506524" y="516992"/>
            <a:ext cx="1004495" cy="30857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92A6548-8856-55E4-0EBC-905A9212F818}"/>
              </a:ext>
            </a:extLst>
          </p:cNvPr>
          <p:cNvCxnSpPr>
            <a:cxnSpLocks/>
            <a:stCxn id="5" idx="1"/>
            <a:endCxn id="108" idx="3"/>
          </p:cNvCxnSpPr>
          <p:nvPr/>
        </p:nvCxnSpPr>
        <p:spPr>
          <a:xfrm rot="10800000">
            <a:off x="2095372" y="516993"/>
            <a:ext cx="2828067" cy="32749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A8D544-C4D8-750D-9159-C85CAF28B48F}"/>
              </a:ext>
            </a:extLst>
          </p:cNvPr>
          <p:cNvCxnSpPr>
            <a:cxnSpLocks/>
            <a:stCxn id="5" idx="1"/>
            <a:endCxn id="32" idx="3"/>
          </p:cNvCxnSpPr>
          <p:nvPr/>
        </p:nvCxnSpPr>
        <p:spPr>
          <a:xfrm rot="10800000" flipV="1">
            <a:off x="3758604" y="844491"/>
            <a:ext cx="1164834" cy="18356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B83D00F-FA2B-4B5A-1CEF-02C3209C936D}"/>
              </a:ext>
            </a:extLst>
          </p:cNvPr>
          <p:cNvCxnSpPr>
            <a:stCxn id="32" idx="1"/>
            <a:endCxn id="7" idx="3"/>
          </p:cNvCxnSpPr>
          <p:nvPr/>
        </p:nvCxnSpPr>
        <p:spPr>
          <a:xfrm rot="10800000" flipV="1">
            <a:off x="2478663" y="1028054"/>
            <a:ext cx="301918" cy="1332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0E6ABA8-AF1F-58AB-3048-F68AEF26475D}"/>
              </a:ext>
            </a:extLst>
          </p:cNvPr>
          <p:cNvCxnSpPr>
            <a:stCxn id="7" idx="2"/>
            <a:endCxn id="40" idx="0"/>
          </p:cNvCxnSpPr>
          <p:nvPr/>
        </p:nvCxnSpPr>
        <p:spPr>
          <a:xfrm rot="5400000">
            <a:off x="1293249" y="1329232"/>
            <a:ext cx="217567" cy="54156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0B6B53C-9E60-7CA1-8934-980FFC9CA8E5}"/>
              </a:ext>
            </a:extLst>
          </p:cNvPr>
          <p:cNvCxnSpPr>
            <a:stCxn id="40" idx="2"/>
            <a:endCxn id="8" idx="0"/>
          </p:cNvCxnSpPr>
          <p:nvPr/>
        </p:nvCxnSpPr>
        <p:spPr>
          <a:xfrm rot="16200000" flipH="1">
            <a:off x="1367053" y="1749993"/>
            <a:ext cx="350612" cy="8222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A20F16E-17DA-B6C6-31FE-3D2A130D8CC4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2660833" y="2483056"/>
            <a:ext cx="471411" cy="1798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923209A-4E5D-3F7C-7C8D-1FA2071EA9C4}"/>
              </a:ext>
            </a:extLst>
          </p:cNvPr>
          <p:cNvCxnSpPr>
            <a:stCxn id="9" idx="1"/>
            <a:endCxn id="53" idx="0"/>
          </p:cNvCxnSpPr>
          <p:nvPr/>
        </p:nvCxnSpPr>
        <p:spPr>
          <a:xfrm rot="10800000" flipV="1">
            <a:off x="1355110" y="3033855"/>
            <a:ext cx="646714" cy="1097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0D984-1F51-B450-B137-ADDDFE0FD666}"/>
              </a:ext>
            </a:extLst>
          </p:cNvPr>
          <p:cNvCxnSpPr>
            <a:stCxn id="53" idx="2"/>
            <a:endCxn id="10" idx="0"/>
          </p:cNvCxnSpPr>
          <p:nvPr/>
        </p:nvCxnSpPr>
        <p:spPr>
          <a:xfrm rot="16200000" flipH="1">
            <a:off x="1195482" y="3580195"/>
            <a:ext cx="767341" cy="4480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BE7A7A79-B54E-1A99-2B3C-3B0E2814794B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1533285" y="4949520"/>
            <a:ext cx="564886" cy="250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4A797EA0-45A9-F39C-D29E-6F5B3117B7EE}"/>
              </a:ext>
            </a:extLst>
          </p:cNvPr>
          <p:cNvCxnSpPr>
            <a:stCxn id="11" idx="2"/>
            <a:endCxn id="116" idx="1"/>
          </p:cNvCxnSpPr>
          <p:nvPr/>
        </p:nvCxnSpPr>
        <p:spPr>
          <a:xfrm rot="16200000" flipH="1">
            <a:off x="3002569" y="4328980"/>
            <a:ext cx="908397" cy="32570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0932E8B0-8FA9-66BA-2D84-0FAB22DF3A51}"/>
              </a:ext>
            </a:extLst>
          </p:cNvPr>
          <p:cNvCxnSpPr>
            <a:stCxn id="9" idx="3"/>
            <a:endCxn id="54" idx="0"/>
          </p:cNvCxnSpPr>
          <p:nvPr/>
        </p:nvCxnSpPr>
        <p:spPr>
          <a:xfrm>
            <a:off x="4262664" y="3033855"/>
            <a:ext cx="161649" cy="34565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E4526E5-419F-E901-2074-E7AE37739C5C}"/>
              </a:ext>
            </a:extLst>
          </p:cNvPr>
          <p:cNvCxnSpPr>
            <a:stCxn id="32" idx="2"/>
            <a:endCxn id="84" idx="0"/>
          </p:cNvCxnSpPr>
          <p:nvPr/>
        </p:nvCxnSpPr>
        <p:spPr>
          <a:xfrm rot="16200000" flipH="1">
            <a:off x="3341119" y="1095028"/>
            <a:ext cx="1266417" cy="140946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0693A2C-C651-F9DD-F841-1B436C3CE498}"/>
              </a:ext>
            </a:extLst>
          </p:cNvPr>
          <p:cNvCxnSpPr>
            <a:stCxn id="54" idx="2"/>
            <a:endCxn id="12" idx="0"/>
          </p:cNvCxnSpPr>
          <p:nvPr/>
        </p:nvCxnSpPr>
        <p:spPr>
          <a:xfrm rot="5400000">
            <a:off x="3980132" y="3400673"/>
            <a:ext cx="188344" cy="7000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D395053-8199-F5BF-F483-E75D1DBE7DB3}"/>
              </a:ext>
            </a:extLst>
          </p:cNvPr>
          <p:cNvCxnSpPr>
            <a:cxnSpLocks/>
            <a:stCxn id="84" idx="2"/>
            <a:endCxn id="13" idx="3"/>
          </p:cNvCxnSpPr>
          <p:nvPr/>
        </p:nvCxnSpPr>
        <p:spPr>
          <a:xfrm rot="5400000">
            <a:off x="3175946" y="3457761"/>
            <a:ext cx="2250906" cy="755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1A0EF4F-2488-4B39-91F5-D14C57FBD02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3339329" y="4373189"/>
            <a:ext cx="516487" cy="253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BD21231-68B1-A004-F2BC-F7B9F337B016}"/>
              </a:ext>
            </a:extLst>
          </p:cNvPr>
          <p:cNvCxnSpPr>
            <a:stCxn id="13" idx="2"/>
            <a:endCxn id="116" idx="1"/>
          </p:cNvCxnSpPr>
          <p:nvPr/>
        </p:nvCxnSpPr>
        <p:spPr>
          <a:xfrm rot="16200000" flipH="1">
            <a:off x="3654018" y="4980429"/>
            <a:ext cx="1248089" cy="16144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556EA1C-0B94-D801-B9F0-8A51F5F21E8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837783" y="396370"/>
            <a:ext cx="439550" cy="2324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136CF9E-03DA-EA4C-7FAB-FEAF03ED960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6242577" y="655411"/>
            <a:ext cx="92502" cy="6949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6F8CEDAE-E5A2-B954-0215-03F93FD0AF4A}"/>
              </a:ext>
            </a:extLst>
          </p:cNvPr>
          <p:cNvCxnSpPr>
            <a:cxnSpLocks/>
            <a:stCxn id="6" idx="1"/>
            <a:endCxn id="140" idx="0"/>
          </p:cNvCxnSpPr>
          <p:nvPr/>
        </p:nvCxnSpPr>
        <p:spPr>
          <a:xfrm rot="10800000" flipV="1">
            <a:off x="5727917" y="1480457"/>
            <a:ext cx="102535" cy="3791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69AD7977-1A1A-942F-E3F4-EEF564774228}"/>
              </a:ext>
            </a:extLst>
          </p:cNvPr>
          <p:cNvCxnSpPr>
            <a:stCxn id="140" idx="2"/>
            <a:endCxn id="15" idx="0"/>
          </p:cNvCxnSpPr>
          <p:nvPr/>
        </p:nvCxnSpPr>
        <p:spPr>
          <a:xfrm rot="5400000">
            <a:off x="5655868" y="2208664"/>
            <a:ext cx="144097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AB4C1A80-B05F-9530-6126-205B7CAFEE3A}"/>
              </a:ext>
            </a:extLst>
          </p:cNvPr>
          <p:cNvCxnSpPr>
            <a:cxnSpLocks/>
            <a:stCxn id="6" idx="2"/>
            <a:endCxn id="173" idx="0"/>
          </p:cNvCxnSpPr>
          <p:nvPr/>
        </p:nvCxnSpPr>
        <p:spPr>
          <a:xfrm rot="16200000" flipH="1">
            <a:off x="6528779" y="2019299"/>
            <a:ext cx="605090" cy="39004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AA5D3C5-3B3A-432E-99DF-D1EA62A043D4}"/>
              </a:ext>
            </a:extLst>
          </p:cNvPr>
          <p:cNvCxnSpPr>
            <a:stCxn id="6" idx="2"/>
            <a:endCxn id="190" idx="1"/>
          </p:cNvCxnSpPr>
          <p:nvPr/>
        </p:nvCxnSpPr>
        <p:spPr>
          <a:xfrm rot="5400000" flipH="1" flipV="1">
            <a:off x="7077294" y="1227709"/>
            <a:ext cx="243075" cy="1125061"/>
          </a:xfrm>
          <a:prstGeom prst="bentConnector4">
            <a:avLst>
              <a:gd name="adj1" fmla="val -94045"/>
              <a:gd name="adj2" fmla="val 85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8BEE0DA-2AC1-0474-EFA4-22EE98F68C94}"/>
              </a:ext>
            </a:extLst>
          </p:cNvPr>
          <p:cNvCxnSpPr>
            <a:stCxn id="15" idx="2"/>
            <a:endCxn id="153" idx="1"/>
          </p:cNvCxnSpPr>
          <p:nvPr/>
        </p:nvCxnSpPr>
        <p:spPr>
          <a:xfrm rot="16200000" flipH="1">
            <a:off x="5847833" y="3122639"/>
            <a:ext cx="86560" cy="32639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3F32E8-C44D-6294-2219-5783C33570F4}"/>
              </a:ext>
            </a:extLst>
          </p:cNvPr>
          <p:cNvCxnSpPr>
            <a:stCxn id="15" idx="1"/>
            <a:endCxn id="152" idx="0"/>
          </p:cNvCxnSpPr>
          <p:nvPr/>
        </p:nvCxnSpPr>
        <p:spPr>
          <a:xfrm rot="10800000" flipH="1" flipV="1">
            <a:off x="5072307" y="2761635"/>
            <a:ext cx="418152" cy="1524935"/>
          </a:xfrm>
          <a:prstGeom prst="bentConnector4">
            <a:avLst>
              <a:gd name="adj1" fmla="val -54669"/>
              <a:gd name="adj2" fmla="val 6576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07DAF65B-93F4-E2D5-24AE-0A51E89DB47B}"/>
              </a:ext>
            </a:extLst>
          </p:cNvPr>
          <p:cNvCxnSpPr>
            <a:stCxn id="152" idx="2"/>
            <a:endCxn id="16" idx="0"/>
          </p:cNvCxnSpPr>
          <p:nvPr/>
        </p:nvCxnSpPr>
        <p:spPr>
          <a:xfrm rot="5400000">
            <a:off x="5036079" y="4688078"/>
            <a:ext cx="578888" cy="3298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F66AE577-2AF2-FA5B-E14E-72EE4F621431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4962333" y="5720273"/>
            <a:ext cx="726378" cy="3298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21C2C128-193E-0D80-8CFE-5D4582EA09CC}"/>
              </a:ext>
            </a:extLst>
          </p:cNvPr>
          <p:cNvCxnSpPr>
            <a:stCxn id="153" idx="2"/>
            <a:endCxn id="160" idx="0"/>
          </p:cNvCxnSpPr>
          <p:nvPr/>
        </p:nvCxnSpPr>
        <p:spPr>
          <a:xfrm rot="16200000" flipH="1">
            <a:off x="6064809" y="3670161"/>
            <a:ext cx="641437" cy="2363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75F847F-9C6B-7225-A004-D983ED8A71D6}"/>
              </a:ext>
            </a:extLst>
          </p:cNvPr>
          <p:cNvCxnSpPr>
            <a:stCxn id="160" idx="2"/>
            <a:endCxn id="17" idx="0"/>
          </p:cNvCxnSpPr>
          <p:nvPr/>
        </p:nvCxnSpPr>
        <p:spPr>
          <a:xfrm rot="16200000" flipH="1">
            <a:off x="6564992" y="4542620"/>
            <a:ext cx="400065" cy="5226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1C1AF352-CA70-E5E7-590C-B1DD45EAAED8}"/>
              </a:ext>
            </a:extLst>
          </p:cNvPr>
          <p:cNvCxnSpPr>
            <a:stCxn id="173" idx="2"/>
            <a:endCxn id="18" idx="0"/>
          </p:cNvCxnSpPr>
          <p:nvPr/>
        </p:nvCxnSpPr>
        <p:spPr>
          <a:xfrm rot="16200000" flipH="1">
            <a:off x="7024593" y="2980285"/>
            <a:ext cx="249618" cy="2461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7AADFB53-76EB-0207-4B4E-CCBF116D3E05}"/>
              </a:ext>
            </a:extLst>
          </p:cNvPr>
          <p:cNvCxnSpPr>
            <a:stCxn id="18" idx="3"/>
            <a:endCxn id="116" idx="3"/>
          </p:cNvCxnSpPr>
          <p:nvPr/>
        </p:nvCxnSpPr>
        <p:spPr>
          <a:xfrm flipH="1">
            <a:off x="5758543" y="3439497"/>
            <a:ext cx="2212834" cy="2972189"/>
          </a:xfrm>
          <a:prstGeom prst="bentConnector3">
            <a:avLst>
              <a:gd name="adj1" fmla="val -103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1C238FE5-05CD-5C12-2F86-D0302A491A09}"/>
              </a:ext>
            </a:extLst>
          </p:cNvPr>
          <p:cNvCxnSpPr>
            <a:stCxn id="190" idx="2"/>
            <a:endCxn id="19" idx="0"/>
          </p:cNvCxnSpPr>
          <p:nvPr/>
        </p:nvCxnSpPr>
        <p:spPr>
          <a:xfrm rot="16200000" flipH="1">
            <a:off x="8224628" y="1926219"/>
            <a:ext cx="444628" cy="2065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1414E9F2-55DE-4C65-8B15-ECB8B59F4E55}"/>
              </a:ext>
            </a:extLst>
          </p:cNvPr>
          <p:cNvCxnSpPr>
            <a:stCxn id="19" idx="2"/>
            <a:endCxn id="201" idx="0"/>
          </p:cNvCxnSpPr>
          <p:nvPr/>
        </p:nvCxnSpPr>
        <p:spPr>
          <a:xfrm rot="16200000" flipH="1">
            <a:off x="8358920" y="3245398"/>
            <a:ext cx="450900" cy="6826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E5C29B3-F434-6731-16E9-B49BFEFF7F71}"/>
              </a:ext>
            </a:extLst>
          </p:cNvPr>
          <p:cNvCxnSpPr>
            <a:stCxn id="201" idx="2"/>
            <a:endCxn id="24" idx="0"/>
          </p:cNvCxnSpPr>
          <p:nvPr/>
        </p:nvCxnSpPr>
        <p:spPr>
          <a:xfrm rot="16200000" flipH="1">
            <a:off x="7822391" y="4947424"/>
            <a:ext cx="1715306" cy="1230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7124D066-9C78-9020-EB14-0AE41BB2E789}"/>
              </a:ext>
            </a:extLst>
          </p:cNvPr>
          <p:cNvCxnSpPr>
            <a:stCxn id="209" idx="2"/>
            <a:endCxn id="24" idx="0"/>
          </p:cNvCxnSpPr>
          <p:nvPr/>
        </p:nvCxnSpPr>
        <p:spPr>
          <a:xfrm rot="5400000">
            <a:off x="8433714" y="5182867"/>
            <a:ext cx="991623" cy="3758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912F4A28-E50F-1B24-ABAC-06DF5E465183}"/>
              </a:ext>
            </a:extLst>
          </p:cNvPr>
          <p:cNvCxnSpPr>
            <a:stCxn id="19" idx="3"/>
            <a:endCxn id="200" idx="0"/>
          </p:cNvCxnSpPr>
          <p:nvPr/>
        </p:nvCxnSpPr>
        <p:spPr>
          <a:xfrm flipH="1">
            <a:off x="9064539" y="2652955"/>
            <a:ext cx="214631" cy="434263"/>
          </a:xfrm>
          <a:prstGeom prst="bentConnector4">
            <a:avLst>
              <a:gd name="adj1" fmla="val -106508"/>
              <a:gd name="adj2" fmla="val 961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CA77A77-C776-536B-D567-357A737B6D4B}"/>
              </a:ext>
            </a:extLst>
          </p:cNvPr>
          <p:cNvCxnSpPr>
            <a:stCxn id="200" idx="2"/>
            <a:endCxn id="199" idx="0"/>
          </p:cNvCxnSpPr>
          <p:nvPr/>
        </p:nvCxnSpPr>
        <p:spPr>
          <a:xfrm rot="16200000" flipH="1">
            <a:off x="9345596" y="3083159"/>
            <a:ext cx="260798" cy="8229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A206C541-3F94-108E-9088-2CDF461A71EE}"/>
              </a:ext>
            </a:extLst>
          </p:cNvPr>
          <p:cNvCxnSpPr>
            <a:stCxn id="199" idx="1"/>
            <a:endCxn id="209" idx="0"/>
          </p:cNvCxnSpPr>
          <p:nvPr/>
        </p:nvCxnSpPr>
        <p:spPr>
          <a:xfrm rot="10800000" flipH="1" flipV="1">
            <a:off x="9081600" y="4026140"/>
            <a:ext cx="35863" cy="571855"/>
          </a:xfrm>
          <a:prstGeom prst="bentConnector4">
            <a:avLst>
              <a:gd name="adj1" fmla="val -637426"/>
              <a:gd name="adj2" fmla="val 850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CC5129F9-6039-20FB-B4AC-DD9D4AE0F637}"/>
              </a:ext>
            </a:extLst>
          </p:cNvPr>
          <p:cNvCxnSpPr>
            <a:stCxn id="223" idx="2"/>
            <a:endCxn id="21" idx="0"/>
          </p:cNvCxnSpPr>
          <p:nvPr/>
        </p:nvCxnSpPr>
        <p:spPr>
          <a:xfrm rot="5400000">
            <a:off x="9728211" y="4941999"/>
            <a:ext cx="237083" cy="1305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B9B59D11-D494-A1C9-1F29-D5F43675B670}"/>
              </a:ext>
            </a:extLst>
          </p:cNvPr>
          <p:cNvCxnSpPr>
            <a:stCxn id="199" idx="2"/>
            <a:endCxn id="223" idx="0"/>
          </p:cNvCxnSpPr>
          <p:nvPr/>
        </p:nvCxnSpPr>
        <p:spPr>
          <a:xfrm rot="16200000" flipH="1">
            <a:off x="9807506" y="4507212"/>
            <a:ext cx="184487" cy="2459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D6F16660-158F-80F2-0A94-4EA681297103}"/>
              </a:ext>
            </a:extLst>
          </p:cNvPr>
          <p:cNvCxnSpPr>
            <a:stCxn id="17" idx="2"/>
            <a:endCxn id="116" idx="3"/>
          </p:cNvCxnSpPr>
          <p:nvPr/>
        </p:nvCxnSpPr>
        <p:spPr>
          <a:xfrm rot="5400000">
            <a:off x="6119912" y="5505250"/>
            <a:ext cx="545068" cy="12678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5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145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Khalemo Modupe</dc:creator>
  <cp:lastModifiedBy>Khalemo Modupe</cp:lastModifiedBy>
  <cp:revision>2</cp:revision>
  <dcterms:created xsi:type="dcterms:W3CDTF">2025-10-15T21:52:48Z</dcterms:created>
  <dcterms:modified xsi:type="dcterms:W3CDTF">2025-10-15T22:42:35Z</dcterms:modified>
</cp:coreProperties>
</file>