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57" autoAdjust="0"/>
  </p:normalViewPr>
  <p:slideViewPr>
    <p:cSldViewPr snapToGrid="0">
      <p:cViewPr varScale="1">
        <p:scale>
          <a:sx n="98" d="100"/>
          <a:sy n="98" d="100"/>
        </p:scale>
        <p:origin x="77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7CA43-CF35-492A-A9B0-43127F6D0B0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A52B-B6FE-418A-9127-22113277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4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各位含义：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起始位标志着一帧数据的开始，停止位标志着一帧数据的结束，数据位是一帧数据中的有效数据。校验位 分为奇校验和偶校验，用于检验数据在传输过程中是否出错。奇校验时，发送方应使数据位中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的个数与 校验位中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的个数之和为奇数；接收方在接收数据时，对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的个数进行检查，若不为奇数，则说明数据在 传输过程中出了差错。同样，偶校验则检查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的个数是否为偶数。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2A52B-B6FE-418A-9127-22113277FA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5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作为其物理层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2A52B-B6FE-418A-9127-22113277FA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3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541BA-74A4-4F46-8E44-FFC2D63F8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E78A09-B861-48F1-B6BD-07FE71DB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90130-A8B2-4A04-AA6A-CBA33C47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0C18F-1D13-49C1-9083-29F6EB6A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6F462-9E11-4E25-A282-CF3310D4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17BE-BFCB-49BB-BEB7-46676EFE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3D06D-2186-40D7-A059-7FB9E19A5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0D23D-5A96-45C3-BEBC-43573C62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7D460-117E-41E4-9B88-6ECB33AE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E117D-454C-4B13-95D1-586972A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7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883B5-0F46-408E-AEDE-41E3930DC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C3996-CD71-44D8-9F82-8FA90ECAD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D913B-C786-4C38-A72A-97819B34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9F663-55AC-4B72-94A4-892CFF44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1E3B7-0F26-425F-8A8B-437EEA69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5664F-BB98-4816-A65F-AC053C3D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D4CA6-A315-44AD-8372-9ECBC6E6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AC4F7-F724-4CEF-911F-94067922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88472-AD29-4CA4-B0F8-D4651BC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83500-495C-408A-B258-2F3774C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8D286-853F-4F7B-A9F6-91631CC9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1482F-AC09-4E3A-A385-17D8DC86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2069E-F3C5-48A0-AA9E-C2688E49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FBFBD-41E5-4E0C-9716-A4BDEB76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684D4-D97C-4CD1-B127-EFC3BEFB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DFE6D-AD42-4CA6-BFAD-8980B746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DF842-3D9F-4ACF-B00E-A015619F0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970D74-9ABF-430F-938A-5A974EEA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8581-0127-4EF1-BE9C-F95369B5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985C2-F8D7-449C-8677-AB1C2ACB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0BAF1-7E91-43E3-8F1F-33A196A5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3FD77-C8B7-4B66-AF40-87CE4F46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4D06E-C989-412B-9C01-32EB6A25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9D05D-A6B9-48FC-B1FA-DA210A953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8FA23-3F58-4AB2-99F7-2C127ABFE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2C852D-01F1-4F71-82EE-6D504F558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65B894-4F17-4202-BEAA-0DBDEB33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5015B-7073-49CA-B5CA-708D1783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8E5D57-B6F1-4EA9-B575-64190357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9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9C346-69C8-479A-8BC5-9B07EFB7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4DD9DE-0A28-499D-BD50-92B3C34B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1B23F-7131-4537-B86E-7DEE120A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D2435-5FC0-4455-90F9-8A7BD4D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8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C1262-1A1E-4194-971A-59F57D74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E1BDD7-6796-4DA8-887D-E17D7B1A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640E6-EF02-46D7-97EC-834A4777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0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ECB4D-750A-46CB-87AE-5F860427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C9CB6-7B32-4081-A488-7118565A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3E7E3-5D70-4426-8605-1EB65F62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829DC-2D7A-4CA6-9DDE-CF4550F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5C77B-620D-45D7-8883-F489EB93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3A109-12AD-4B90-8286-3B240851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2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047C2-4216-4758-9C6E-49BA57E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6CA92B-C3FE-4C2B-AE1F-7E0C32D20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364E5-95E9-4655-BB1B-0E11C06E2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1663B-C97A-4550-AE11-4A7D2620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039CA-F471-45BC-B9B2-7681ED7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F2DC8-3E1B-4050-85C9-DF574178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7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78EDA-3F12-46A7-AFDA-404442BD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CB4CA-A2E1-481A-ABDD-42899E80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BF335-E20A-40E5-9899-72E4AF46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D28D-5D86-4E21-949D-D760E3214F1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9B1D8-6CF3-4BAA-9F7B-2A25F68F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807BC-9C68-4017-864B-70954F2B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F640-A902-4B06-9418-721864E56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8C67-58DC-49ED-B5AC-D06BF68B5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SWORD</a:t>
            </a:r>
            <a:r>
              <a:rPr lang="zh-CN" altLang="en-US" dirty="0"/>
              <a:t>板卡资源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D7333-D5A8-4C6D-A94B-ABA1462B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0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8FB5-AD6F-439F-851C-745A7FE8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46A40-AB10-43DD-B865-E1D0409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Ethernet</a:t>
            </a:r>
          </a:p>
          <a:p>
            <a:r>
              <a:rPr lang="en-US" altLang="zh-CN" dirty="0"/>
              <a:t>UART(RS232)</a:t>
            </a:r>
          </a:p>
          <a:p>
            <a:r>
              <a:rPr lang="zh-CN" altLang="en-US" dirty="0"/>
              <a:t>光纤</a:t>
            </a:r>
            <a:r>
              <a:rPr lang="en-US" altLang="zh-CN" dirty="0"/>
              <a:t>(</a:t>
            </a:r>
            <a:r>
              <a:rPr lang="zh-CN" altLang="en-US" dirty="0"/>
              <a:t>不打算用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USB-OTG</a:t>
            </a:r>
          </a:p>
          <a:p>
            <a:r>
              <a:rPr lang="en-US" altLang="zh-CN" dirty="0"/>
              <a:t>USB-HID</a:t>
            </a:r>
          </a:p>
          <a:p>
            <a:r>
              <a:rPr lang="en-US" altLang="zh-CN" dirty="0"/>
              <a:t>SATA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35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C4BF-ED71-4479-8274-365151F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6B271-C77A-4B4A-8844-0AAC71F2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C4BF-ED71-4479-8274-365151F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6B271-C77A-4B4A-8844-0AAC71F2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5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D0E85-4F07-4557-8EFA-B9C836D8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68135-50BA-42AC-8CD7-A4B8442C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UART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是一种采用异步串行通信方式的通用异步收发传输器（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universal asynchronous receiver-transmitter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）， 它在发送数据时将并行数据转换成串行数据来传输，在接收数据时将接收到的串行数据转换成并行数据。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UART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串口通信需要两根信号线来实现，一根用于串口发送，另外一根负责串口接收。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UART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在发送或接收过程中的一帧数据由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部分组成，起始位、数据位、奇偶校验位和停止位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5177143-B8D2-42F7-9F5F-94CF922D5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28588"/>
              </p:ext>
            </p:extLst>
          </p:nvPr>
        </p:nvGraphicFramePr>
        <p:xfrm>
          <a:off x="1953846" y="5307297"/>
          <a:ext cx="8409356" cy="69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339">
                  <a:extLst>
                    <a:ext uri="{9D8B030D-6E8A-4147-A177-3AD203B41FA5}">
                      <a16:colId xmlns:a16="http://schemas.microsoft.com/office/drawing/2014/main" val="2753550865"/>
                    </a:ext>
                  </a:extLst>
                </a:gridCol>
                <a:gridCol w="2102339">
                  <a:extLst>
                    <a:ext uri="{9D8B030D-6E8A-4147-A177-3AD203B41FA5}">
                      <a16:colId xmlns:a16="http://schemas.microsoft.com/office/drawing/2014/main" val="3616835426"/>
                    </a:ext>
                  </a:extLst>
                </a:gridCol>
                <a:gridCol w="2102339">
                  <a:extLst>
                    <a:ext uri="{9D8B030D-6E8A-4147-A177-3AD203B41FA5}">
                      <a16:colId xmlns:a16="http://schemas.microsoft.com/office/drawing/2014/main" val="4035720580"/>
                    </a:ext>
                  </a:extLst>
                </a:gridCol>
                <a:gridCol w="2102339">
                  <a:extLst>
                    <a:ext uri="{9D8B030D-6E8A-4147-A177-3AD203B41FA5}">
                      <a16:colId xmlns:a16="http://schemas.microsoft.com/office/drawing/2014/main" val="3176432854"/>
                    </a:ext>
                  </a:extLst>
                </a:gridCol>
              </a:tblGrid>
              <a:tr h="694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起始位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数据位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5-8bits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校验位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0-1bit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停止位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5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D0E85-4F07-4557-8EFA-B9C836D8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68135-50BA-42AC-8CD7-A4B8442C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拓展板上使用的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UART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设备间通信接口为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然而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最大支持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20kbps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，远远达不到所需的速度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2Mbps)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1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48560-19CE-40FB-94A4-F8CFE473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USB-OTG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F5335-D80B-46D2-9C50-8BD4C618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板子上的看起来是</a:t>
            </a:r>
            <a:r>
              <a:rPr lang="en-US" altLang="zh-CN" dirty="0"/>
              <a:t>USB2.0</a:t>
            </a:r>
          </a:p>
          <a:p>
            <a:r>
              <a:rPr lang="en-US" altLang="zh-CN" dirty="0"/>
              <a:t>USB</a:t>
            </a:r>
            <a:r>
              <a:rPr lang="zh-CN" altLang="en-US" dirty="0"/>
              <a:t>通信协议比较麻烦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6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B4BC-234D-41F9-9F42-BED3803A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955D4-954A-4621-8C06-5E58F858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39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288</Words>
  <Application>Microsoft Office PowerPoint</Application>
  <PresentationFormat>宽屏</PresentationFormat>
  <Paragraphs>33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SWORD板卡资源</vt:lpstr>
      <vt:lpstr>概览</vt:lpstr>
      <vt:lpstr>Ethernet</vt:lpstr>
      <vt:lpstr>Ethernet</vt:lpstr>
      <vt:lpstr>UART</vt:lpstr>
      <vt:lpstr>UART</vt:lpstr>
      <vt:lpstr>USB-OTG</vt:lpstr>
      <vt:lpstr>SATA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SWORD板卡资源</dc:title>
  <dc:creator>Zheng Joy</dc:creator>
  <cp:lastModifiedBy>Zheng Joy</cp:lastModifiedBy>
  <cp:revision>7</cp:revision>
  <dcterms:created xsi:type="dcterms:W3CDTF">2023-11-29T16:57:27Z</dcterms:created>
  <dcterms:modified xsi:type="dcterms:W3CDTF">2023-11-29T19:05:07Z</dcterms:modified>
</cp:coreProperties>
</file>