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855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Product Count</c:v>
                </c:pt>
              </c:strCache>
            </c:strRef>
          </c:tx>
          <c:invertIfNegative val="1"/>
          <c:cat>
            <c:strRef>
              <c:f>Sheet1!$A$2:$A$4</c:f>
              <c:strCache>
                <c:ptCount val="3"/>
                <c:pt idx="0">
                  <c:v>Men</c:v>
                </c:pt>
                <c:pt idx="1">
                  <c:v>Women</c:v>
                </c:pt>
                <c:pt idx="2">
                  <c:v>Kids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15</c:v>
                </c:pt>
                <c:pt idx="2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54D-4488-9135-4C4E5BB0A4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Sales (₦)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Cash</c:v>
                </c:pt>
                <c:pt idx="1">
                  <c:v>POS</c:v>
                </c:pt>
                <c:pt idx="2">
                  <c:v>Transfer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55000</c:v>
                </c:pt>
                <c:pt idx="1">
                  <c:v>30000</c:v>
                </c:pt>
                <c:pt idx="2">
                  <c:v>15000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F6-4E9D-A4D6-29B1968F41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Store 5 Orders</c:v>
                </c:pt>
              </c:strCache>
            </c:strRef>
          </c:tx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2023-06-01</c:v>
                </c:pt>
                <c:pt idx="1">
                  <c:v>2023-06-02</c:v>
                </c:pt>
                <c:pt idx="2">
                  <c:v>2023-06-03</c:v>
                </c:pt>
                <c:pt idx="3">
                  <c:v>2023-06-04</c:v>
                </c:pt>
                <c:pt idx="4">
                  <c:v>2023-06-05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6E-473A-B15A-5E7AEFAAD3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18791784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23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0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146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688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002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314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070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404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0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76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86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45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69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57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90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7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Sales Data Analysis Using SQL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81374" y="3662979"/>
            <a:ext cx="6040420" cy="1409253"/>
          </a:xfrm>
        </p:spPr>
        <p:txBody>
          <a:bodyPr>
            <a:normAutofit fontScale="85000" lnSpcReduction="10000"/>
          </a:bodyPr>
          <a:lstStyle/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</a:rPr>
              <a:t>Insights from Customer, Product, and Order Data</a:t>
            </a:r>
            <a:endParaRPr lang="en-US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endParaRPr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</a:rPr>
              <a:t>Presented by: Joy Uko</a:t>
            </a:r>
          </a:p>
          <a:p>
            <a:r>
              <a:rPr dirty="0">
                <a:solidFill>
                  <a:schemeClr val="tx1"/>
                </a:solidFill>
                <a:latin typeface="Arial Black" panose="020B0A04020102020204" pitchFamily="34" charset="0"/>
              </a:rPr>
              <a:t>Tool Used: SQL Server (T-SQL)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Analyze customer behavior and purchasing trends</a:t>
            </a:r>
          </a:p>
          <a:p>
            <a:r>
              <a:rPr dirty="0"/>
              <a:t>Identify product and category performance</a:t>
            </a:r>
          </a:p>
          <a:p>
            <a:r>
              <a:rPr dirty="0"/>
              <a:t>Monitor store and sales channel effectiveness</a:t>
            </a:r>
          </a:p>
          <a:p>
            <a:r>
              <a:rPr dirty="0"/>
              <a:t>Detect data quality issues and missing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Tables Analyzed: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Orders: Sales data including quantity, amount, date, channel, etc.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Customers: Profiles with name, email, marital status, location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Products: Product details by category and subcategory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Stores and Sales Personnel: Location and personnel info</a:t>
            </a:r>
            <a:endParaRPr lang="en-US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Total Records: Verified for Orders, Products, and Customers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Key SQL Queries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>
              <a:latin typeface="Arial Narrow" panose="020B0606020202030204" pitchFamily="34" charset="0"/>
            </a:endParaRPr>
          </a:p>
          <a:p>
            <a:r>
              <a:rPr dirty="0">
                <a:latin typeface="Arial Narrow" panose="020B0606020202030204" pitchFamily="34" charset="0"/>
              </a:rPr>
              <a:t>Customer Insights: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Total customers, Missing emails, Name filters (LIKE)</a:t>
            </a:r>
          </a:p>
          <a:p>
            <a:r>
              <a:rPr dirty="0">
                <a:latin typeface="Arial Narrow" panose="020B0606020202030204" pitchFamily="34" charset="0"/>
              </a:rPr>
              <a:t>Product Insights: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Top 5 expensive products, Category-wise counts, Price stats</a:t>
            </a:r>
          </a:p>
          <a:p>
            <a:r>
              <a:rPr dirty="0">
                <a:latin typeface="Arial Narrow" panose="020B0606020202030204" pitchFamily="34" charset="0"/>
              </a:rPr>
              <a:t>Sales Insights: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Total quantity ordered, Online sales breakdown, Peak dates</a:t>
            </a:r>
          </a:p>
          <a:p>
            <a:pPr marL="0" indent="0">
              <a:buNone/>
            </a:pPr>
            <a:r>
              <a:rPr dirty="0">
                <a:latin typeface="Arial Narrow" panose="020B0606020202030204" pitchFamily="34" charset="0"/>
              </a:rPr>
              <a:t>- </a:t>
            </a:r>
            <a:r>
              <a:rPr dirty="0" err="1">
                <a:latin typeface="Arial Narrow" panose="020B0606020202030204" pitchFamily="34" charset="0"/>
              </a:rPr>
              <a:t>PaymentMode</a:t>
            </a:r>
            <a:r>
              <a:rPr dirty="0">
                <a:latin typeface="Arial Narrow" panose="020B0606020202030204" pitchFamily="34" charset="0"/>
              </a:rPr>
              <a:t> and </a:t>
            </a:r>
            <a:r>
              <a:rPr dirty="0" err="1">
                <a:latin typeface="Arial Narrow" panose="020B0606020202030204" pitchFamily="34" charset="0"/>
              </a:rPr>
              <a:t>StoreID</a:t>
            </a:r>
            <a:r>
              <a:rPr dirty="0">
                <a:latin typeface="Arial Narrow" panose="020B0606020202030204" pitchFamily="34" charset="0"/>
              </a:rPr>
              <a:t> sales breakdown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Customer Analysis: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Some missing email and marital status info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Common name patterns detected</a:t>
            </a:r>
          </a:p>
          <a:p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Product Analysis: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Highest product price and top categories identified</a:t>
            </a:r>
          </a:p>
          <a:p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Sales Insights: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Highest sales from Store ID 7 (Online channel)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Sales peaks on Feb 2, June 13, Aug 7</a:t>
            </a:r>
          </a:p>
          <a:p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Data Quality: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Handled using DISTINCT and NULL filters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Narrow" panose="020B0606020202030204" pitchFamily="34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b="1" dirty="0">
                <a:solidFill>
                  <a:schemeClr val="tx1"/>
                </a:solidFill>
                <a:latin typeface="Arial Narrow" panose="020B0606020202030204" pitchFamily="34" charset="0"/>
              </a:rPr>
              <a:t>Conclusion: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SQL enabled clear insight into sales and customer trends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JOINs, GROUP BY, and filters were key techniques</a:t>
            </a: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r>
              <a:rPr b="1" dirty="0">
                <a:solidFill>
                  <a:schemeClr val="tx1"/>
                </a:solidFill>
                <a:latin typeface="Arial Narrow" panose="020B0606020202030204" pitchFamily="34" charset="0"/>
              </a:rPr>
              <a:t>Recommendations: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Clean missing customer data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Focus on high-sales stores for marketing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Promote top-performing categories</a:t>
            </a:r>
          </a:p>
          <a:p>
            <a:pPr marL="0" indent="0">
              <a:buNone/>
            </a:pPr>
            <a:r>
              <a:rPr dirty="0">
                <a:solidFill>
                  <a:schemeClr val="tx1"/>
                </a:solidFill>
                <a:latin typeface="Arial Narrow" panose="020B0606020202030204" pitchFamily="34" charset="0"/>
              </a:rPr>
              <a:t>- Ensure complete sales and pricing records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231"/>
            <a:ext cx="8229600" cy="1151067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Count by Category</a:t>
            </a:r>
            <a:br>
              <a:rPr lang="en-US" dirty="0"/>
            </a:br>
            <a:endParaRPr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00938"/>
              </p:ext>
            </p:extLst>
          </p:nvPr>
        </p:nvGraphicFramePr>
        <p:xfrm>
          <a:off x="914400" y="196327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dirty="0"/>
              <a:t>Total Sales by Payment Mode (Store ID 7)</a:t>
            </a:r>
            <a:br>
              <a:rPr lang="en-US" sz="3200" dirty="0"/>
            </a:br>
            <a:endParaRPr sz="3200" dirty="0"/>
          </a:p>
        </p:txBody>
      </p:sp>
      <p:graphicFrame>
        <p:nvGraphicFramePr>
          <p:cNvPr id="4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24710"/>
              </p:ext>
            </p:extLst>
          </p:nvPr>
        </p:nvGraphicFramePr>
        <p:xfrm>
          <a:off x="769171" y="1984786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Daily Orders (Store 5 &amp; 7) – June 2023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09728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</TotalTime>
  <Words>321</Words>
  <Application>Microsoft Office PowerPoint</Application>
  <PresentationFormat>On-screen Show (4:3)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Arial Narrow</vt:lpstr>
      <vt:lpstr>Garamond</vt:lpstr>
      <vt:lpstr>Organic</vt:lpstr>
      <vt:lpstr>Sales Data Analysis Using SQL </vt:lpstr>
      <vt:lpstr>Project Objectives</vt:lpstr>
      <vt:lpstr>Dataset Overview</vt:lpstr>
      <vt:lpstr>Key SQL Queries &amp; Insights</vt:lpstr>
      <vt:lpstr>Key Findings</vt:lpstr>
      <vt:lpstr>Conclusion &amp; Recommendations</vt:lpstr>
      <vt:lpstr>Product Count by Category </vt:lpstr>
      <vt:lpstr>Total Sales by Payment Mode (Store ID 7)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JOY UKO</dc:creator>
  <cp:keywords/>
  <dc:description>generated using python-pptx</dc:description>
  <cp:lastModifiedBy>Joy Uko</cp:lastModifiedBy>
  <cp:revision>2</cp:revision>
  <dcterms:created xsi:type="dcterms:W3CDTF">2013-01-27T09:14:16Z</dcterms:created>
  <dcterms:modified xsi:type="dcterms:W3CDTF">2025-07-24T10:30:09Z</dcterms:modified>
  <cp:category/>
</cp:coreProperties>
</file>