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76" r:id="rId6"/>
    <p:sldId id="277" r:id="rId7"/>
    <p:sldId id="262" r:id="rId8"/>
    <p:sldId id="273" r:id="rId9"/>
    <p:sldId id="274" r:id="rId10"/>
    <p:sldId id="264" r:id="rId11"/>
    <p:sldId id="275" r:id="rId12"/>
    <p:sldId id="278" r:id="rId13"/>
    <p:sldId id="272" r:id="rId14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6"/>
    </p:embeddedFont>
    <p:embeddedFont>
      <p:font typeface="Arial Rounded MT Bold" panose="020F0704030504030204" pitchFamily="34" charset="0"/>
      <p:regular r:id="rId17"/>
    </p:embeddedFont>
    <p:embeddedFont>
      <p:font typeface="Inter" panose="020B0604020202020204" charset="0"/>
      <p:regular r:id="rId18"/>
      <p:bold r:id="rId19"/>
    </p:embeddedFont>
    <p:embeddedFont>
      <p:font typeface="Rockwell" panose="02060603020205020403" pitchFamily="18" charset="0"/>
      <p:regular r:id="rId20"/>
      <p:bold r:id="rId21"/>
      <p:italic r:id="rId22"/>
      <p:boldItalic r:id="rId23"/>
    </p:embeddedFont>
    <p:embeddedFont>
      <p:font typeface="Cambria" panose="02040503050406030204" pitchFamily="18" charset="0"/>
      <p:regular r:id="rId24"/>
      <p:bold r:id="rId25"/>
      <p:italic r:id="rId26"/>
      <p:boldItalic r:id="rId27"/>
    </p:embeddedFont>
    <p:embeddedFont>
      <p:font typeface="Candal" panose="020B0604020202020204" charset="0"/>
      <p:regular r:id="rId28"/>
    </p:embeddedFont>
    <p:embeddedFont>
      <p:font typeface="Arial Unicode MS" panose="020B0604020202020204" pitchFamily="34" charset="-128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78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880551-E88F-4A2C-9C54-8BE078397573}">
  <a:tblStyle styleId="{56880551-E88F-4A2C-9C54-8BE078397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48" y="82"/>
      </p:cViewPr>
      <p:guideLst>
        <p:guide pos="2880"/>
        <p:guide orient="horz" pos="17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3523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20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ff2c4c15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ff2c4c15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3723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ff2c4c15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ff2c4c15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800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ff2c4c1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ff2c4c15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46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0e728dd4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e0e728dd4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3252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0e728dd4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0e728dd4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832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e0e728dd4b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e0e728dd4b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010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225" y="4143375"/>
            <a:ext cx="9153300" cy="1044000"/>
          </a:xfrm>
          <a:prstGeom prst="rect">
            <a:avLst/>
          </a:prstGeom>
          <a:gradFill>
            <a:gsLst>
              <a:gs pos="0">
                <a:srgbClr val="F3F3F3"/>
              </a:gs>
              <a:gs pos="100000">
                <a:srgbClr val="D9D9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5147100" cy="32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967925"/>
            <a:ext cx="77040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BODY_2_1">
    <p:bg>
      <p:bgPr>
        <a:gradFill>
          <a:gsLst>
            <a:gs pos="0">
              <a:srgbClr val="83B5CC"/>
            </a:gs>
            <a:gs pos="100000">
              <a:srgbClr val="2C5166"/>
            </a:gs>
          </a:gsLst>
          <a:lin ang="16198662" scaled="0"/>
        </a:gra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/>
          <p:nvPr/>
        </p:nvSpPr>
        <p:spPr>
          <a:xfrm>
            <a:off x="719950" y="1017725"/>
            <a:ext cx="7704000" cy="7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D68A"/>
              </a:gs>
              <a:gs pos="100000">
                <a:srgbClr val="FFBC40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7" name="Google Shape;227;p29"/>
          <p:cNvGrpSpPr/>
          <p:nvPr/>
        </p:nvGrpSpPr>
        <p:grpSpPr>
          <a:xfrm>
            <a:off x="8019575" y="542625"/>
            <a:ext cx="404425" cy="411150"/>
            <a:chOff x="5977550" y="602350"/>
            <a:chExt cx="404425" cy="411150"/>
          </a:xfrm>
        </p:grpSpPr>
        <p:sp>
          <p:nvSpPr>
            <p:cNvPr id="228" name="Google Shape;228;p29"/>
            <p:cNvSpPr/>
            <p:nvPr/>
          </p:nvSpPr>
          <p:spPr>
            <a:xfrm>
              <a:off x="6127850" y="8632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5977550" y="7129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6160875" y="602350"/>
              <a:ext cx="221100" cy="2211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rgbClr val="83B5CC"/>
            </a:gs>
            <a:gs pos="100000">
              <a:srgbClr val="2C5166"/>
            </a:gs>
          </a:gsLst>
          <a:lin ang="16198662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719950" y="1017725"/>
            <a:ext cx="7704000" cy="7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D68A"/>
              </a:gs>
              <a:gs pos="100000">
                <a:srgbClr val="FFBC40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" name="Google Shape;21;p4"/>
          <p:cNvGrpSpPr/>
          <p:nvPr/>
        </p:nvGrpSpPr>
        <p:grpSpPr>
          <a:xfrm>
            <a:off x="8019575" y="542625"/>
            <a:ext cx="404425" cy="411150"/>
            <a:chOff x="5977550" y="602350"/>
            <a:chExt cx="404425" cy="411150"/>
          </a:xfrm>
        </p:grpSpPr>
        <p:sp>
          <p:nvSpPr>
            <p:cNvPr id="22" name="Google Shape;22;p4"/>
            <p:cNvSpPr/>
            <p:nvPr/>
          </p:nvSpPr>
          <p:spPr>
            <a:xfrm>
              <a:off x="6127850" y="8632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5977550" y="7129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6160875" y="602350"/>
              <a:ext cx="221100" cy="2211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568800" y="2973675"/>
            <a:ext cx="22728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72050" y="3582500"/>
            <a:ext cx="28662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5005750" y="2973675"/>
            <a:ext cx="28662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005750" y="3582500"/>
            <a:ext cx="28662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19950" y="1017725"/>
            <a:ext cx="7704000" cy="7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D68A"/>
              </a:gs>
              <a:gs pos="100000">
                <a:srgbClr val="FFBC40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" name="Google Shape;32;p5"/>
          <p:cNvGrpSpPr/>
          <p:nvPr/>
        </p:nvGrpSpPr>
        <p:grpSpPr>
          <a:xfrm flipH="1">
            <a:off x="8019575" y="542625"/>
            <a:ext cx="404425" cy="411150"/>
            <a:chOff x="5977550" y="602350"/>
            <a:chExt cx="404425" cy="411150"/>
          </a:xfrm>
        </p:grpSpPr>
        <p:sp>
          <p:nvSpPr>
            <p:cNvPr id="33" name="Google Shape;33;p5"/>
            <p:cNvSpPr/>
            <p:nvPr/>
          </p:nvSpPr>
          <p:spPr>
            <a:xfrm>
              <a:off x="6127850" y="8632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977550" y="7129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6160875" y="602350"/>
              <a:ext cx="221100" cy="2211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 hasCustomPrompt="1"/>
          </p:nvPr>
        </p:nvSpPr>
        <p:spPr>
          <a:xfrm>
            <a:off x="701325" y="1435675"/>
            <a:ext cx="1162800" cy="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1916100" y="1237600"/>
            <a:ext cx="24987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3"/>
          </p:nvPr>
        </p:nvSpPr>
        <p:spPr>
          <a:xfrm>
            <a:off x="1916100" y="1624875"/>
            <a:ext cx="24987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4" hasCustomPrompt="1"/>
          </p:nvPr>
        </p:nvSpPr>
        <p:spPr>
          <a:xfrm>
            <a:off x="4567200" y="1435675"/>
            <a:ext cx="1430100" cy="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5915700" y="1237600"/>
            <a:ext cx="24987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5915700" y="1624875"/>
            <a:ext cx="24987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7" hasCustomPrompt="1"/>
          </p:nvPr>
        </p:nvSpPr>
        <p:spPr>
          <a:xfrm>
            <a:off x="701325" y="2651300"/>
            <a:ext cx="1162800" cy="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1916100" y="2453225"/>
            <a:ext cx="24987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9"/>
          </p:nvPr>
        </p:nvSpPr>
        <p:spPr>
          <a:xfrm>
            <a:off x="1916100" y="2840500"/>
            <a:ext cx="24987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3" hasCustomPrompt="1"/>
          </p:nvPr>
        </p:nvSpPr>
        <p:spPr>
          <a:xfrm>
            <a:off x="4567200" y="2651300"/>
            <a:ext cx="1430100" cy="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4"/>
          </p:nvPr>
        </p:nvSpPr>
        <p:spPr>
          <a:xfrm>
            <a:off x="5915700" y="2453225"/>
            <a:ext cx="24987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5"/>
          </p:nvPr>
        </p:nvSpPr>
        <p:spPr>
          <a:xfrm>
            <a:off x="5915700" y="2840500"/>
            <a:ext cx="24987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6" hasCustomPrompt="1"/>
          </p:nvPr>
        </p:nvSpPr>
        <p:spPr>
          <a:xfrm>
            <a:off x="701325" y="3905025"/>
            <a:ext cx="1162800" cy="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7"/>
          </p:nvPr>
        </p:nvSpPr>
        <p:spPr>
          <a:xfrm>
            <a:off x="1916100" y="3706950"/>
            <a:ext cx="24987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8"/>
          </p:nvPr>
        </p:nvSpPr>
        <p:spPr>
          <a:xfrm>
            <a:off x="1916100" y="4094225"/>
            <a:ext cx="24987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9" hasCustomPrompt="1"/>
          </p:nvPr>
        </p:nvSpPr>
        <p:spPr>
          <a:xfrm>
            <a:off x="4567200" y="3905025"/>
            <a:ext cx="1430100" cy="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0"/>
          </p:nvPr>
        </p:nvSpPr>
        <p:spPr>
          <a:xfrm>
            <a:off x="5915700" y="3706950"/>
            <a:ext cx="24987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21"/>
          </p:nvPr>
        </p:nvSpPr>
        <p:spPr>
          <a:xfrm>
            <a:off x="5915700" y="4094225"/>
            <a:ext cx="24987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719950" y="1017725"/>
            <a:ext cx="7704000" cy="7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D68A"/>
              </a:gs>
              <a:gs pos="100000">
                <a:srgbClr val="FFBC4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2" name="Google Shape;92;p13"/>
          <p:cNvGrpSpPr/>
          <p:nvPr/>
        </p:nvGrpSpPr>
        <p:grpSpPr>
          <a:xfrm flipH="1">
            <a:off x="8019575" y="542625"/>
            <a:ext cx="404425" cy="411150"/>
            <a:chOff x="5977550" y="602350"/>
            <a:chExt cx="404425" cy="411150"/>
          </a:xfrm>
        </p:grpSpPr>
        <p:sp>
          <p:nvSpPr>
            <p:cNvPr id="93" name="Google Shape;93;p13"/>
            <p:cNvSpPr/>
            <p:nvPr/>
          </p:nvSpPr>
          <p:spPr>
            <a:xfrm>
              <a:off x="6127850" y="8632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5977550" y="7129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60875" y="602350"/>
              <a:ext cx="221100" cy="2211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"/>
          </p:nvPr>
        </p:nvSpPr>
        <p:spPr>
          <a:xfrm>
            <a:off x="5909400" y="2973675"/>
            <a:ext cx="25146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2"/>
          </p:nvPr>
        </p:nvSpPr>
        <p:spPr>
          <a:xfrm>
            <a:off x="5909400" y="3582500"/>
            <a:ext cx="25146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3"/>
          </p:nvPr>
        </p:nvSpPr>
        <p:spPr>
          <a:xfrm>
            <a:off x="3314700" y="2973675"/>
            <a:ext cx="25146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4"/>
          </p:nvPr>
        </p:nvSpPr>
        <p:spPr>
          <a:xfrm>
            <a:off x="3314700" y="3582500"/>
            <a:ext cx="25146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5"/>
          </p:nvPr>
        </p:nvSpPr>
        <p:spPr>
          <a:xfrm>
            <a:off x="720000" y="2973675"/>
            <a:ext cx="25146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6"/>
          </p:nvPr>
        </p:nvSpPr>
        <p:spPr>
          <a:xfrm>
            <a:off x="720000" y="3582500"/>
            <a:ext cx="25146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719950" y="1017725"/>
            <a:ext cx="7704000" cy="7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D68A"/>
              </a:gs>
              <a:gs pos="100000">
                <a:srgbClr val="FFBC40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9" name="Google Shape;129;p16"/>
          <p:cNvGrpSpPr/>
          <p:nvPr/>
        </p:nvGrpSpPr>
        <p:grpSpPr>
          <a:xfrm>
            <a:off x="8019575" y="542625"/>
            <a:ext cx="404425" cy="411150"/>
            <a:chOff x="5977550" y="602350"/>
            <a:chExt cx="404425" cy="411150"/>
          </a:xfrm>
        </p:grpSpPr>
        <p:sp>
          <p:nvSpPr>
            <p:cNvPr id="130" name="Google Shape;130;p16"/>
            <p:cNvSpPr/>
            <p:nvPr/>
          </p:nvSpPr>
          <p:spPr>
            <a:xfrm>
              <a:off x="6127850" y="8632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5977550" y="7129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160875" y="602350"/>
              <a:ext cx="221100" cy="2211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TITLE_AND_TWO_COLUMNS_1_2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1"/>
          </p:nvPr>
        </p:nvSpPr>
        <p:spPr>
          <a:xfrm>
            <a:off x="5909400" y="3202275"/>
            <a:ext cx="25146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2"/>
          </p:nvPr>
        </p:nvSpPr>
        <p:spPr>
          <a:xfrm>
            <a:off x="5909400" y="3658700"/>
            <a:ext cx="25146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3"/>
          </p:nvPr>
        </p:nvSpPr>
        <p:spPr>
          <a:xfrm>
            <a:off x="3314700" y="3202275"/>
            <a:ext cx="25146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4"/>
          </p:nvPr>
        </p:nvSpPr>
        <p:spPr>
          <a:xfrm>
            <a:off x="3314700" y="3658700"/>
            <a:ext cx="25146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ubTitle" idx="5"/>
          </p:nvPr>
        </p:nvSpPr>
        <p:spPr>
          <a:xfrm>
            <a:off x="720000" y="3202275"/>
            <a:ext cx="25146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Candal"/>
              <a:buNone/>
              <a:defRPr sz="20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6"/>
          </p:nvPr>
        </p:nvSpPr>
        <p:spPr>
          <a:xfrm>
            <a:off x="720000" y="3658700"/>
            <a:ext cx="25146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667625"/>
            <a:ext cx="2514600" cy="10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7" name="Google Shape;157;p18"/>
          <p:cNvSpPr txBox="1">
            <a:spLocks noGrp="1"/>
          </p:cNvSpPr>
          <p:nvPr>
            <p:ph type="title" idx="8" hasCustomPrompt="1"/>
          </p:nvPr>
        </p:nvSpPr>
        <p:spPr>
          <a:xfrm>
            <a:off x="3314700" y="1667625"/>
            <a:ext cx="2514600" cy="10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8" name="Google Shape;158;p18"/>
          <p:cNvSpPr txBox="1">
            <a:spLocks noGrp="1"/>
          </p:cNvSpPr>
          <p:nvPr>
            <p:ph type="title" idx="9" hasCustomPrompt="1"/>
          </p:nvPr>
        </p:nvSpPr>
        <p:spPr>
          <a:xfrm>
            <a:off x="5909400" y="1667625"/>
            <a:ext cx="2514600" cy="10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" name="Google Shape;159;p18"/>
          <p:cNvSpPr/>
          <p:nvPr/>
        </p:nvSpPr>
        <p:spPr>
          <a:xfrm>
            <a:off x="719950" y="1017725"/>
            <a:ext cx="7704000" cy="7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D68A"/>
              </a:gs>
              <a:gs pos="100000">
                <a:srgbClr val="FFBC40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0" name="Google Shape;160;p18"/>
          <p:cNvGrpSpPr/>
          <p:nvPr/>
        </p:nvGrpSpPr>
        <p:grpSpPr>
          <a:xfrm>
            <a:off x="8019575" y="542625"/>
            <a:ext cx="404425" cy="411150"/>
            <a:chOff x="5977550" y="602350"/>
            <a:chExt cx="404425" cy="411150"/>
          </a:xfrm>
        </p:grpSpPr>
        <p:sp>
          <p:nvSpPr>
            <p:cNvPr id="161" name="Google Shape;161;p18"/>
            <p:cNvSpPr/>
            <p:nvPr/>
          </p:nvSpPr>
          <p:spPr>
            <a:xfrm>
              <a:off x="6127850" y="8632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5977550" y="7129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6160875" y="602350"/>
              <a:ext cx="221100" cy="2211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AND_TWO_COLUMNS_2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719950" y="1017725"/>
            <a:ext cx="7704000" cy="7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D68A"/>
              </a:gs>
              <a:gs pos="100000">
                <a:srgbClr val="FFBC40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5" name="Google Shape;175;p20"/>
          <p:cNvGrpSpPr/>
          <p:nvPr/>
        </p:nvGrpSpPr>
        <p:grpSpPr>
          <a:xfrm flipH="1">
            <a:off x="8019575" y="542625"/>
            <a:ext cx="404425" cy="411150"/>
            <a:chOff x="5977550" y="602350"/>
            <a:chExt cx="404425" cy="411150"/>
          </a:xfrm>
        </p:grpSpPr>
        <p:sp>
          <p:nvSpPr>
            <p:cNvPr id="176" name="Google Shape;176;p20"/>
            <p:cNvSpPr/>
            <p:nvPr/>
          </p:nvSpPr>
          <p:spPr>
            <a:xfrm>
              <a:off x="6127850" y="8632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5977550" y="712900"/>
              <a:ext cx="150300" cy="1503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6160875" y="602350"/>
              <a:ext cx="221100" cy="221100"/>
            </a:xfrm>
            <a:prstGeom prst="star4">
              <a:avLst>
                <a:gd name="adj" fmla="val 12500"/>
              </a:avLst>
            </a:prstGeom>
            <a:gradFill>
              <a:gsLst>
                <a:gs pos="0">
                  <a:srgbClr val="FFD68A"/>
                </a:gs>
                <a:gs pos="100000">
                  <a:srgbClr val="FFBC40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/>
          <p:nvPr/>
        </p:nvSpPr>
        <p:spPr>
          <a:xfrm>
            <a:off x="719950" y="4532700"/>
            <a:ext cx="7704000" cy="7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D68A"/>
              </a:gs>
              <a:gs pos="100000">
                <a:srgbClr val="FFBC4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28"/>
          <p:cNvSpPr/>
          <p:nvPr/>
        </p:nvSpPr>
        <p:spPr>
          <a:xfrm>
            <a:off x="719950" y="542625"/>
            <a:ext cx="7704000" cy="7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D68A"/>
              </a:gs>
              <a:gs pos="100000">
                <a:srgbClr val="FFBC4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3"/>
            </a:gs>
            <a:gs pos="100000">
              <a:srgbClr val="2C5166"/>
            </a:gs>
          </a:gsLst>
          <a:lin ang="1619866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ndal"/>
              <a:buNone/>
              <a:defRPr sz="3000">
                <a:solidFill>
                  <a:schemeClr val="lt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ndal"/>
              <a:buNone/>
              <a:defRPr sz="3000">
                <a:solidFill>
                  <a:schemeClr val="lt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ndal"/>
              <a:buNone/>
              <a:defRPr sz="3000">
                <a:solidFill>
                  <a:schemeClr val="lt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ndal"/>
              <a:buNone/>
              <a:defRPr sz="3000">
                <a:solidFill>
                  <a:schemeClr val="lt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ndal"/>
              <a:buNone/>
              <a:defRPr sz="3000">
                <a:solidFill>
                  <a:schemeClr val="lt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ndal"/>
              <a:buNone/>
              <a:defRPr sz="3000">
                <a:solidFill>
                  <a:schemeClr val="lt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ndal"/>
              <a:buNone/>
              <a:defRPr sz="3000">
                <a:solidFill>
                  <a:schemeClr val="lt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ndal"/>
              <a:buNone/>
              <a:defRPr sz="3000">
                <a:solidFill>
                  <a:schemeClr val="lt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ndal"/>
              <a:buNone/>
              <a:defRPr sz="3000">
                <a:solidFill>
                  <a:schemeClr val="lt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"/>
              <a:buChar char="●"/>
              <a:def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"/>
              <a:buChar char="○"/>
              <a:def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"/>
              <a:buChar char="■"/>
              <a:def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"/>
              <a:buChar char="●"/>
              <a:def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"/>
              <a:buChar char="○"/>
              <a:def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"/>
              <a:buChar char="■"/>
              <a:def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"/>
              <a:buChar char="●"/>
              <a:def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"/>
              <a:buChar char="○"/>
              <a:def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"/>
              <a:buChar char="■"/>
              <a:def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62" r:id="rId6"/>
    <p:sldLayoutId id="2147483664" r:id="rId7"/>
    <p:sldLayoutId id="2147483666" r:id="rId8"/>
    <p:sldLayoutId id="2147483674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accent3"/>
            </a:gs>
          </a:gsLst>
          <a:lin ang="5400700" scaled="0"/>
        </a:gra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1429" y="1193418"/>
            <a:ext cx="78480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rial Rounded MT Bold" panose="020F0704030504030204" pitchFamily="34" charset="0"/>
              </a:rPr>
              <a:t>3D House  </a:t>
            </a:r>
          </a:p>
          <a:p>
            <a:r>
              <a:rPr lang="en-US" sz="6000" dirty="0" smtClean="0">
                <a:latin typeface="Arial Rounded MT Bold" panose="020F0704030504030204" pitchFamily="34" charset="0"/>
              </a:rPr>
              <a:t>(Exterior) Design</a:t>
            </a:r>
            <a:endParaRPr lang="en-US" sz="60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43" y="1428107"/>
            <a:ext cx="5383658" cy="34623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79714" y="348343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Implement</a:t>
            </a:r>
            <a:endParaRPr lang="en-US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89" y="1716368"/>
            <a:ext cx="6106022" cy="2917277"/>
          </a:xfrm>
          <a:prstGeom prst="rect">
            <a:avLst/>
          </a:prstGeom>
        </p:spPr>
      </p:pic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720000" y="234010"/>
            <a:ext cx="7704000" cy="57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Rounded MT Bold" panose="020F0704030504030204" pitchFamily="34" charset="0"/>
              </a:rPr>
              <a:t>Implement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1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9" b="17439"/>
          <a:stretch>
            <a:fillRect/>
          </a:stretch>
        </p:blipFill>
        <p:spPr bwMode="auto">
          <a:xfrm>
            <a:off x="0" y="1462014"/>
            <a:ext cx="4430333" cy="1824611"/>
          </a:xfrm>
          <a:prstGeom prst="rect">
            <a:avLst/>
          </a:prstGeom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4397" y="398761"/>
            <a:ext cx="4295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ndal" panose="020B0604020202020204" charset="0"/>
              </a:rPr>
              <a:t>Realistic View </a:t>
            </a:r>
            <a:endParaRPr lang="en-US" sz="3200" dirty="0">
              <a:solidFill>
                <a:schemeClr val="bg1"/>
              </a:solidFill>
              <a:latin typeface="Candal" panose="020B060402020202020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65" b="25665"/>
          <a:stretch>
            <a:fillRect/>
          </a:stretch>
        </p:blipFill>
        <p:spPr bwMode="auto">
          <a:xfrm>
            <a:off x="4715748" y="1096253"/>
            <a:ext cx="4262907" cy="182461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4" r="7074"/>
          <a:stretch>
            <a:fillRect/>
          </a:stretch>
        </p:blipFill>
        <p:spPr bwMode="auto">
          <a:xfrm>
            <a:off x="1918952" y="2595744"/>
            <a:ext cx="5022761" cy="289774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3894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8175" y="2000680"/>
            <a:ext cx="5527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lgerian" panose="04020705040A02060702" pitchFamily="82" charset="0"/>
              </a:rPr>
              <a:t>Thank You…</a:t>
            </a:r>
            <a:endParaRPr lang="en-US" sz="66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151" y="419387"/>
            <a:ext cx="384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andal" panose="020B060402020202020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Presented By</a:t>
            </a:r>
            <a:endParaRPr lang="en-US" sz="3200" b="1" dirty="0">
              <a:solidFill>
                <a:schemeClr val="bg1"/>
              </a:solidFill>
              <a:latin typeface="Candal" panose="020B060402020202020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151" y="2433817"/>
            <a:ext cx="7026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Rockwell" panose="02060603020205020403" pitchFamily="18" charset="0"/>
              </a:rPr>
              <a:t>Joy Pal – 201002418</a:t>
            </a:r>
          </a:p>
          <a:p>
            <a:pPr algn="ctr"/>
            <a:r>
              <a:rPr lang="en-US" sz="3600" b="1" dirty="0" smtClean="0">
                <a:latin typeface="Rockwell" panose="02060603020205020403" pitchFamily="18" charset="0"/>
              </a:rPr>
              <a:t>Jakir Hossain - 201002050</a:t>
            </a:r>
            <a:endParaRPr lang="en-US" sz="3600" b="1" dirty="0">
              <a:latin typeface="Rockwell" panose="020606030202050204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54593" y="4742273"/>
            <a:ext cx="1141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Group - 13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886" y="348343"/>
            <a:ext cx="475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ndal" panose="020B0604020202020204" charset="0"/>
              </a:rPr>
              <a:t>Exterior Design</a:t>
            </a:r>
            <a:endParaRPr lang="en-US" sz="3600" dirty="0">
              <a:solidFill>
                <a:schemeClr val="bg1"/>
              </a:solidFill>
              <a:latin typeface="Candal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6276" y="2158809"/>
            <a:ext cx="7865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Consistent with your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surroundings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Reduces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impact on your site's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landform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Makes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most of solar access and other natural features.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9085" y="359228"/>
            <a:ext cx="4201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ndal" panose="020B0604020202020204" charset="0"/>
              </a:rPr>
              <a:t>Objectives</a:t>
            </a:r>
            <a:endParaRPr lang="en-US" sz="3600" dirty="0">
              <a:solidFill>
                <a:schemeClr val="bg1"/>
              </a:solidFill>
              <a:latin typeface="Candal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7571" y="2220686"/>
            <a:ext cx="7445829" cy="113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To learn the high level architecture design.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To learn the various tools of AutoCAD software.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6"/>
          <p:cNvPicPr>
            <a:picLocks/>
          </p:cNvPicPr>
          <p:nvPr/>
        </p:nvPicPr>
        <p:blipFill>
          <a:blip r:embed="rId2"/>
          <a:srcRect l="2788" r="2788"/>
          <a:stretch>
            <a:fillRect/>
          </a:stretch>
        </p:blipFill>
        <p:spPr>
          <a:xfrm>
            <a:off x="1096162" y="1438383"/>
            <a:ext cx="7051245" cy="34336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52324" y="349321"/>
            <a:ext cx="6667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ndal" panose="020B0604020202020204" charset="0"/>
              </a:rPr>
              <a:t>Specify &amp; Draw the Line</a:t>
            </a:r>
            <a:endParaRPr lang="en-US" sz="3600" dirty="0">
              <a:solidFill>
                <a:schemeClr val="bg1"/>
              </a:solidFill>
              <a:latin typeface="Cand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1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9" b="26479"/>
          <a:stretch>
            <a:fillRect/>
          </a:stretch>
        </p:blipFill>
        <p:spPr>
          <a:xfrm>
            <a:off x="1178355" y="1253447"/>
            <a:ext cx="6619730" cy="37105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79714" y="348343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Implement</a:t>
            </a:r>
            <a:endParaRPr lang="en-US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1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9714" y="348343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Implement</a:t>
            </a:r>
            <a:endParaRPr lang="en-US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Placeholder 9"/>
          <p:cNvPicPr>
            <a:picLocks noChangeAspect="1"/>
          </p:cNvPicPr>
          <p:nvPr/>
        </p:nvPicPr>
        <p:blipFill rotWithShape="1">
          <a:blip r:embed="rId3"/>
          <a:srcRect l="830" t="1849" r="131"/>
          <a:stretch/>
        </p:blipFill>
        <p:spPr>
          <a:xfrm>
            <a:off x="1273629" y="1556656"/>
            <a:ext cx="6161314" cy="327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1" b="13251"/>
          <a:stretch>
            <a:fillRect/>
          </a:stretch>
        </p:blipFill>
        <p:spPr>
          <a:xfrm>
            <a:off x="1479479" y="1448657"/>
            <a:ext cx="6143946" cy="34110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79714" y="348343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Implement</a:t>
            </a:r>
            <a:endParaRPr lang="en-US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9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72" y="1284269"/>
            <a:ext cx="5419725" cy="34938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79714" y="348343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Implement</a:t>
            </a:r>
            <a:endParaRPr lang="en-US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688680"/>
      </p:ext>
    </p:extLst>
  </p:cSld>
  <p:clrMapOvr>
    <a:masterClrMapping/>
  </p:clrMapOvr>
</p:sld>
</file>

<file path=ppt/theme/theme1.xml><?xml version="1.0" encoding="utf-8"?>
<a:theme xmlns:a="http://schemas.openxmlformats.org/drawingml/2006/main" name="3D Characters Consulting Toolkit by Slidesgo">
  <a:themeElements>
    <a:clrScheme name="Simple Light">
      <a:dk1>
        <a:srgbClr val="2C5166"/>
      </a:dk1>
      <a:lt1>
        <a:srgbClr val="FFFFFF"/>
      </a:lt1>
      <a:dk2>
        <a:srgbClr val="FFD68A"/>
      </a:dk2>
      <a:lt2>
        <a:srgbClr val="FFBC40"/>
      </a:lt2>
      <a:accent1>
        <a:srgbClr val="DB571A"/>
      </a:accent1>
      <a:accent2>
        <a:srgbClr val="FFA64D"/>
      </a:accent2>
      <a:accent3>
        <a:srgbClr val="77A9C0"/>
      </a:accent3>
      <a:accent4>
        <a:srgbClr val="F3F3F3"/>
      </a:accent4>
      <a:accent5>
        <a:srgbClr val="D9D9D9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77</Words>
  <Application>Microsoft Office PowerPoint</Application>
  <PresentationFormat>On-screen Show (16:9)</PresentationFormat>
  <Paragraphs>22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Algerian</vt:lpstr>
      <vt:lpstr>Arial Rounded MT Bold</vt:lpstr>
      <vt:lpstr>Inter</vt:lpstr>
      <vt:lpstr>Rockwell</vt:lpstr>
      <vt:lpstr>Arial</vt:lpstr>
      <vt:lpstr>Wingdings</vt:lpstr>
      <vt:lpstr>Cambria</vt:lpstr>
      <vt:lpstr>Candal</vt:lpstr>
      <vt:lpstr>Arial Unicode MS</vt:lpstr>
      <vt:lpstr>3D Characters Consulting Toolkit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Pal</dc:creator>
  <cp:lastModifiedBy>DELL</cp:lastModifiedBy>
  <cp:revision>18</cp:revision>
  <dcterms:modified xsi:type="dcterms:W3CDTF">2021-12-29T19:37:09Z</dcterms:modified>
</cp:coreProperties>
</file>