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72" r:id="rId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1"/>
    </p:embeddedFont>
    <p:embeddedFont>
      <p:font typeface="Rockwell" panose="02060603020205020403" pitchFamily="18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  <p:bold r:id="rId17"/>
    </p:embeddedFont>
    <p:embeddedFont>
      <p:font typeface="Candal" panose="020B0604020202020204" charset="0"/>
      <p:regular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Arial Unicode MS" panose="020B0604020202020204" pitchFamily="34" charset="-12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7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80551-E88F-4A2C-9C54-8BE078397573}">
  <a:tblStyle styleId="{56880551-E88F-4A2C-9C54-8BE078397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62"/>
      </p:cViewPr>
      <p:guideLst>
        <p:guide pos="2880"/>
        <p:guide orient="horz" pos="1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52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0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f2c4c1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f2c4c1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72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ff2c4c15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ff2c4c15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2c4c1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2c4c1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46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0e728dd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0e728dd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25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0e728dd4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0e728dd4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83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e728dd4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0e728dd4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66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0e728dd4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0e728dd4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225" y="4143375"/>
            <a:ext cx="9153300" cy="104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147100" cy="32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67925"/>
            <a:ext cx="77040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719950" y="4532700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28"/>
          <p:cNvSpPr/>
          <p:nvPr/>
        </p:nvSpPr>
        <p:spPr>
          <a:xfrm>
            <a:off x="719950" y="5426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_1">
    <p:bg>
      <p:bgPr>
        <a:gradFill>
          <a:gsLst>
            <a:gs pos="0">
              <a:srgbClr val="83B5CC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Google Shape;227;p29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228" name="Google Shape;228;p29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83B5CC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4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22" name="Google Shape;22;p4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68800" y="2973675"/>
            <a:ext cx="2272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72050" y="3582500"/>
            <a:ext cx="28662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05750" y="2973675"/>
            <a:ext cx="28662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05750" y="3582500"/>
            <a:ext cx="28662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32;p5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33" name="Google Shape;33;p5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701325" y="1435675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916100" y="123760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1916100" y="162487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 hasCustomPrompt="1"/>
          </p:nvPr>
        </p:nvSpPr>
        <p:spPr>
          <a:xfrm>
            <a:off x="4567200" y="1435675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5915700" y="123760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915700" y="162487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701325" y="2651300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916100" y="2453225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1916100" y="2840500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7200" y="2651300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5915700" y="2453225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5915700" y="2840500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6" hasCustomPrompt="1"/>
          </p:nvPr>
        </p:nvSpPr>
        <p:spPr>
          <a:xfrm>
            <a:off x="701325" y="3905025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1916100" y="370695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8"/>
          </p:nvPr>
        </p:nvSpPr>
        <p:spPr>
          <a:xfrm>
            <a:off x="1916100" y="409422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9" hasCustomPrompt="1"/>
          </p:nvPr>
        </p:nvSpPr>
        <p:spPr>
          <a:xfrm>
            <a:off x="4567200" y="3905025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915700" y="370695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1"/>
          </p:nvPr>
        </p:nvSpPr>
        <p:spPr>
          <a:xfrm>
            <a:off x="5915700" y="409422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" name="Google Shape;92;p13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93" name="Google Shape;93;p13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59094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2"/>
          </p:nvPr>
        </p:nvSpPr>
        <p:spPr>
          <a:xfrm>
            <a:off x="59094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3"/>
          </p:nvPr>
        </p:nvSpPr>
        <p:spPr>
          <a:xfrm>
            <a:off x="33147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3147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5"/>
          </p:nvPr>
        </p:nvSpPr>
        <p:spPr>
          <a:xfrm>
            <a:off x="7200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7200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30" name="Google Shape;130;p16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6051889" y="3337075"/>
            <a:ext cx="2372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6051889" y="3797122"/>
            <a:ext cx="2372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3"/>
          </p:nvPr>
        </p:nvSpPr>
        <p:spPr>
          <a:xfrm>
            <a:off x="720000" y="3337075"/>
            <a:ext cx="2372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4"/>
          </p:nvPr>
        </p:nvSpPr>
        <p:spPr>
          <a:xfrm>
            <a:off x="720000" y="3797122"/>
            <a:ext cx="2372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5"/>
          </p:nvPr>
        </p:nvSpPr>
        <p:spPr>
          <a:xfrm>
            <a:off x="6051889" y="1751600"/>
            <a:ext cx="2372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6"/>
          </p:nvPr>
        </p:nvSpPr>
        <p:spPr>
          <a:xfrm>
            <a:off x="6051889" y="2208025"/>
            <a:ext cx="2372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7"/>
          </p:nvPr>
        </p:nvSpPr>
        <p:spPr>
          <a:xfrm>
            <a:off x="720000" y="1751600"/>
            <a:ext cx="2372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8"/>
          </p:nvPr>
        </p:nvSpPr>
        <p:spPr>
          <a:xfrm>
            <a:off x="720000" y="2208025"/>
            <a:ext cx="2372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" name="Google Shape;144;p17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45" name="Google Shape;145;p17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59094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59094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33147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3147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7200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7200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8" hasCustomPrompt="1"/>
          </p:nvPr>
        </p:nvSpPr>
        <p:spPr>
          <a:xfrm>
            <a:off x="33147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 hasCustomPrompt="1"/>
          </p:nvPr>
        </p:nvSpPr>
        <p:spPr>
          <a:xfrm>
            <a:off x="59094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8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61" name="Google Shape;161;p18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TWO_COLUMNS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5" name="Google Shape;175;p20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76" name="Google Shape;176;p20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2" r:id="rId6"/>
    <p:sldLayoutId id="2147483663" r:id="rId7"/>
    <p:sldLayoutId id="2147483664" r:id="rId8"/>
    <p:sldLayoutId id="2147483666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429" y="1193418"/>
            <a:ext cx="7848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3D House  </a:t>
            </a:r>
          </a:p>
          <a:p>
            <a:r>
              <a:rPr lang="en-US" sz="6000" dirty="0" smtClean="0">
                <a:latin typeface="Arial Rounded MT Bold" panose="020F0704030504030204" pitchFamily="34" charset="0"/>
              </a:rPr>
              <a:t>(Exterior) Design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005" y="4540090"/>
            <a:ext cx="211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Progress Report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151" y="419387"/>
            <a:ext cx="384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Presented By</a:t>
            </a:r>
            <a:endParaRPr lang="en-US" sz="3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151" y="2433817"/>
            <a:ext cx="702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ockwell" panose="02060603020205020403" pitchFamily="18" charset="0"/>
              </a:rPr>
              <a:t>Joy Pal – 201002418</a:t>
            </a:r>
          </a:p>
          <a:p>
            <a:pPr algn="ctr"/>
            <a:r>
              <a:rPr lang="en-US" sz="3600" b="1" dirty="0" smtClean="0">
                <a:latin typeface="Rockwell" panose="02060603020205020403" pitchFamily="18" charset="0"/>
              </a:rPr>
              <a:t>Jakir Hossain - 201002050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4593" y="4742273"/>
            <a:ext cx="114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- 13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886" y="348343"/>
            <a:ext cx="475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Exterior Design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76" y="2158809"/>
            <a:ext cx="786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Consistent with your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surroundings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Reduces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impact on your site's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landform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Makes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most of solar access and other natural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5" y="359228"/>
            <a:ext cx="42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Objectives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571" y="2220686"/>
            <a:ext cx="7445829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learn the high level architecture design.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learn the various tools of AutoCAD software.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Implement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Placeholder 9"/>
          <p:cNvPicPr>
            <a:picLocks noChangeAspect="1"/>
          </p:cNvPicPr>
          <p:nvPr/>
        </p:nvPicPr>
        <p:blipFill rotWithShape="1">
          <a:blip r:embed="rId3"/>
          <a:srcRect l="830" t="1849" r="131"/>
          <a:stretch/>
        </p:blipFill>
        <p:spPr>
          <a:xfrm>
            <a:off x="1273629" y="1556656"/>
            <a:ext cx="6161314" cy="327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57" y="283029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Final Look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87" y="1691715"/>
            <a:ext cx="4842456" cy="266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71" y="337457"/>
            <a:ext cx="39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Description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171" y="1850571"/>
            <a:ext cx="7554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Using AutoCAD 2022 Software.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Need more 1 week to complete.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https://www.artstation.com/artwork/ZGY4g1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5" y="1320037"/>
            <a:ext cx="2787315" cy="2771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 Characters Consulting Toolkit by Slidesgo">
  <a:themeElements>
    <a:clrScheme name="Simple Light">
      <a:dk1>
        <a:srgbClr val="2C5166"/>
      </a:dk1>
      <a:lt1>
        <a:srgbClr val="FFFFFF"/>
      </a:lt1>
      <a:dk2>
        <a:srgbClr val="FFD68A"/>
      </a:dk2>
      <a:lt2>
        <a:srgbClr val="FFBC40"/>
      </a:lt2>
      <a:accent1>
        <a:srgbClr val="DB571A"/>
      </a:accent1>
      <a:accent2>
        <a:srgbClr val="FFA64D"/>
      </a:accent2>
      <a:accent3>
        <a:srgbClr val="77A9C0"/>
      </a:accent3>
      <a:accent4>
        <a:srgbClr val="F3F3F3"/>
      </a:accent4>
      <a:accent5>
        <a:srgbClr val="D9D9D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82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Rounded MT Bold</vt:lpstr>
      <vt:lpstr>Rockwell</vt:lpstr>
      <vt:lpstr>Arial</vt:lpstr>
      <vt:lpstr>Inter</vt:lpstr>
      <vt:lpstr>Candal</vt:lpstr>
      <vt:lpstr>Wingdings</vt:lpstr>
      <vt:lpstr>Cambria</vt:lpstr>
      <vt:lpstr>Arial Unicode MS</vt:lpstr>
      <vt:lpstr>3D Characters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Pal</dc:creator>
  <cp:lastModifiedBy>DELL</cp:lastModifiedBy>
  <cp:revision>11</cp:revision>
  <dcterms:modified xsi:type="dcterms:W3CDTF">2021-12-23T15:32:15Z</dcterms:modified>
</cp:coreProperties>
</file>