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7" r:id="rId11"/>
    <p:sldId id="268" r:id="rId12"/>
    <p:sldId id="263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Copperplate Gothic Bold" panose="020E0705020206020404" pitchFamily="34" charset="0"/>
      <p:regular r:id="rId17"/>
    </p:embeddedFont>
    <p:embeddedFont>
      <p:font typeface="Arial Rounded MT Bold" panose="020F0704030504030204" pitchFamily="34" charset="0"/>
      <p:regular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High Tower Text" panose="02040502050506030303" pitchFamily="18" charset="0"/>
      <p:regular r:id="rId23"/>
      <p: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Bodoni MT" panose="020706030806060202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132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4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54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52059" y="1029323"/>
            <a:ext cx="6962552" cy="3033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Fire Alarm Security System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30629" y="4743880"/>
            <a:ext cx="1079404" cy="2887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doni MT" panose="02070603080606020203" pitchFamily="18" charset="0"/>
              </a:rPr>
              <a:t>Group - A</a:t>
            </a:r>
            <a:endParaRPr lang="en-US" sz="1600" b="1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644" y="405637"/>
            <a:ext cx="248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Uses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5681" y="1643170"/>
            <a:ext cx="3691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Institutional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Buildings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Residential Apartments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Industries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Offices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Hospitals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Mall</a:t>
            </a:r>
          </a:p>
        </p:txBody>
      </p:sp>
    </p:spTree>
    <p:extLst>
      <p:ext uri="{BB962C8B-B14F-4D97-AF65-F5344CB8AC3E}">
        <p14:creationId xmlns:p14="http://schemas.microsoft.com/office/powerpoint/2010/main" val="21261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014" y="419386"/>
            <a:ext cx="2866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Conclusion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1" y="2057617"/>
            <a:ext cx="640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importance of these is it gives sound from fire alarm when fire attacks to industries, warehouses, etc. </a:t>
            </a:r>
          </a:p>
          <a:p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r="2925"/>
          <a:stretch/>
        </p:blipFill>
        <p:spPr>
          <a:xfrm>
            <a:off x="2289437" y="1250496"/>
            <a:ext cx="4461998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189407" y="605017"/>
            <a:ext cx="1588167" cy="43313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To</a:t>
            </a:r>
            <a:endParaRPr lang="en-US" sz="32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233" y="1324706"/>
            <a:ext cx="30764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C4043"/>
                </a:solidFill>
                <a:latin typeface="Arial Rounded MT Bold" panose="020F0704030504030204" pitchFamily="34" charset="0"/>
              </a:rPr>
              <a:t>Mr. Abdullah Al </a:t>
            </a:r>
            <a:r>
              <a:rPr lang="en-US" sz="2400" b="1" dirty="0" smtClean="0">
                <a:solidFill>
                  <a:srgbClr val="3C4043"/>
                </a:solidFill>
                <a:latin typeface="Arial Rounded MT Bold" panose="020F0704030504030204" pitchFamily="34" charset="0"/>
              </a:rPr>
              <a:t>Arif</a:t>
            </a:r>
          </a:p>
          <a:p>
            <a:r>
              <a:rPr lang="en-US" sz="2400" b="1" dirty="0" smtClean="0">
                <a:solidFill>
                  <a:srgbClr val="3C4043"/>
                </a:solidFill>
                <a:latin typeface="Arial Rounded MT Bold" panose="020F0704030504030204" pitchFamily="34" charset="0"/>
              </a:rPr>
              <a:t>Lecturer</a:t>
            </a:r>
          </a:p>
          <a:p>
            <a:r>
              <a:rPr lang="en-US" sz="2400" b="1" dirty="0" smtClean="0">
                <a:solidFill>
                  <a:srgbClr val="3C4043"/>
                </a:solidFill>
                <a:latin typeface="Arial Rounded MT Bold" panose="020F0704030504030204" pitchFamily="34" charset="0"/>
              </a:rPr>
              <a:t>Dept. of CSE</a:t>
            </a:r>
          </a:p>
          <a:p>
            <a:r>
              <a:rPr lang="en-US" sz="2400" b="1" dirty="0" smtClean="0">
                <a:solidFill>
                  <a:srgbClr val="3C4043"/>
                </a:solidFill>
                <a:latin typeface="Arial Rounded MT Bold" panose="020F0704030504030204" pitchFamily="34" charset="0"/>
              </a:rPr>
              <a:t>Green University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6003183" y="2743113"/>
            <a:ext cx="1588167" cy="43313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pperplate Gothic Bold" panose="020E0705020206020404" pitchFamily="34" charset="0"/>
              </a:rPr>
              <a:t>By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4711" y="3554471"/>
            <a:ext cx="412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Rounded MT Bold" panose="020F0704030504030204" pitchFamily="34" charset="0"/>
              </a:rPr>
              <a:t>Joy Pal</a:t>
            </a:r>
            <a:r>
              <a:rPr lang="en-US" sz="2400" b="1" dirty="0" smtClean="0">
                <a:latin typeface="High Tower Text" panose="02040502050506030303" pitchFamily="18" charset="0"/>
              </a:rPr>
              <a:t> </a:t>
            </a:r>
            <a:r>
              <a:rPr lang="en-US" sz="2400" b="1" dirty="0" smtClean="0">
                <a:latin typeface="Bodoni MT" panose="02070603080606020203" pitchFamily="18" charset="0"/>
              </a:rPr>
              <a:t>-  201002418</a:t>
            </a:r>
          </a:p>
          <a:p>
            <a:pPr algn="ctr"/>
            <a:r>
              <a:rPr lang="en-US" sz="2400" b="1" dirty="0" smtClean="0">
                <a:latin typeface="Arial Rounded MT Bold" panose="020F0704030504030204" pitchFamily="34" charset="0"/>
              </a:rPr>
              <a:t>Ratul Islam </a:t>
            </a:r>
            <a:r>
              <a:rPr lang="en-US" sz="2400" b="1" dirty="0" smtClean="0">
                <a:latin typeface="Bodoni MT" panose="02070603080606020203" pitchFamily="18" charset="0"/>
              </a:rPr>
              <a:t>-</a:t>
            </a:r>
            <a:r>
              <a:rPr lang="en-US" sz="2400" b="1" dirty="0" smtClean="0">
                <a:latin typeface="High Tower Text" panose="02040502050506030303" pitchFamily="18" charset="0"/>
              </a:rPr>
              <a:t>  </a:t>
            </a:r>
            <a:r>
              <a:rPr lang="en-US" sz="2400" b="1" dirty="0" smtClean="0">
                <a:latin typeface="Bodoni MT" panose="02070603080606020203" pitchFamily="18" charset="0"/>
              </a:rPr>
              <a:t>202002078</a:t>
            </a:r>
            <a:endParaRPr lang="en-US" sz="2400" b="1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830" y="501888"/>
            <a:ext cx="36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Fire Alarm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830" y="2033660"/>
            <a:ext cx="5199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fire alarm system warns people when smoke, fire, carbon monoxide or other fire-related emergencies are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detected.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9" y="2033659"/>
            <a:ext cx="1670673" cy="18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985" y="540849"/>
            <a:ext cx="251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Elements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4901" y="1833383"/>
            <a:ext cx="3071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Thermistor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Diode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Capacitor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Resistor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BC547 Transistor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Buzzer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etc.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890" y="288758"/>
            <a:ext cx="3430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Block Diagram 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02" y="1900469"/>
            <a:ext cx="6988146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017" y="309383"/>
            <a:ext cx="407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Circuit Diagram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99" y="1106846"/>
            <a:ext cx="6841950" cy="34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90" y="364385"/>
            <a:ext cx="514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Implement on Tinkercad 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26525" r="25000" b="7927"/>
          <a:stretch/>
        </p:blipFill>
        <p:spPr>
          <a:xfrm>
            <a:off x="1155032" y="1443789"/>
            <a:ext cx="6765186" cy="29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65" y="226881"/>
            <a:ext cx="393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Fire Alarm Device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41" y="1093155"/>
            <a:ext cx="6039566" cy="36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381" y="233756"/>
            <a:ext cx="226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Advantages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57038" y="756976"/>
            <a:ext cx="4432521" cy="1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Early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Every moment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monitoring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Easy &amp;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Affordable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381" y="2527849"/>
            <a:ext cx="346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Disadvantages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7038" y="3505288"/>
            <a:ext cx="6281945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Very high temparetures are 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acceptable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May be slow to respond slow smoldering fires.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4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128</Words>
  <Application>Microsoft Office PowerPoint</Application>
  <PresentationFormat>On-screen Show (16:9)</PresentationFormat>
  <Paragraphs>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Roboto Slab</vt:lpstr>
      <vt:lpstr>Copperplate Gothic Bold</vt:lpstr>
      <vt:lpstr>Arial Rounded MT Bold</vt:lpstr>
      <vt:lpstr>Source Sans Pro</vt:lpstr>
      <vt:lpstr>High Tower Text</vt:lpstr>
      <vt:lpstr>Arial</vt:lpstr>
      <vt:lpstr>Wingdings</vt:lpstr>
      <vt:lpstr>Cambria</vt:lpstr>
      <vt:lpstr>Bodoni MT</vt:lpstr>
      <vt:lpstr>Cordelia template</vt:lpstr>
      <vt:lpstr>Fire Alarm Security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Alarm Security System</dc:title>
  <dc:creator>Joy Pal</dc:creator>
  <cp:lastModifiedBy>DELL</cp:lastModifiedBy>
  <cp:revision>19</cp:revision>
  <dcterms:modified xsi:type="dcterms:W3CDTF">2021-12-28T19:42:04Z</dcterms:modified>
</cp:coreProperties>
</file>