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8" r:id="rId2"/>
  </p:sldMasterIdLst>
  <p:notesMasterIdLst>
    <p:notesMasterId r:id="rId18"/>
  </p:notesMasterIdLst>
  <p:sldIdLst>
    <p:sldId id="294" r:id="rId3"/>
    <p:sldId id="256" r:id="rId4"/>
    <p:sldId id="257" r:id="rId5"/>
    <p:sldId id="258" r:id="rId6"/>
    <p:sldId id="259" r:id="rId7"/>
    <p:sldId id="260" r:id="rId8"/>
    <p:sldId id="264" r:id="rId9"/>
    <p:sldId id="262" r:id="rId10"/>
    <p:sldId id="263" r:id="rId11"/>
    <p:sldId id="266" r:id="rId12"/>
    <p:sldId id="265" r:id="rId13"/>
    <p:sldId id="267" r:id="rId14"/>
    <p:sldId id="268" r:id="rId15"/>
    <p:sldId id="295" r:id="rId16"/>
    <p:sldId id="279" r:id="rId17"/>
  </p:sldIdLst>
  <p:sldSz cx="9144000" cy="5143500" type="screen16x9"/>
  <p:notesSz cx="6858000" cy="9144000"/>
  <p:embeddedFontLst>
    <p:embeddedFont>
      <p:font typeface="Blackadder ITC" panose="04020505051007020D02" pitchFamily="82" charset="0"/>
      <p:regular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  <p:embeddedFont>
      <p:font typeface="Quicksand Medium" panose="00000600000000000000" pitchFamily="2" charset="0"/>
      <p:regular r:id="rId24"/>
    </p:embeddedFont>
    <p:embeddedFont>
      <p:font typeface="Roboto Mono Thin" panose="020B0604020202020204" charset="0"/>
      <p:regular r:id="rId25"/>
      <p:bold r:id="rId26"/>
      <p:italic r:id="rId27"/>
      <p:boldItalic r:id="rId28"/>
    </p:embeddedFont>
    <p:embeddedFont>
      <p:font typeface="Bree Serif" panose="020B0604020202020204" charset="0"/>
      <p:regular r:id="rId29"/>
    </p:embeddedFont>
    <p:embeddedFont>
      <p:font typeface="Agency FB" panose="020B0503020202020204" pitchFamily="34" charset="0"/>
      <p:regular r:id="rId30"/>
      <p:bold r:id="rId31"/>
    </p:embeddedFont>
    <p:embeddedFont>
      <p:font typeface="Cambria" panose="02040503050406030204" pitchFamily="18" charset="0"/>
      <p:regular r:id="rId32"/>
      <p:bold r:id="rId33"/>
      <p:italic r:id="rId34"/>
      <p:boldItalic r:id="rId35"/>
    </p:embeddedFont>
    <p:embeddedFont>
      <p:font typeface="Rockwell" panose="02060603020205020403" pitchFamily="18" charset="0"/>
      <p:regular r:id="rId36"/>
      <p:bold r:id="rId37"/>
      <p:italic r:id="rId38"/>
      <p:boldItalic r:id="rId39"/>
    </p:embeddedFont>
    <p:embeddedFont>
      <p:font typeface="Roboto Black" panose="020B0604020202020204" charset="0"/>
      <p:bold r:id="rId40"/>
      <p:boldItalic r:id="rId41"/>
    </p:embeddedFont>
    <p:embeddedFont>
      <p:font typeface="Roboto Light" panose="020B0604020202020204" charset="0"/>
      <p:regular r:id="rId42"/>
      <p:bold r:id="rId43"/>
      <p:italic r:id="rId44"/>
      <p:boldItalic r:id="rId45"/>
    </p:embeddedFont>
    <p:embeddedFont>
      <p:font typeface="Proxima Nova Semibold" panose="020B0604020202020204" charset="0"/>
      <p:regular r:id="rId46"/>
      <p:bold r:id="rId47"/>
      <p:boldItalic r:id="rId48"/>
    </p:embeddedFont>
    <p:embeddedFont>
      <p:font typeface="Algerian" panose="04020705040A02060702" pitchFamily="82" charset="0"/>
      <p:regular r:id="rId49"/>
    </p:embeddedFont>
    <p:embeddedFont>
      <p:font typeface="Bahnschrift SemiBold SemiConden" panose="020B0502040204020203" pitchFamily="34" charset="0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32B2F"/>
    <a:srgbClr val="15D915"/>
    <a:srgbClr val="66FF33"/>
    <a:srgbClr val="99FF99"/>
    <a:srgbClr val="CD21B9"/>
    <a:srgbClr val="E28C66"/>
    <a:srgbClr val="B791C1"/>
    <a:srgbClr val="FF6699"/>
    <a:srgbClr val="C880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FFF925-2853-4370-92CF-628419EB7AF6}">
  <a:tblStyle styleId="{B7FFF925-2853-4370-92CF-628419EB7A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font" Target="fonts/font29.fntdata"/><Relationship Id="rId50" Type="http://schemas.openxmlformats.org/officeDocument/2006/relationships/font" Target="fonts/font3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font" Target="fonts/font2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font" Target="fonts/font2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font" Target="fonts/font27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font" Target="fonts/font31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font" Target="fonts/font30.fntdata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72754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599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417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bb3dc62fd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bb3dc62fd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992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973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de5f8131e0_0_7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de5f8131e0_0_7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93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093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426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616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807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214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382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846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312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66;p26"/>
          <p:cNvSpPr txBox="1">
            <a:spLocks noGrp="1"/>
          </p:cNvSpPr>
          <p:nvPr>
            <p:ph type="ctrTitle"/>
          </p:nvPr>
        </p:nvSpPr>
        <p:spPr>
          <a:xfrm>
            <a:off x="899506" y="348368"/>
            <a:ext cx="4727700" cy="7151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/>
              <a:t>Presented by</a:t>
            </a:r>
            <a:endParaRPr sz="3600" b="1" dirty="0"/>
          </a:p>
        </p:txBody>
      </p:sp>
      <p:grpSp>
        <p:nvGrpSpPr>
          <p:cNvPr id="4" name="Google Shape;12103;p61"/>
          <p:cNvGrpSpPr/>
          <p:nvPr/>
        </p:nvGrpSpPr>
        <p:grpSpPr>
          <a:xfrm>
            <a:off x="1887322" y="2276042"/>
            <a:ext cx="452280" cy="474997"/>
            <a:chOff x="7144274" y="1500214"/>
            <a:chExt cx="282174" cy="355735"/>
          </a:xfrm>
        </p:grpSpPr>
        <p:sp>
          <p:nvSpPr>
            <p:cNvPr id="5" name="Google Shape;12104;p61"/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105;p61"/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106;p61"/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107;p61"/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108;p61"/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109;p61"/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2128;p61"/>
          <p:cNvGrpSpPr/>
          <p:nvPr/>
        </p:nvGrpSpPr>
        <p:grpSpPr>
          <a:xfrm>
            <a:off x="1889058" y="3063572"/>
            <a:ext cx="450544" cy="474617"/>
            <a:chOff x="5748295" y="1499833"/>
            <a:chExt cx="323294" cy="356115"/>
          </a:xfrm>
        </p:grpSpPr>
        <p:sp>
          <p:nvSpPr>
            <p:cNvPr id="12" name="Google Shape;12129;p61"/>
            <p:cNvSpPr/>
            <p:nvPr/>
          </p:nvSpPr>
          <p:spPr>
            <a:xfrm>
              <a:off x="5871276" y="1611474"/>
              <a:ext cx="10581" cy="16252"/>
            </a:xfrm>
            <a:custGeom>
              <a:avLst/>
              <a:gdLst/>
              <a:ahLst/>
              <a:cxnLst/>
              <a:rect l="l" t="t" r="r" b="b"/>
              <a:pathLst>
                <a:path w="334" h="513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346"/>
                  </a:lnTo>
                  <a:cubicBezTo>
                    <a:pt x="0" y="429"/>
                    <a:pt x="84" y="513"/>
                    <a:pt x="167" y="513"/>
                  </a:cubicBezTo>
                  <a:cubicBezTo>
                    <a:pt x="250" y="513"/>
                    <a:pt x="334" y="429"/>
                    <a:pt x="334" y="346"/>
                  </a:cubicBezTo>
                  <a:lnTo>
                    <a:pt x="334" y="168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130;p61"/>
            <p:cNvSpPr/>
            <p:nvPr/>
          </p:nvSpPr>
          <p:spPr>
            <a:xfrm>
              <a:off x="5938406" y="1611474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346"/>
                  </a:lnTo>
                  <a:cubicBezTo>
                    <a:pt x="1" y="429"/>
                    <a:pt x="72" y="513"/>
                    <a:pt x="167" y="513"/>
                  </a:cubicBezTo>
                  <a:cubicBezTo>
                    <a:pt x="251" y="513"/>
                    <a:pt x="322" y="429"/>
                    <a:pt x="322" y="346"/>
                  </a:cubicBezTo>
                  <a:lnTo>
                    <a:pt x="322" y="168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131;p61"/>
            <p:cNvSpPr/>
            <p:nvPr/>
          </p:nvSpPr>
          <p:spPr>
            <a:xfrm>
              <a:off x="5887116" y="1650820"/>
              <a:ext cx="45683" cy="15777"/>
            </a:xfrm>
            <a:custGeom>
              <a:avLst/>
              <a:gdLst/>
              <a:ahLst/>
              <a:cxnLst/>
              <a:rect l="l" t="t" r="r" b="b"/>
              <a:pathLst>
                <a:path w="1442" h="498" extrusionOk="0">
                  <a:moveTo>
                    <a:pt x="183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0" y="104"/>
                    <a:pt x="0" y="199"/>
                    <a:pt x="60" y="283"/>
                  </a:cubicBezTo>
                  <a:cubicBezTo>
                    <a:pt x="203" y="414"/>
                    <a:pt x="441" y="497"/>
                    <a:pt x="691" y="497"/>
                  </a:cubicBezTo>
                  <a:cubicBezTo>
                    <a:pt x="965" y="497"/>
                    <a:pt x="1203" y="414"/>
                    <a:pt x="1334" y="283"/>
                  </a:cubicBezTo>
                  <a:cubicBezTo>
                    <a:pt x="1441" y="199"/>
                    <a:pt x="1441" y="104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1" y="45"/>
                  </a:cubicBezTo>
                  <a:cubicBezTo>
                    <a:pt x="1072" y="104"/>
                    <a:pt x="917" y="176"/>
                    <a:pt x="715" y="176"/>
                  </a:cubicBezTo>
                  <a:cubicBezTo>
                    <a:pt x="500" y="176"/>
                    <a:pt x="358" y="104"/>
                    <a:pt x="298" y="45"/>
                  </a:cubicBezTo>
                  <a:cubicBezTo>
                    <a:pt x="268" y="15"/>
                    <a:pt x="227" y="0"/>
                    <a:pt x="1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132;p61"/>
            <p:cNvSpPr/>
            <p:nvPr/>
          </p:nvSpPr>
          <p:spPr>
            <a:xfrm>
              <a:off x="5748295" y="1499833"/>
              <a:ext cx="323294" cy="355355"/>
            </a:xfrm>
            <a:custGeom>
              <a:avLst/>
              <a:gdLst/>
              <a:ahLst/>
              <a:cxnLst/>
              <a:rect l="l" t="t" r="r" b="b"/>
              <a:pathLst>
                <a:path w="10205" h="11217" extrusionOk="0">
                  <a:moveTo>
                    <a:pt x="7026" y="334"/>
                  </a:moveTo>
                  <a:cubicBezTo>
                    <a:pt x="7323" y="334"/>
                    <a:pt x="7561" y="572"/>
                    <a:pt x="7561" y="870"/>
                  </a:cubicBezTo>
                  <a:lnTo>
                    <a:pt x="7561" y="3346"/>
                  </a:lnTo>
                  <a:lnTo>
                    <a:pt x="7371" y="3346"/>
                  </a:lnTo>
                  <a:cubicBezTo>
                    <a:pt x="7264" y="3346"/>
                    <a:pt x="7180" y="3251"/>
                    <a:pt x="7180" y="3156"/>
                  </a:cubicBezTo>
                  <a:lnTo>
                    <a:pt x="7180" y="2632"/>
                  </a:lnTo>
                  <a:cubicBezTo>
                    <a:pt x="7180" y="2156"/>
                    <a:pt x="6787" y="1763"/>
                    <a:pt x="6311" y="1763"/>
                  </a:cubicBezTo>
                  <a:lnTo>
                    <a:pt x="4561" y="1763"/>
                  </a:lnTo>
                  <a:cubicBezTo>
                    <a:pt x="4466" y="1763"/>
                    <a:pt x="4394" y="1846"/>
                    <a:pt x="4394" y="1929"/>
                  </a:cubicBezTo>
                  <a:cubicBezTo>
                    <a:pt x="4394" y="2025"/>
                    <a:pt x="4466" y="2096"/>
                    <a:pt x="4561" y="2096"/>
                  </a:cubicBezTo>
                  <a:lnTo>
                    <a:pt x="6311" y="2096"/>
                  </a:lnTo>
                  <a:cubicBezTo>
                    <a:pt x="6609" y="2096"/>
                    <a:pt x="6847" y="2334"/>
                    <a:pt x="6847" y="2632"/>
                  </a:cubicBezTo>
                  <a:lnTo>
                    <a:pt x="6847" y="3156"/>
                  </a:lnTo>
                  <a:cubicBezTo>
                    <a:pt x="6847" y="3441"/>
                    <a:pt x="7085" y="3680"/>
                    <a:pt x="7371" y="3680"/>
                  </a:cubicBezTo>
                  <a:lnTo>
                    <a:pt x="7633" y="3680"/>
                  </a:lnTo>
                  <a:cubicBezTo>
                    <a:pt x="7704" y="3680"/>
                    <a:pt x="7788" y="3703"/>
                    <a:pt x="7847" y="3763"/>
                  </a:cubicBezTo>
                  <a:cubicBezTo>
                    <a:pt x="7907" y="3822"/>
                    <a:pt x="7919" y="3894"/>
                    <a:pt x="7919" y="3977"/>
                  </a:cubicBezTo>
                  <a:cubicBezTo>
                    <a:pt x="7907" y="4108"/>
                    <a:pt x="7776" y="4227"/>
                    <a:pt x="7621" y="4227"/>
                  </a:cubicBezTo>
                  <a:lnTo>
                    <a:pt x="7549" y="4227"/>
                  </a:lnTo>
                  <a:lnTo>
                    <a:pt x="7549" y="4215"/>
                  </a:lnTo>
                  <a:cubicBezTo>
                    <a:pt x="7549" y="4120"/>
                    <a:pt x="7478" y="4049"/>
                    <a:pt x="7383" y="4049"/>
                  </a:cubicBezTo>
                  <a:cubicBezTo>
                    <a:pt x="7299" y="4049"/>
                    <a:pt x="7216" y="4120"/>
                    <a:pt x="7216" y="4215"/>
                  </a:cubicBezTo>
                  <a:cubicBezTo>
                    <a:pt x="7216" y="5370"/>
                    <a:pt x="6264" y="6323"/>
                    <a:pt x="5109" y="6323"/>
                  </a:cubicBezTo>
                  <a:cubicBezTo>
                    <a:pt x="5101" y="6323"/>
                    <a:pt x="5094" y="6323"/>
                    <a:pt x="5087" y="6323"/>
                  </a:cubicBezTo>
                  <a:cubicBezTo>
                    <a:pt x="3930" y="6323"/>
                    <a:pt x="2989" y="5375"/>
                    <a:pt x="2989" y="4215"/>
                  </a:cubicBezTo>
                  <a:cubicBezTo>
                    <a:pt x="2989" y="4120"/>
                    <a:pt x="2918" y="4049"/>
                    <a:pt x="2835" y="4049"/>
                  </a:cubicBezTo>
                  <a:cubicBezTo>
                    <a:pt x="2739" y="4049"/>
                    <a:pt x="2668" y="4120"/>
                    <a:pt x="2668" y="4215"/>
                  </a:cubicBezTo>
                  <a:lnTo>
                    <a:pt x="2668" y="4227"/>
                  </a:lnTo>
                  <a:lnTo>
                    <a:pt x="2561" y="4227"/>
                  </a:lnTo>
                  <a:cubicBezTo>
                    <a:pt x="2489" y="4227"/>
                    <a:pt x="2418" y="4192"/>
                    <a:pt x="2358" y="4132"/>
                  </a:cubicBezTo>
                  <a:cubicBezTo>
                    <a:pt x="2299" y="4073"/>
                    <a:pt x="2275" y="4001"/>
                    <a:pt x="2275" y="3930"/>
                  </a:cubicBezTo>
                  <a:cubicBezTo>
                    <a:pt x="2299" y="3799"/>
                    <a:pt x="2430" y="3680"/>
                    <a:pt x="2573" y="3680"/>
                  </a:cubicBezTo>
                  <a:lnTo>
                    <a:pt x="2811" y="3680"/>
                  </a:lnTo>
                  <a:cubicBezTo>
                    <a:pt x="3097" y="3680"/>
                    <a:pt x="3335" y="3441"/>
                    <a:pt x="3335" y="3156"/>
                  </a:cubicBezTo>
                  <a:lnTo>
                    <a:pt x="3335" y="2632"/>
                  </a:lnTo>
                  <a:cubicBezTo>
                    <a:pt x="3335" y="2334"/>
                    <a:pt x="3573" y="2096"/>
                    <a:pt x="3870" y="2096"/>
                  </a:cubicBezTo>
                  <a:cubicBezTo>
                    <a:pt x="3954" y="2096"/>
                    <a:pt x="4037" y="2025"/>
                    <a:pt x="4037" y="1929"/>
                  </a:cubicBezTo>
                  <a:cubicBezTo>
                    <a:pt x="4037" y="1846"/>
                    <a:pt x="3954" y="1763"/>
                    <a:pt x="3870" y="1763"/>
                  </a:cubicBezTo>
                  <a:cubicBezTo>
                    <a:pt x="3394" y="1763"/>
                    <a:pt x="3013" y="2156"/>
                    <a:pt x="3013" y="2632"/>
                  </a:cubicBezTo>
                  <a:lnTo>
                    <a:pt x="3013" y="3156"/>
                  </a:lnTo>
                  <a:cubicBezTo>
                    <a:pt x="3013" y="3251"/>
                    <a:pt x="2918" y="3346"/>
                    <a:pt x="2811" y="3346"/>
                  </a:cubicBezTo>
                  <a:lnTo>
                    <a:pt x="2620" y="3346"/>
                  </a:lnTo>
                  <a:lnTo>
                    <a:pt x="2620" y="870"/>
                  </a:lnTo>
                  <a:cubicBezTo>
                    <a:pt x="2620" y="572"/>
                    <a:pt x="2858" y="334"/>
                    <a:pt x="3156" y="334"/>
                  </a:cubicBezTo>
                  <a:close/>
                  <a:moveTo>
                    <a:pt x="6549" y="6204"/>
                  </a:moveTo>
                  <a:lnTo>
                    <a:pt x="6549" y="6632"/>
                  </a:lnTo>
                  <a:cubicBezTo>
                    <a:pt x="6549" y="6811"/>
                    <a:pt x="6621" y="6990"/>
                    <a:pt x="6764" y="7121"/>
                  </a:cubicBezTo>
                  <a:lnTo>
                    <a:pt x="7085" y="7454"/>
                  </a:lnTo>
                  <a:lnTo>
                    <a:pt x="7085" y="8085"/>
                  </a:lnTo>
                  <a:lnTo>
                    <a:pt x="7061" y="8085"/>
                  </a:lnTo>
                  <a:cubicBezTo>
                    <a:pt x="7061" y="9097"/>
                    <a:pt x="6264" y="9930"/>
                    <a:pt x="5287" y="10014"/>
                  </a:cubicBezTo>
                  <a:lnTo>
                    <a:pt x="5287" y="9835"/>
                  </a:lnTo>
                  <a:cubicBezTo>
                    <a:pt x="5287" y="9752"/>
                    <a:pt x="5204" y="9668"/>
                    <a:pt x="5121" y="9668"/>
                  </a:cubicBezTo>
                  <a:cubicBezTo>
                    <a:pt x="5037" y="9668"/>
                    <a:pt x="4954" y="9752"/>
                    <a:pt x="4954" y="9835"/>
                  </a:cubicBezTo>
                  <a:lnTo>
                    <a:pt x="4954" y="10014"/>
                  </a:lnTo>
                  <a:cubicBezTo>
                    <a:pt x="3966" y="9930"/>
                    <a:pt x="3192" y="9097"/>
                    <a:pt x="3192" y="8085"/>
                  </a:cubicBezTo>
                  <a:lnTo>
                    <a:pt x="3192" y="7442"/>
                  </a:lnTo>
                  <a:lnTo>
                    <a:pt x="3513" y="7109"/>
                  </a:lnTo>
                  <a:cubicBezTo>
                    <a:pt x="3644" y="6978"/>
                    <a:pt x="3728" y="6811"/>
                    <a:pt x="3728" y="6620"/>
                  </a:cubicBezTo>
                  <a:lnTo>
                    <a:pt x="3728" y="6204"/>
                  </a:lnTo>
                  <a:cubicBezTo>
                    <a:pt x="4120" y="6489"/>
                    <a:pt x="4621" y="6668"/>
                    <a:pt x="5132" y="6668"/>
                  </a:cubicBezTo>
                  <a:cubicBezTo>
                    <a:pt x="5668" y="6668"/>
                    <a:pt x="6145" y="6501"/>
                    <a:pt x="6549" y="6204"/>
                  </a:cubicBezTo>
                  <a:close/>
                  <a:moveTo>
                    <a:pt x="3168" y="1"/>
                  </a:moveTo>
                  <a:cubicBezTo>
                    <a:pt x="2692" y="1"/>
                    <a:pt x="2311" y="382"/>
                    <a:pt x="2311" y="858"/>
                  </a:cubicBezTo>
                  <a:lnTo>
                    <a:pt x="2311" y="3394"/>
                  </a:lnTo>
                  <a:cubicBezTo>
                    <a:pt x="2120" y="3477"/>
                    <a:pt x="1977" y="3656"/>
                    <a:pt x="1965" y="3870"/>
                  </a:cubicBezTo>
                  <a:cubicBezTo>
                    <a:pt x="1954" y="4037"/>
                    <a:pt x="2013" y="4215"/>
                    <a:pt x="2120" y="4334"/>
                  </a:cubicBezTo>
                  <a:cubicBezTo>
                    <a:pt x="2239" y="4454"/>
                    <a:pt x="2394" y="4525"/>
                    <a:pt x="2561" y="4525"/>
                  </a:cubicBezTo>
                  <a:lnTo>
                    <a:pt x="2680" y="4525"/>
                  </a:lnTo>
                  <a:cubicBezTo>
                    <a:pt x="2751" y="5049"/>
                    <a:pt x="2989" y="5525"/>
                    <a:pt x="3347" y="5894"/>
                  </a:cubicBezTo>
                  <a:lnTo>
                    <a:pt x="3347" y="6609"/>
                  </a:lnTo>
                  <a:cubicBezTo>
                    <a:pt x="3347" y="6716"/>
                    <a:pt x="3311" y="6799"/>
                    <a:pt x="3251" y="6859"/>
                  </a:cubicBezTo>
                  <a:lnTo>
                    <a:pt x="2632" y="7466"/>
                  </a:lnTo>
                  <a:cubicBezTo>
                    <a:pt x="2573" y="7525"/>
                    <a:pt x="2513" y="7561"/>
                    <a:pt x="2442" y="7573"/>
                  </a:cubicBezTo>
                  <a:lnTo>
                    <a:pt x="1299" y="7787"/>
                  </a:lnTo>
                  <a:cubicBezTo>
                    <a:pt x="549" y="7918"/>
                    <a:pt x="1" y="8573"/>
                    <a:pt x="1" y="9335"/>
                  </a:cubicBezTo>
                  <a:lnTo>
                    <a:pt x="1" y="11038"/>
                  </a:lnTo>
                  <a:cubicBezTo>
                    <a:pt x="1" y="11133"/>
                    <a:pt x="72" y="11204"/>
                    <a:pt x="168" y="11204"/>
                  </a:cubicBezTo>
                  <a:cubicBezTo>
                    <a:pt x="251" y="11204"/>
                    <a:pt x="334" y="11133"/>
                    <a:pt x="334" y="11038"/>
                  </a:cubicBezTo>
                  <a:lnTo>
                    <a:pt x="334" y="9335"/>
                  </a:lnTo>
                  <a:cubicBezTo>
                    <a:pt x="334" y="8740"/>
                    <a:pt x="763" y="8216"/>
                    <a:pt x="1358" y="8109"/>
                  </a:cubicBezTo>
                  <a:lnTo>
                    <a:pt x="2120" y="7978"/>
                  </a:lnTo>
                  <a:lnTo>
                    <a:pt x="2120" y="11061"/>
                  </a:lnTo>
                  <a:cubicBezTo>
                    <a:pt x="2120" y="11145"/>
                    <a:pt x="2192" y="11216"/>
                    <a:pt x="2275" y="11216"/>
                  </a:cubicBezTo>
                  <a:cubicBezTo>
                    <a:pt x="2370" y="11216"/>
                    <a:pt x="2442" y="11145"/>
                    <a:pt x="2442" y="11061"/>
                  </a:cubicBezTo>
                  <a:lnTo>
                    <a:pt x="2442" y="7918"/>
                  </a:lnTo>
                  <a:lnTo>
                    <a:pt x="2501" y="7894"/>
                  </a:lnTo>
                  <a:cubicBezTo>
                    <a:pt x="2620" y="7883"/>
                    <a:pt x="2727" y="7823"/>
                    <a:pt x="2835" y="7752"/>
                  </a:cubicBezTo>
                  <a:lnTo>
                    <a:pt x="2835" y="8061"/>
                  </a:lnTo>
                  <a:cubicBezTo>
                    <a:pt x="2835" y="9311"/>
                    <a:pt x="3847" y="10347"/>
                    <a:pt x="5109" y="10347"/>
                  </a:cubicBezTo>
                  <a:cubicBezTo>
                    <a:pt x="6359" y="10347"/>
                    <a:pt x="7383" y="9335"/>
                    <a:pt x="7383" y="8061"/>
                  </a:cubicBezTo>
                  <a:lnTo>
                    <a:pt x="7383" y="7752"/>
                  </a:lnTo>
                  <a:cubicBezTo>
                    <a:pt x="7478" y="7823"/>
                    <a:pt x="7597" y="7883"/>
                    <a:pt x="7716" y="7894"/>
                  </a:cubicBezTo>
                  <a:lnTo>
                    <a:pt x="7776" y="7918"/>
                  </a:lnTo>
                  <a:lnTo>
                    <a:pt x="7776" y="8240"/>
                  </a:lnTo>
                  <a:cubicBezTo>
                    <a:pt x="7776" y="8335"/>
                    <a:pt x="7847" y="8406"/>
                    <a:pt x="7930" y="8406"/>
                  </a:cubicBezTo>
                  <a:cubicBezTo>
                    <a:pt x="8026" y="8406"/>
                    <a:pt x="8097" y="8335"/>
                    <a:pt x="8097" y="8240"/>
                  </a:cubicBezTo>
                  <a:lnTo>
                    <a:pt x="8097" y="7978"/>
                  </a:lnTo>
                  <a:lnTo>
                    <a:pt x="8859" y="8109"/>
                  </a:lnTo>
                  <a:cubicBezTo>
                    <a:pt x="9454" y="8216"/>
                    <a:pt x="9883" y="8728"/>
                    <a:pt x="9883" y="9323"/>
                  </a:cubicBezTo>
                  <a:lnTo>
                    <a:pt x="9883" y="11038"/>
                  </a:lnTo>
                  <a:cubicBezTo>
                    <a:pt x="9883" y="11133"/>
                    <a:pt x="9955" y="11204"/>
                    <a:pt x="10050" y="11204"/>
                  </a:cubicBezTo>
                  <a:cubicBezTo>
                    <a:pt x="10133" y="11204"/>
                    <a:pt x="10205" y="11133"/>
                    <a:pt x="10205" y="11038"/>
                  </a:cubicBezTo>
                  <a:lnTo>
                    <a:pt x="10205" y="9323"/>
                  </a:lnTo>
                  <a:cubicBezTo>
                    <a:pt x="10181" y="8585"/>
                    <a:pt x="9645" y="7930"/>
                    <a:pt x="8907" y="7799"/>
                  </a:cubicBezTo>
                  <a:lnTo>
                    <a:pt x="7752" y="7585"/>
                  </a:lnTo>
                  <a:cubicBezTo>
                    <a:pt x="7680" y="7573"/>
                    <a:pt x="7621" y="7549"/>
                    <a:pt x="7561" y="7490"/>
                  </a:cubicBezTo>
                  <a:lnTo>
                    <a:pt x="6954" y="6870"/>
                  </a:lnTo>
                  <a:cubicBezTo>
                    <a:pt x="6883" y="6799"/>
                    <a:pt x="6847" y="6716"/>
                    <a:pt x="6847" y="6620"/>
                  </a:cubicBezTo>
                  <a:lnTo>
                    <a:pt x="6847" y="5906"/>
                  </a:lnTo>
                  <a:cubicBezTo>
                    <a:pt x="7204" y="5549"/>
                    <a:pt x="7442" y="5073"/>
                    <a:pt x="7514" y="4537"/>
                  </a:cubicBezTo>
                  <a:lnTo>
                    <a:pt x="7621" y="4537"/>
                  </a:lnTo>
                  <a:cubicBezTo>
                    <a:pt x="7954" y="4537"/>
                    <a:pt x="8216" y="4299"/>
                    <a:pt x="8252" y="4001"/>
                  </a:cubicBezTo>
                  <a:cubicBezTo>
                    <a:pt x="8264" y="3834"/>
                    <a:pt x="8204" y="3656"/>
                    <a:pt x="8097" y="3537"/>
                  </a:cubicBezTo>
                  <a:cubicBezTo>
                    <a:pt x="8038" y="3477"/>
                    <a:pt x="7978" y="3441"/>
                    <a:pt x="7907" y="3394"/>
                  </a:cubicBezTo>
                  <a:lnTo>
                    <a:pt x="7907" y="858"/>
                  </a:lnTo>
                  <a:cubicBezTo>
                    <a:pt x="7907" y="382"/>
                    <a:pt x="7514" y="1"/>
                    <a:pt x="70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6" name="Google Shape;12133;p61"/>
            <p:cNvSpPr/>
            <p:nvPr/>
          </p:nvSpPr>
          <p:spPr>
            <a:xfrm>
              <a:off x="5865225" y="1594842"/>
              <a:ext cx="22683" cy="12894"/>
            </a:xfrm>
            <a:custGeom>
              <a:avLst/>
              <a:gdLst/>
              <a:ahLst/>
              <a:cxnLst/>
              <a:rect l="l" t="t" r="r" b="b"/>
              <a:pathLst>
                <a:path w="716" h="407" extrusionOk="0">
                  <a:moveTo>
                    <a:pt x="191" y="0"/>
                  </a:moveTo>
                  <a:cubicBezTo>
                    <a:pt x="104" y="0"/>
                    <a:pt x="24" y="58"/>
                    <a:pt x="13" y="145"/>
                  </a:cubicBezTo>
                  <a:cubicBezTo>
                    <a:pt x="1" y="228"/>
                    <a:pt x="60" y="323"/>
                    <a:pt x="156" y="335"/>
                  </a:cubicBezTo>
                  <a:lnTo>
                    <a:pt x="513" y="407"/>
                  </a:lnTo>
                  <a:lnTo>
                    <a:pt x="537" y="407"/>
                  </a:lnTo>
                  <a:cubicBezTo>
                    <a:pt x="608" y="407"/>
                    <a:pt x="691" y="347"/>
                    <a:pt x="703" y="276"/>
                  </a:cubicBezTo>
                  <a:cubicBezTo>
                    <a:pt x="715" y="181"/>
                    <a:pt x="656" y="97"/>
                    <a:pt x="572" y="85"/>
                  </a:cubicBezTo>
                  <a:lnTo>
                    <a:pt x="215" y="2"/>
                  </a:lnTo>
                  <a:cubicBezTo>
                    <a:pt x="207" y="1"/>
                    <a:pt x="199" y="0"/>
                    <a:pt x="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134;p61"/>
            <p:cNvSpPr/>
            <p:nvPr/>
          </p:nvSpPr>
          <p:spPr>
            <a:xfrm>
              <a:off x="5931627" y="1594462"/>
              <a:ext cx="23412" cy="12894"/>
            </a:xfrm>
            <a:custGeom>
              <a:avLst/>
              <a:gdLst/>
              <a:ahLst/>
              <a:cxnLst/>
              <a:rect l="l" t="t" r="r" b="b"/>
              <a:pathLst>
                <a:path w="739" h="407" extrusionOk="0">
                  <a:moveTo>
                    <a:pt x="534" y="1"/>
                  </a:moveTo>
                  <a:cubicBezTo>
                    <a:pt x="527" y="1"/>
                    <a:pt x="519" y="1"/>
                    <a:pt x="512" y="2"/>
                  </a:cubicBezTo>
                  <a:lnTo>
                    <a:pt x="155" y="73"/>
                  </a:lnTo>
                  <a:cubicBezTo>
                    <a:pt x="60" y="97"/>
                    <a:pt x="0" y="181"/>
                    <a:pt x="12" y="276"/>
                  </a:cubicBezTo>
                  <a:cubicBezTo>
                    <a:pt x="36" y="347"/>
                    <a:pt x="107" y="407"/>
                    <a:pt x="179" y="407"/>
                  </a:cubicBezTo>
                  <a:lnTo>
                    <a:pt x="215" y="407"/>
                  </a:lnTo>
                  <a:lnTo>
                    <a:pt x="572" y="335"/>
                  </a:lnTo>
                  <a:cubicBezTo>
                    <a:pt x="679" y="312"/>
                    <a:pt x="739" y="228"/>
                    <a:pt x="703" y="133"/>
                  </a:cubicBezTo>
                  <a:cubicBezTo>
                    <a:pt x="692" y="57"/>
                    <a:pt x="611" y="1"/>
                    <a:pt x="5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135;p61"/>
            <p:cNvSpPr/>
            <p:nvPr/>
          </p:nvSpPr>
          <p:spPr>
            <a:xfrm>
              <a:off x="5993846" y="1778586"/>
              <a:ext cx="10613" cy="77363"/>
            </a:xfrm>
            <a:custGeom>
              <a:avLst/>
              <a:gdLst/>
              <a:ahLst/>
              <a:cxnLst/>
              <a:rect l="l" t="t" r="r" b="b"/>
              <a:pathLst>
                <a:path w="335" h="2442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2274"/>
                  </a:lnTo>
                  <a:cubicBezTo>
                    <a:pt x="1" y="2358"/>
                    <a:pt x="84" y="2441"/>
                    <a:pt x="168" y="2441"/>
                  </a:cubicBezTo>
                  <a:cubicBezTo>
                    <a:pt x="251" y="2441"/>
                    <a:pt x="334" y="2358"/>
                    <a:pt x="334" y="2274"/>
                  </a:cubicBezTo>
                  <a:lnTo>
                    <a:pt x="334" y="155"/>
                  </a:lnTo>
                  <a:cubicBezTo>
                    <a:pt x="334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600678" y="2247380"/>
            <a:ext cx="4220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JOY PAL - 201002418</a:t>
            </a:r>
            <a:endParaRPr lang="en-US" sz="28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16367" y="3039271"/>
            <a:ext cx="4439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Md </a:t>
            </a:r>
            <a:r>
              <a:rPr lang="en-US" sz="2800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Aminul</a:t>
            </a:r>
            <a:r>
              <a:rPr lang="en-US" sz="28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Islam - 183002137</a:t>
            </a:r>
            <a:endParaRPr lang="en-US" sz="28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grpSp>
        <p:nvGrpSpPr>
          <p:cNvPr id="31" name="Google Shape;7098;p54"/>
          <p:cNvGrpSpPr/>
          <p:nvPr/>
        </p:nvGrpSpPr>
        <p:grpSpPr>
          <a:xfrm>
            <a:off x="328999" y="531378"/>
            <a:ext cx="307231" cy="349133"/>
            <a:chOff x="5736525" y="3963700"/>
            <a:chExt cx="259925" cy="295375"/>
          </a:xfrm>
        </p:grpSpPr>
        <p:sp>
          <p:nvSpPr>
            <p:cNvPr id="32" name="Google Shape;7099;p54"/>
            <p:cNvSpPr/>
            <p:nvPr/>
          </p:nvSpPr>
          <p:spPr>
            <a:xfrm>
              <a:off x="5736525" y="4153525"/>
              <a:ext cx="121300" cy="105550"/>
            </a:xfrm>
            <a:custGeom>
              <a:avLst/>
              <a:gdLst/>
              <a:ahLst/>
              <a:cxnLst/>
              <a:rect l="l" t="t" r="r" b="b"/>
              <a:pathLst>
                <a:path w="4852" h="4222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3875"/>
                  </a:lnTo>
                  <a:cubicBezTo>
                    <a:pt x="0" y="4064"/>
                    <a:pt x="158" y="4222"/>
                    <a:pt x="378" y="4222"/>
                  </a:cubicBezTo>
                  <a:lnTo>
                    <a:pt x="4852" y="4222"/>
                  </a:lnTo>
                  <a:lnTo>
                    <a:pt x="4852" y="2584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100;p54"/>
            <p:cNvSpPr/>
            <p:nvPr/>
          </p:nvSpPr>
          <p:spPr>
            <a:xfrm>
              <a:off x="5833400" y="4168475"/>
              <a:ext cx="66975" cy="33900"/>
            </a:xfrm>
            <a:custGeom>
              <a:avLst/>
              <a:gdLst/>
              <a:ahLst/>
              <a:cxnLst/>
              <a:rect l="l" t="t" r="r" b="b"/>
              <a:pathLst>
                <a:path w="2679" h="1356" extrusionOk="0">
                  <a:moveTo>
                    <a:pt x="2678" y="1"/>
                  </a:moveTo>
                  <a:lnTo>
                    <a:pt x="2678" y="1"/>
                  </a:lnTo>
                  <a:cubicBezTo>
                    <a:pt x="2458" y="32"/>
                    <a:pt x="2237" y="127"/>
                    <a:pt x="1985" y="127"/>
                  </a:cubicBezTo>
                  <a:lnTo>
                    <a:pt x="662" y="127"/>
                  </a:lnTo>
                  <a:cubicBezTo>
                    <a:pt x="441" y="127"/>
                    <a:pt x="221" y="95"/>
                    <a:pt x="0" y="1"/>
                  </a:cubicBezTo>
                  <a:lnTo>
                    <a:pt x="0" y="1"/>
                  </a:lnTo>
                  <a:lnTo>
                    <a:pt x="1323" y="1355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101;p54"/>
            <p:cNvSpPr/>
            <p:nvPr/>
          </p:nvSpPr>
          <p:spPr>
            <a:xfrm>
              <a:off x="5875925" y="4153525"/>
              <a:ext cx="120525" cy="105550"/>
            </a:xfrm>
            <a:custGeom>
              <a:avLst/>
              <a:gdLst/>
              <a:ahLst/>
              <a:cxnLst/>
              <a:rect l="l" t="t" r="r" b="b"/>
              <a:pathLst>
                <a:path w="4821" h="4222" extrusionOk="0">
                  <a:moveTo>
                    <a:pt x="2426" y="2048"/>
                  </a:moveTo>
                  <a:cubicBezTo>
                    <a:pt x="2615" y="2048"/>
                    <a:pt x="2773" y="2205"/>
                    <a:pt x="2773" y="2426"/>
                  </a:cubicBezTo>
                  <a:cubicBezTo>
                    <a:pt x="2773" y="2615"/>
                    <a:pt x="2615" y="2773"/>
                    <a:pt x="2426" y="2773"/>
                  </a:cubicBezTo>
                  <a:lnTo>
                    <a:pt x="1733" y="2773"/>
                  </a:lnTo>
                  <a:cubicBezTo>
                    <a:pt x="1513" y="2773"/>
                    <a:pt x="1355" y="2615"/>
                    <a:pt x="1355" y="2426"/>
                  </a:cubicBezTo>
                  <a:cubicBezTo>
                    <a:pt x="1355" y="2205"/>
                    <a:pt x="1513" y="2048"/>
                    <a:pt x="1733" y="2048"/>
                  </a:cubicBezTo>
                  <a:close/>
                  <a:moveTo>
                    <a:pt x="2552" y="0"/>
                  </a:moveTo>
                  <a:lnTo>
                    <a:pt x="1" y="2584"/>
                  </a:lnTo>
                  <a:lnTo>
                    <a:pt x="1" y="4222"/>
                  </a:lnTo>
                  <a:lnTo>
                    <a:pt x="4474" y="4222"/>
                  </a:lnTo>
                  <a:cubicBezTo>
                    <a:pt x="4663" y="4222"/>
                    <a:pt x="4821" y="4064"/>
                    <a:pt x="4821" y="3875"/>
                  </a:cubicBezTo>
                  <a:lnTo>
                    <a:pt x="4821" y="1733"/>
                  </a:lnTo>
                  <a:cubicBezTo>
                    <a:pt x="4821" y="788"/>
                    <a:pt x="4033" y="0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102;p54"/>
            <p:cNvSpPr/>
            <p:nvPr/>
          </p:nvSpPr>
          <p:spPr>
            <a:xfrm>
              <a:off x="5754625" y="3963700"/>
              <a:ext cx="224500" cy="154400"/>
            </a:xfrm>
            <a:custGeom>
              <a:avLst/>
              <a:gdLst/>
              <a:ahLst/>
              <a:cxnLst/>
              <a:rect l="l" t="t" r="r" b="b"/>
              <a:pathLst>
                <a:path w="8980" h="6176" extrusionOk="0">
                  <a:moveTo>
                    <a:pt x="3120" y="1"/>
                  </a:moveTo>
                  <a:cubicBezTo>
                    <a:pt x="1387" y="1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5325"/>
                    <a:pt x="568" y="6018"/>
                    <a:pt x="1355" y="6175"/>
                  </a:cubicBezTo>
                  <a:lnTo>
                    <a:pt x="1355" y="2773"/>
                  </a:lnTo>
                  <a:lnTo>
                    <a:pt x="1009" y="2773"/>
                  </a:lnTo>
                  <a:cubicBezTo>
                    <a:pt x="914" y="2773"/>
                    <a:pt x="820" y="2804"/>
                    <a:pt x="694" y="2804"/>
                  </a:cubicBezTo>
                  <a:cubicBezTo>
                    <a:pt x="851" y="1607"/>
                    <a:pt x="1860" y="662"/>
                    <a:pt x="3120" y="662"/>
                  </a:cubicBezTo>
                  <a:lnTo>
                    <a:pt x="5861" y="662"/>
                  </a:lnTo>
                  <a:cubicBezTo>
                    <a:pt x="7089" y="662"/>
                    <a:pt x="8098" y="1607"/>
                    <a:pt x="8255" y="2804"/>
                  </a:cubicBezTo>
                  <a:cubicBezTo>
                    <a:pt x="8161" y="2773"/>
                    <a:pt x="8066" y="2773"/>
                    <a:pt x="7940" y="2773"/>
                  </a:cubicBezTo>
                  <a:lnTo>
                    <a:pt x="7593" y="2773"/>
                  </a:lnTo>
                  <a:lnTo>
                    <a:pt x="7593" y="6175"/>
                  </a:lnTo>
                  <a:cubicBezTo>
                    <a:pt x="8381" y="6018"/>
                    <a:pt x="8980" y="5325"/>
                    <a:pt x="8980" y="4506"/>
                  </a:cubicBezTo>
                  <a:lnTo>
                    <a:pt x="8980" y="3119"/>
                  </a:lnTo>
                  <a:cubicBezTo>
                    <a:pt x="8980" y="1387"/>
                    <a:pt x="7562" y="1"/>
                    <a:pt x="58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103;p54"/>
            <p:cNvSpPr/>
            <p:nvPr/>
          </p:nvSpPr>
          <p:spPr>
            <a:xfrm>
              <a:off x="5806625" y="3998350"/>
              <a:ext cx="69325" cy="52025"/>
            </a:xfrm>
            <a:custGeom>
              <a:avLst/>
              <a:gdLst/>
              <a:ahLst/>
              <a:cxnLst/>
              <a:rect l="l" t="t" r="r" b="b"/>
              <a:pathLst>
                <a:path w="2773" h="2081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lnTo>
                    <a:pt x="0" y="2080"/>
                  </a:lnTo>
                  <a:lnTo>
                    <a:pt x="1733" y="2080"/>
                  </a:lnTo>
                  <a:cubicBezTo>
                    <a:pt x="2300" y="2049"/>
                    <a:pt x="2773" y="1607"/>
                    <a:pt x="2773" y="100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104;p54"/>
            <p:cNvSpPr/>
            <p:nvPr/>
          </p:nvSpPr>
          <p:spPr>
            <a:xfrm>
              <a:off x="5893250" y="3999150"/>
              <a:ext cx="34675" cy="51225"/>
            </a:xfrm>
            <a:custGeom>
              <a:avLst/>
              <a:gdLst/>
              <a:ahLst/>
              <a:cxnLst/>
              <a:rect l="l" t="t" r="r" b="b"/>
              <a:pathLst>
                <a:path w="1387" h="2049" extrusionOk="0">
                  <a:moveTo>
                    <a:pt x="1" y="0"/>
                  </a:moveTo>
                  <a:lnTo>
                    <a:pt x="1" y="1040"/>
                  </a:lnTo>
                  <a:cubicBezTo>
                    <a:pt x="1" y="1607"/>
                    <a:pt x="473" y="2048"/>
                    <a:pt x="1040" y="2048"/>
                  </a:cubicBezTo>
                  <a:lnTo>
                    <a:pt x="1387" y="2048"/>
                  </a:lnTo>
                  <a:lnTo>
                    <a:pt x="1387" y="1701"/>
                  </a:lnTo>
                  <a:cubicBezTo>
                    <a:pt x="1387" y="882"/>
                    <a:pt x="788" y="158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105;p54"/>
            <p:cNvSpPr/>
            <p:nvPr/>
          </p:nvSpPr>
          <p:spPr>
            <a:xfrm>
              <a:off x="5806625" y="4049550"/>
              <a:ext cx="121300" cy="104000"/>
            </a:xfrm>
            <a:custGeom>
              <a:avLst/>
              <a:gdLst/>
              <a:ahLst/>
              <a:cxnLst/>
              <a:rect l="l" t="t" r="r" b="b"/>
              <a:pathLst>
                <a:path w="4852" h="4160" extrusionOk="0">
                  <a:moveTo>
                    <a:pt x="3119" y="1"/>
                  </a:moveTo>
                  <a:cubicBezTo>
                    <a:pt x="2804" y="442"/>
                    <a:pt x="2300" y="694"/>
                    <a:pt x="1733" y="694"/>
                  </a:cubicBezTo>
                  <a:lnTo>
                    <a:pt x="0" y="694"/>
                  </a:lnTo>
                  <a:lnTo>
                    <a:pt x="0" y="2426"/>
                  </a:lnTo>
                  <a:cubicBezTo>
                    <a:pt x="0" y="3372"/>
                    <a:pt x="788" y="4159"/>
                    <a:pt x="1733" y="4159"/>
                  </a:cubicBezTo>
                  <a:lnTo>
                    <a:pt x="3119" y="4159"/>
                  </a:lnTo>
                  <a:cubicBezTo>
                    <a:pt x="4064" y="4159"/>
                    <a:pt x="4852" y="3372"/>
                    <a:pt x="4852" y="2426"/>
                  </a:cubicBezTo>
                  <a:lnTo>
                    <a:pt x="4852" y="694"/>
                  </a:lnTo>
                  <a:lnTo>
                    <a:pt x="4505" y="694"/>
                  </a:lnTo>
                  <a:cubicBezTo>
                    <a:pt x="3938" y="694"/>
                    <a:pt x="3434" y="442"/>
                    <a:pt x="31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37;p25"/>
          <p:cNvSpPr/>
          <p:nvPr/>
        </p:nvSpPr>
        <p:spPr>
          <a:xfrm>
            <a:off x="7814634" y="357124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9;p25"/>
          <p:cNvSpPr/>
          <p:nvPr/>
        </p:nvSpPr>
        <p:spPr>
          <a:xfrm>
            <a:off x="7059694" y="86903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0;p25"/>
          <p:cNvSpPr/>
          <p:nvPr/>
        </p:nvSpPr>
        <p:spPr>
          <a:xfrm>
            <a:off x="6736194" y="315223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42;p25"/>
          <p:cNvGrpSpPr/>
          <p:nvPr/>
        </p:nvGrpSpPr>
        <p:grpSpPr>
          <a:xfrm>
            <a:off x="6999004" y="3729761"/>
            <a:ext cx="121434" cy="1073147"/>
            <a:chOff x="6232314" y="3696331"/>
            <a:chExt cx="121434" cy="1073147"/>
          </a:xfrm>
        </p:grpSpPr>
        <p:sp>
          <p:nvSpPr>
            <p:cNvPr id="46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45;p25"/>
          <p:cNvGrpSpPr/>
          <p:nvPr/>
        </p:nvGrpSpPr>
        <p:grpSpPr>
          <a:xfrm>
            <a:off x="7547238" y="371144"/>
            <a:ext cx="133252" cy="1952377"/>
            <a:chOff x="6780548" y="337714"/>
            <a:chExt cx="133252" cy="1952377"/>
          </a:xfrm>
        </p:grpSpPr>
        <p:sp>
          <p:nvSpPr>
            <p:cNvPr id="49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453;p25"/>
          <p:cNvSpPr/>
          <p:nvPr/>
        </p:nvSpPr>
        <p:spPr>
          <a:xfrm>
            <a:off x="8213291" y="348838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454;p25"/>
          <p:cNvGrpSpPr/>
          <p:nvPr/>
        </p:nvGrpSpPr>
        <p:grpSpPr>
          <a:xfrm>
            <a:off x="8774786" y="2142340"/>
            <a:ext cx="199001" cy="2139769"/>
            <a:chOff x="8008096" y="2108910"/>
            <a:chExt cx="199001" cy="2139769"/>
          </a:xfrm>
        </p:grpSpPr>
        <p:sp>
          <p:nvSpPr>
            <p:cNvPr id="53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435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oogle Shape;600;p30"/>
          <p:cNvCxnSpPr/>
          <p:nvPr/>
        </p:nvCxnSpPr>
        <p:spPr>
          <a:xfrm>
            <a:off x="331705" y="744761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563;p30"/>
          <p:cNvSpPr txBox="1">
            <a:spLocks noGrp="1"/>
          </p:cNvSpPr>
          <p:nvPr>
            <p:ph type="ctrTitle" idx="4294967295"/>
          </p:nvPr>
        </p:nvSpPr>
        <p:spPr>
          <a:xfrm>
            <a:off x="300288" y="15234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Operations</a:t>
            </a:r>
            <a:r>
              <a:rPr lang="es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s" sz="2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(Division)</a:t>
            </a:r>
            <a:endParaRPr sz="24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8812" y="911187"/>
            <a:ext cx="50151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MOV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accent1"/>
                </a:solidFill>
              </a:rPr>
              <a:t>AX,CX    </a:t>
            </a:r>
            <a:r>
              <a:rPr lang="en-US" sz="1600" b="1" dirty="0">
                <a:solidFill>
                  <a:schemeClr val="bg1"/>
                </a:solidFill>
              </a:rPr>
              <a:t>      </a:t>
            </a:r>
          </a:p>
          <a:p>
            <a:r>
              <a:rPr lang="en-US" sz="1600" b="1" dirty="0" smtClean="0">
                <a:solidFill>
                  <a:srgbClr val="FFFF00"/>
                </a:solidFill>
              </a:rPr>
              <a:t>MOV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accent1"/>
                </a:solidFill>
              </a:rPr>
              <a:t>DX,00H </a:t>
            </a:r>
            <a:r>
              <a:rPr lang="en-US" sz="1600" b="1" dirty="0">
                <a:solidFill>
                  <a:schemeClr val="bg1"/>
                </a:solidFill>
              </a:rPr>
              <a:t>      </a:t>
            </a:r>
          </a:p>
          <a:p>
            <a:r>
              <a:rPr lang="en-US" sz="1600" b="1" dirty="0" smtClean="0">
                <a:solidFill>
                  <a:srgbClr val="FFFF00"/>
                </a:solidFill>
              </a:rPr>
              <a:t>ADD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accent1"/>
                </a:solidFill>
              </a:rPr>
              <a:t>BX,DX</a:t>
            </a:r>
          </a:p>
          <a:p>
            <a:r>
              <a:rPr lang="en-US" sz="1600" b="1" dirty="0" smtClean="0">
                <a:solidFill>
                  <a:srgbClr val="FFFF00"/>
                </a:solidFill>
              </a:rPr>
              <a:t>JZ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DbyZ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rgbClr val="FFFF00"/>
                </a:solidFill>
              </a:rPr>
              <a:t>DIV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accent1"/>
                </a:solidFill>
              </a:rPr>
              <a:t>BX </a:t>
            </a:r>
            <a:r>
              <a:rPr lang="en-US" sz="1600" b="1" dirty="0">
                <a:solidFill>
                  <a:schemeClr val="bg1"/>
                </a:solidFill>
              </a:rPr>
              <a:t>           </a:t>
            </a:r>
          </a:p>
          <a:p>
            <a:r>
              <a:rPr lang="en-US" sz="1600" b="1" dirty="0" smtClean="0">
                <a:solidFill>
                  <a:srgbClr val="FFFF00"/>
                </a:solidFill>
              </a:rPr>
              <a:t>RET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 err="1" smtClean="0">
                <a:solidFill>
                  <a:schemeClr val="bg1"/>
                </a:solidFill>
              </a:rPr>
              <a:t>DbyZ</a:t>
            </a:r>
            <a:r>
              <a:rPr lang="en-US" sz="1600" b="1" dirty="0">
                <a:solidFill>
                  <a:schemeClr val="bg1"/>
                </a:solidFill>
              </a:rPr>
              <a:t>:  print '   </a:t>
            </a:r>
            <a:r>
              <a:rPr lang="en-US" sz="1600" b="1" dirty="0">
                <a:solidFill>
                  <a:srgbClr val="FF0000"/>
                </a:solidFill>
              </a:rPr>
              <a:t>ERROR : DIVIDE BY ZERO'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        </a:t>
            </a:r>
            <a:r>
              <a:rPr lang="en-US" sz="1600" b="1" dirty="0" smtClean="0">
                <a:solidFill>
                  <a:srgbClr val="FFFF00"/>
                </a:solidFill>
              </a:rPr>
              <a:t>JMP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calculator</a:t>
            </a: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53" y="3219511"/>
            <a:ext cx="7112635" cy="183769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600;p30"/>
          <p:cNvCxnSpPr/>
          <p:nvPr/>
        </p:nvCxnSpPr>
        <p:spPr>
          <a:xfrm>
            <a:off x="331705" y="744761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563;p30"/>
          <p:cNvSpPr txBox="1">
            <a:spLocks noGrp="1"/>
          </p:cNvSpPr>
          <p:nvPr>
            <p:ph type="ctrTitle" idx="4294967295"/>
          </p:nvPr>
        </p:nvSpPr>
        <p:spPr>
          <a:xfrm>
            <a:off x="300288" y="15234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Operations</a:t>
            </a:r>
            <a:r>
              <a:rPr lang="es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s" sz="2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(Modulues)</a:t>
            </a:r>
            <a:endParaRPr sz="24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1705" y="99780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 MOV </a:t>
            </a:r>
            <a:r>
              <a:rPr lang="en-US" sz="1600" b="1" dirty="0">
                <a:solidFill>
                  <a:schemeClr val="accent1"/>
                </a:solidFill>
              </a:rPr>
              <a:t>AX,CX   </a:t>
            </a:r>
            <a:r>
              <a:rPr lang="en-US" sz="1600" b="1" dirty="0">
                <a:solidFill>
                  <a:schemeClr val="bg1"/>
                </a:solidFill>
              </a:rPr>
              <a:t>   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</a:rPr>
              <a:t>MOV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accent1"/>
                </a:solidFill>
              </a:rPr>
              <a:t>DX</a:t>
            </a:r>
            <a:r>
              <a:rPr lang="en-US" sz="1600" b="1" dirty="0">
                <a:solidFill>
                  <a:schemeClr val="bg1"/>
                </a:solidFill>
              </a:rPr>
              <a:t>,00H       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</a:rPr>
              <a:t>ADD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accent1"/>
                </a:solidFill>
              </a:rPr>
              <a:t>BX,DX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</a:rPr>
              <a:t>JZ </a:t>
            </a:r>
            <a:r>
              <a:rPr lang="en-US" sz="1600" b="1" dirty="0" err="1">
                <a:solidFill>
                  <a:schemeClr val="bg1"/>
                </a:solidFill>
              </a:rPr>
              <a:t>DbZ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</a:rPr>
              <a:t>DIV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accent1"/>
                </a:solidFill>
              </a:rPr>
              <a:t>BX </a:t>
            </a:r>
            <a:r>
              <a:rPr lang="en-US" sz="1600" b="1" dirty="0">
                <a:solidFill>
                  <a:schemeClr val="bg1"/>
                </a:solidFill>
              </a:rPr>
              <a:t>           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</a:rPr>
              <a:t>MOV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accent1"/>
                </a:solidFill>
              </a:rPr>
              <a:t>AX,DX  </a:t>
            </a:r>
            <a:r>
              <a:rPr lang="en-US" sz="1600" b="1" dirty="0">
                <a:solidFill>
                  <a:schemeClr val="bg1"/>
                </a:solidFill>
              </a:rPr>
              <a:t>  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DbZ</a:t>
            </a:r>
            <a:r>
              <a:rPr lang="en-US" sz="1600" b="1" dirty="0">
                <a:solidFill>
                  <a:schemeClr val="bg1"/>
                </a:solidFill>
              </a:rPr>
              <a:t>: </a:t>
            </a:r>
            <a:r>
              <a:rPr lang="en-US" sz="1600" b="1" dirty="0">
                <a:solidFill>
                  <a:srgbClr val="FFFF00"/>
                </a:solidFill>
              </a:rPr>
              <a:t>RET</a:t>
            </a:r>
          </a:p>
        </p:txBody>
      </p:sp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65" y="2890496"/>
            <a:ext cx="7242053" cy="194879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oogle Shape;600;p30"/>
          <p:cNvCxnSpPr/>
          <p:nvPr/>
        </p:nvCxnSpPr>
        <p:spPr>
          <a:xfrm>
            <a:off x="331705" y="744761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563;p30"/>
          <p:cNvSpPr txBox="1">
            <a:spLocks noGrp="1"/>
          </p:cNvSpPr>
          <p:nvPr>
            <p:ph type="ctrTitle" idx="4294967295"/>
          </p:nvPr>
        </p:nvSpPr>
        <p:spPr>
          <a:xfrm>
            <a:off x="300288" y="15234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Operations</a:t>
            </a:r>
            <a:r>
              <a:rPr lang="es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s" sz="2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(Power)</a:t>
            </a:r>
            <a:endParaRPr sz="24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542" y="874587"/>
            <a:ext cx="19976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</a:rPr>
              <a:t>      MOV </a:t>
            </a:r>
            <a:r>
              <a:rPr lang="en-US" sz="1600" b="1" dirty="0">
                <a:solidFill>
                  <a:schemeClr val="accent1"/>
                </a:solidFill>
              </a:rPr>
              <a:t>AX,CX </a:t>
            </a:r>
            <a:r>
              <a:rPr lang="en-US" sz="1600" b="1" dirty="0">
                <a:solidFill>
                  <a:schemeClr val="bg1"/>
                </a:solidFill>
              </a:rPr>
              <a:t>        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     </a:t>
            </a:r>
            <a:r>
              <a:rPr lang="en-US" sz="1600" b="1" dirty="0" smtClean="0">
                <a:solidFill>
                  <a:srgbClr val="FFFF00"/>
                </a:solidFill>
              </a:rPr>
              <a:t>MOV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accent1"/>
                </a:solidFill>
              </a:rPr>
              <a:t>CX,BX</a:t>
            </a:r>
            <a:r>
              <a:rPr lang="en-US" sz="1600" b="1" dirty="0">
                <a:solidFill>
                  <a:schemeClr val="bg1"/>
                </a:solidFill>
              </a:rPr>
              <a:t>          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     </a:t>
            </a:r>
            <a:r>
              <a:rPr lang="en-US" sz="1600" b="1" dirty="0" smtClean="0">
                <a:solidFill>
                  <a:srgbClr val="FFFF00"/>
                </a:solidFill>
              </a:rPr>
              <a:t>ADD </a:t>
            </a:r>
            <a:r>
              <a:rPr lang="en-US" sz="1600" b="1" dirty="0">
                <a:solidFill>
                  <a:schemeClr val="accent1"/>
                </a:solidFill>
              </a:rPr>
              <a:t>CX</a:t>
            </a:r>
            <a:r>
              <a:rPr lang="en-US" sz="1600" b="1" dirty="0">
                <a:solidFill>
                  <a:schemeClr val="bg1"/>
                </a:solidFill>
              </a:rPr>
              <a:t>,00h       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     </a:t>
            </a:r>
            <a:r>
              <a:rPr lang="en-US" sz="1600" b="1" dirty="0" smtClean="0">
                <a:solidFill>
                  <a:srgbClr val="FFFF00"/>
                </a:solidFill>
              </a:rPr>
              <a:t>JZ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Lc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 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     </a:t>
            </a:r>
            <a:r>
              <a:rPr lang="en-US" sz="1600" b="1" dirty="0" smtClean="0">
                <a:solidFill>
                  <a:srgbClr val="FFFF00"/>
                </a:solidFill>
              </a:rPr>
              <a:t>SUB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accent1"/>
                </a:solidFill>
              </a:rPr>
              <a:t>CX</a:t>
            </a:r>
            <a:r>
              <a:rPr lang="en-US" sz="1600" b="1" dirty="0">
                <a:solidFill>
                  <a:schemeClr val="bg1"/>
                </a:solidFill>
              </a:rPr>
              <a:t>,01h     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     </a:t>
            </a:r>
            <a:r>
              <a:rPr lang="en-US" sz="1600" b="1" dirty="0" smtClean="0">
                <a:solidFill>
                  <a:srgbClr val="FFFF00"/>
                </a:solidFill>
              </a:rPr>
              <a:t>JZ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La           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     </a:t>
            </a:r>
            <a:r>
              <a:rPr lang="en-US" sz="1600" b="1" dirty="0" smtClean="0">
                <a:solidFill>
                  <a:srgbClr val="FFFF00"/>
                </a:solidFill>
              </a:rPr>
              <a:t>JNZ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Lb</a:t>
            </a:r>
            <a:r>
              <a:rPr lang="en-US" sz="1600" b="1" dirty="0">
                <a:solidFill>
                  <a:schemeClr val="bg1"/>
                </a:solidFill>
              </a:rPr>
              <a:t>           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La</a:t>
            </a:r>
            <a:r>
              <a:rPr lang="en-US" sz="1600" b="1" dirty="0">
                <a:solidFill>
                  <a:schemeClr val="bg1"/>
                </a:solidFill>
              </a:rPr>
              <a:t>:  </a:t>
            </a:r>
            <a:r>
              <a:rPr lang="en-US" sz="1600" b="1" dirty="0">
                <a:solidFill>
                  <a:srgbClr val="FFFF00"/>
                </a:solidFill>
              </a:rPr>
              <a:t>ret </a:t>
            </a:r>
            <a:r>
              <a:rPr lang="en-US" sz="1600" b="1" dirty="0">
                <a:solidFill>
                  <a:schemeClr val="bg1"/>
                </a:solidFill>
              </a:rPr>
              <a:t>          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Lb</a:t>
            </a:r>
            <a:r>
              <a:rPr lang="en-US" sz="1600" b="1" dirty="0">
                <a:solidFill>
                  <a:schemeClr val="bg1"/>
                </a:solidFill>
              </a:rPr>
              <a:t>:  </a:t>
            </a:r>
            <a:r>
              <a:rPr lang="en-US" sz="1600" b="1" dirty="0">
                <a:solidFill>
                  <a:srgbClr val="FFFF00"/>
                </a:solidFill>
              </a:rPr>
              <a:t>MOV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accent1"/>
                </a:solidFill>
              </a:rPr>
              <a:t>BX,AX</a:t>
            </a:r>
            <a:r>
              <a:rPr lang="en-US" sz="1600" b="1" dirty="0">
                <a:solidFill>
                  <a:schemeClr val="bg1"/>
                </a:solidFill>
              </a:rPr>
              <a:t>         </a:t>
            </a:r>
          </a:p>
          <a:p>
            <a:r>
              <a:rPr lang="en-US" sz="1600" b="1" dirty="0">
                <a:solidFill>
                  <a:srgbClr val="FFFF00"/>
                </a:solidFill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</a:rPr>
              <a:t>       MOV </a:t>
            </a:r>
            <a:r>
              <a:rPr lang="en-US" sz="1600" b="1" dirty="0">
                <a:solidFill>
                  <a:schemeClr val="accent1"/>
                </a:solidFill>
              </a:rPr>
              <a:t>DX</a:t>
            </a:r>
            <a:r>
              <a:rPr lang="en-US" sz="1600" b="1" dirty="0">
                <a:solidFill>
                  <a:schemeClr val="bg1"/>
                </a:solidFill>
              </a:rPr>
              <a:t>,00h       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L1</a:t>
            </a:r>
            <a:r>
              <a:rPr lang="en-US" sz="1600" b="1" dirty="0">
                <a:solidFill>
                  <a:schemeClr val="bg1"/>
                </a:solidFill>
              </a:rPr>
              <a:t>:  </a:t>
            </a:r>
            <a:r>
              <a:rPr lang="en-US" sz="1600" b="1" dirty="0">
                <a:solidFill>
                  <a:srgbClr val="FFFF00"/>
                </a:solidFill>
              </a:rPr>
              <a:t>MUL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accent1"/>
                </a:solidFill>
              </a:rPr>
              <a:t>BX</a:t>
            </a:r>
            <a:r>
              <a:rPr lang="en-US" sz="1600" b="1" dirty="0">
                <a:solidFill>
                  <a:schemeClr val="bg1"/>
                </a:solidFill>
              </a:rPr>
              <a:t>             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    </a:t>
            </a:r>
            <a:r>
              <a:rPr lang="en-US" sz="1600" b="1" dirty="0" smtClean="0">
                <a:solidFill>
                  <a:schemeClr val="accent1"/>
                </a:solidFill>
              </a:rPr>
              <a:t>LOOP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L1         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    </a:t>
            </a:r>
            <a:r>
              <a:rPr lang="en-US" sz="1600" b="1" dirty="0" smtClean="0">
                <a:solidFill>
                  <a:srgbClr val="FFFF00"/>
                </a:solidFill>
              </a:rPr>
              <a:t>ret</a:t>
            </a:r>
            <a:endParaRPr lang="en-US" sz="1600" b="1" dirty="0">
              <a:solidFill>
                <a:srgbClr val="FFFF00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Lc</a:t>
            </a:r>
            <a:r>
              <a:rPr lang="en-US" sz="1600" b="1" dirty="0">
                <a:solidFill>
                  <a:schemeClr val="bg1"/>
                </a:solidFill>
              </a:rPr>
              <a:t>:  </a:t>
            </a:r>
            <a:r>
              <a:rPr lang="en-US" sz="1600" b="1" dirty="0">
                <a:solidFill>
                  <a:srgbClr val="FFFF00"/>
                </a:solidFill>
              </a:rPr>
              <a:t>MOV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accent1"/>
                </a:solidFill>
              </a:rPr>
              <a:t>AX</a:t>
            </a:r>
            <a:r>
              <a:rPr lang="en-US" sz="1600" b="1" dirty="0">
                <a:solidFill>
                  <a:schemeClr val="bg1"/>
                </a:solidFill>
              </a:rPr>
              <a:t>,01h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     </a:t>
            </a:r>
            <a:r>
              <a:rPr lang="en-US" sz="1600" b="1" dirty="0" smtClean="0">
                <a:solidFill>
                  <a:srgbClr val="FFFF00"/>
                </a:solidFill>
              </a:rPr>
              <a:t>ret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272" y="2570863"/>
            <a:ext cx="6654018" cy="197300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oogle Shape;600;p30"/>
          <p:cNvCxnSpPr/>
          <p:nvPr/>
        </p:nvCxnSpPr>
        <p:spPr>
          <a:xfrm>
            <a:off x="331705" y="744761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563;p30"/>
          <p:cNvSpPr txBox="1">
            <a:spLocks noGrp="1"/>
          </p:cNvSpPr>
          <p:nvPr>
            <p:ph type="ctrTitle" idx="4294967295"/>
          </p:nvPr>
        </p:nvSpPr>
        <p:spPr>
          <a:xfrm>
            <a:off x="300288" y="15234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Operations</a:t>
            </a:r>
            <a:r>
              <a:rPr lang="es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s" sz="2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(Invalid Input)</a:t>
            </a:r>
            <a:endParaRPr sz="24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0288" y="1088857"/>
            <a:ext cx="3207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</a:rPr>
              <a:t>LEA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r>
              <a:rPr lang="en-US" sz="1800" b="1" dirty="0" smtClean="0">
                <a:solidFill>
                  <a:schemeClr val="accent1"/>
                </a:solidFill>
              </a:rPr>
              <a:t>DX</a:t>
            </a:r>
            <a:r>
              <a:rPr lang="en-US" sz="1800" b="1" dirty="0" smtClean="0">
                <a:solidFill>
                  <a:schemeClr val="bg1"/>
                </a:solidFill>
              </a:rPr>
              <a:t>,  </a:t>
            </a:r>
            <a:r>
              <a:rPr lang="en-US" sz="1800" b="1" dirty="0" err="1" smtClean="0">
                <a:solidFill>
                  <a:schemeClr val="bg1"/>
                </a:solidFill>
              </a:rPr>
              <a:t>invalid_message</a:t>
            </a:r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 smtClean="0">
                <a:solidFill>
                  <a:srgbClr val="FFFF00"/>
                </a:solidFill>
              </a:rPr>
              <a:t>MOV</a:t>
            </a:r>
            <a:r>
              <a:rPr lang="en-US" sz="1800" b="1" dirty="0" smtClean="0">
                <a:solidFill>
                  <a:schemeClr val="bg1"/>
                </a:solidFill>
              </a:rPr>
              <a:t>  </a:t>
            </a:r>
            <a:r>
              <a:rPr lang="en-US" sz="1800" b="1" dirty="0" smtClean="0">
                <a:solidFill>
                  <a:schemeClr val="accent1"/>
                </a:solidFill>
              </a:rPr>
              <a:t>AH</a:t>
            </a:r>
            <a:r>
              <a:rPr lang="en-US" sz="1800" b="1" dirty="0" smtClean="0">
                <a:solidFill>
                  <a:schemeClr val="bg1"/>
                </a:solidFill>
              </a:rPr>
              <a:t>, 09H          </a:t>
            </a:r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 smtClean="0">
                <a:solidFill>
                  <a:srgbClr val="FFFF00"/>
                </a:solidFill>
              </a:rPr>
              <a:t>INT</a:t>
            </a:r>
            <a:r>
              <a:rPr lang="en-US" sz="1800" b="1" dirty="0" smtClean="0">
                <a:solidFill>
                  <a:schemeClr val="bg1"/>
                </a:solidFill>
              </a:rPr>
              <a:t>  21H             </a:t>
            </a:r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 err="1" smtClean="0">
                <a:solidFill>
                  <a:srgbClr val="FFFF00"/>
                </a:solidFill>
              </a:rPr>
              <a:t>hlt</a:t>
            </a:r>
            <a:endParaRPr lang="en-US" sz="1800" b="1" dirty="0">
              <a:solidFill>
                <a:srgbClr val="FFFF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57" y="2824821"/>
            <a:ext cx="7112635" cy="161353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63;p30"/>
          <p:cNvSpPr txBox="1">
            <a:spLocks noGrp="1"/>
          </p:cNvSpPr>
          <p:nvPr>
            <p:ph type="ctrTitle" idx="4294967295"/>
          </p:nvPr>
        </p:nvSpPr>
        <p:spPr>
          <a:xfrm>
            <a:off x="349525" y="450991"/>
            <a:ext cx="3160364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Conclusion</a:t>
            </a:r>
            <a:endParaRPr sz="24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" name="Google Shape;600;p30"/>
          <p:cNvCxnSpPr/>
          <p:nvPr/>
        </p:nvCxnSpPr>
        <p:spPr>
          <a:xfrm>
            <a:off x="300288" y="1159758"/>
            <a:ext cx="346657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Rectangle 5"/>
          <p:cNvSpPr/>
          <p:nvPr/>
        </p:nvSpPr>
        <p:spPr>
          <a:xfrm>
            <a:off x="402043" y="1970693"/>
            <a:ext cx="85320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project has been successfully completed by having established the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user friendly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interface with the help of Emu8086.It allows user to perform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basic arithmetic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operations on 16-bit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decimal number.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233" y="3817989"/>
            <a:ext cx="78849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/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It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can be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possible to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make it more user friendly by adding more variety of functions to it and also by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increasing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its range (Ex. 32-bit ,64-bit etc). 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180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589;p46"/>
          <p:cNvGrpSpPr/>
          <p:nvPr/>
        </p:nvGrpSpPr>
        <p:grpSpPr>
          <a:xfrm>
            <a:off x="0" y="0"/>
            <a:ext cx="1970333" cy="208784"/>
            <a:chOff x="6336019" y="3733725"/>
            <a:chExt cx="2566206" cy="351310"/>
          </a:xfrm>
        </p:grpSpPr>
        <p:sp>
          <p:nvSpPr>
            <p:cNvPr id="15" name="Google Shape;1590;p46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91;p46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92;p46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93;p46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604;p46"/>
          <p:cNvGrpSpPr/>
          <p:nvPr/>
        </p:nvGrpSpPr>
        <p:grpSpPr>
          <a:xfrm>
            <a:off x="0" y="4931461"/>
            <a:ext cx="856348" cy="212039"/>
            <a:chOff x="4411970" y="2233974"/>
            <a:chExt cx="763574" cy="189068"/>
          </a:xfrm>
        </p:grpSpPr>
        <p:sp>
          <p:nvSpPr>
            <p:cNvPr id="20" name="Google Shape;1605;p46"/>
            <p:cNvSpPr/>
            <p:nvPr/>
          </p:nvSpPr>
          <p:spPr>
            <a:xfrm>
              <a:off x="4411970" y="2278599"/>
              <a:ext cx="763574" cy="144443"/>
            </a:xfrm>
            <a:custGeom>
              <a:avLst/>
              <a:gdLst/>
              <a:ahLst/>
              <a:cxnLst/>
              <a:rect l="l" t="t" r="r" b="b"/>
              <a:pathLst>
                <a:path w="16911" h="3199" extrusionOk="0">
                  <a:moveTo>
                    <a:pt x="1" y="1"/>
                  </a:moveTo>
                  <a:lnTo>
                    <a:pt x="1" y="3198"/>
                  </a:lnTo>
                  <a:lnTo>
                    <a:pt x="16911" y="3198"/>
                  </a:lnTo>
                  <a:lnTo>
                    <a:pt x="16911" y="1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06;p46"/>
            <p:cNvSpPr/>
            <p:nvPr/>
          </p:nvSpPr>
          <p:spPr>
            <a:xfrm>
              <a:off x="4411970" y="2233974"/>
              <a:ext cx="262291" cy="144443"/>
            </a:xfrm>
            <a:custGeom>
              <a:avLst/>
              <a:gdLst/>
              <a:ahLst/>
              <a:cxnLst/>
              <a:rect l="l" t="t" r="r" b="b"/>
              <a:pathLst>
                <a:path w="5809" h="3199" extrusionOk="0">
                  <a:moveTo>
                    <a:pt x="1" y="1"/>
                  </a:moveTo>
                  <a:lnTo>
                    <a:pt x="1" y="3198"/>
                  </a:lnTo>
                  <a:lnTo>
                    <a:pt x="5809" y="3198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5419;p50"/>
          <p:cNvGrpSpPr/>
          <p:nvPr/>
        </p:nvGrpSpPr>
        <p:grpSpPr>
          <a:xfrm>
            <a:off x="7574856" y="0"/>
            <a:ext cx="1569144" cy="591015"/>
            <a:chOff x="3820100" y="3023049"/>
            <a:chExt cx="1303926" cy="491162"/>
          </a:xfrm>
        </p:grpSpPr>
        <p:grpSp>
          <p:nvGrpSpPr>
            <p:cNvPr id="33" name="Google Shape;5420;p50"/>
            <p:cNvGrpSpPr/>
            <p:nvPr/>
          </p:nvGrpSpPr>
          <p:grpSpPr>
            <a:xfrm>
              <a:off x="3820100" y="3023072"/>
              <a:ext cx="1303926" cy="491139"/>
              <a:chOff x="3820100" y="3023072"/>
              <a:chExt cx="1303926" cy="491139"/>
            </a:xfrm>
          </p:grpSpPr>
          <p:sp>
            <p:nvSpPr>
              <p:cNvPr id="43" name="Google Shape;5421;p50"/>
              <p:cNvSpPr/>
              <p:nvPr/>
            </p:nvSpPr>
            <p:spPr>
              <a:xfrm>
                <a:off x="3820100" y="3023072"/>
                <a:ext cx="505424" cy="491139"/>
              </a:xfrm>
              <a:custGeom>
                <a:avLst/>
                <a:gdLst/>
                <a:ahLst/>
                <a:cxnLst/>
                <a:rect l="l" t="t" r="r" b="b"/>
                <a:pathLst>
                  <a:path w="45218" h="43940" extrusionOk="0">
                    <a:moveTo>
                      <a:pt x="0" y="0"/>
                    </a:moveTo>
                    <a:cubicBezTo>
                      <a:pt x="0" y="24200"/>
                      <a:pt x="19796" y="43939"/>
                      <a:pt x="44111" y="43939"/>
                    </a:cubicBezTo>
                    <a:lnTo>
                      <a:pt x="45218" y="43939"/>
                    </a:lnTo>
                    <a:lnTo>
                      <a:pt x="45218" y="34795"/>
                    </a:lnTo>
                    <a:lnTo>
                      <a:pt x="44111" y="34795"/>
                    </a:lnTo>
                    <a:cubicBezTo>
                      <a:pt x="24972" y="34795"/>
                      <a:pt x="9345" y="19439"/>
                      <a:pt x="9103" y="450"/>
                    </a:cubicBezTo>
                    <a:cubicBezTo>
                      <a:pt x="9103" y="301"/>
                      <a:pt x="9100" y="150"/>
                      <a:pt x="9100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422;p50"/>
              <p:cNvSpPr/>
              <p:nvPr/>
            </p:nvSpPr>
            <p:spPr>
              <a:xfrm>
                <a:off x="4323828" y="3411976"/>
                <a:ext cx="800197" cy="102229"/>
              </a:xfrm>
              <a:custGeom>
                <a:avLst/>
                <a:gdLst/>
                <a:ahLst/>
                <a:cxnLst/>
                <a:rect l="l" t="t" r="r" b="b"/>
                <a:pathLst>
                  <a:path w="71590" h="9146" extrusionOk="0">
                    <a:moveTo>
                      <a:pt x="1" y="1"/>
                    </a:moveTo>
                    <a:lnTo>
                      <a:pt x="1" y="9145"/>
                    </a:lnTo>
                    <a:lnTo>
                      <a:pt x="71589" y="9145"/>
                    </a:lnTo>
                    <a:lnTo>
                      <a:pt x="71589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5423;p50"/>
            <p:cNvGrpSpPr/>
            <p:nvPr/>
          </p:nvGrpSpPr>
          <p:grpSpPr>
            <a:xfrm>
              <a:off x="4132439" y="3023645"/>
              <a:ext cx="393633" cy="177096"/>
              <a:chOff x="4132439" y="3023645"/>
              <a:chExt cx="393633" cy="177096"/>
            </a:xfrm>
          </p:grpSpPr>
          <p:sp>
            <p:nvSpPr>
              <p:cNvPr id="41" name="Google Shape;5424;p50"/>
              <p:cNvSpPr/>
              <p:nvPr/>
            </p:nvSpPr>
            <p:spPr>
              <a:xfrm>
                <a:off x="4132439" y="3023645"/>
                <a:ext cx="190085" cy="177096"/>
              </a:xfrm>
              <a:custGeom>
                <a:avLst/>
                <a:gdLst/>
                <a:ahLst/>
                <a:cxnLst/>
                <a:rect l="l" t="t" r="r" b="b"/>
                <a:pathLst>
                  <a:path w="17006" h="15844" extrusionOk="0">
                    <a:moveTo>
                      <a:pt x="0" y="1"/>
                    </a:moveTo>
                    <a:cubicBezTo>
                      <a:pt x="0" y="5035"/>
                      <a:pt x="2405" y="9521"/>
                      <a:pt x="6124" y="12423"/>
                    </a:cubicBezTo>
                    <a:cubicBezTo>
                      <a:pt x="8932" y="14639"/>
                      <a:pt x="12404" y="15844"/>
                      <a:pt x="15981" y="15844"/>
                    </a:cubicBezTo>
                    <a:lnTo>
                      <a:pt x="17005" y="15844"/>
                    </a:lnTo>
                    <a:lnTo>
                      <a:pt x="17005" y="6962"/>
                    </a:lnTo>
                    <a:lnTo>
                      <a:pt x="15905" y="6962"/>
                    </a:lnTo>
                    <a:cubicBezTo>
                      <a:pt x="12043" y="6962"/>
                      <a:pt x="8822" y="3862"/>
                      <a:pt x="8822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5425;p50"/>
              <p:cNvSpPr/>
              <p:nvPr/>
            </p:nvSpPr>
            <p:spPr>
              <a:xfrm>
                <a:off x="4318649" y="3101461"/>
                <a:ext cx="207423" cy="99267"/>
              </a:xfrm>
              <a:custGeom>
                <a:avLst/>
                <a:gdLst/>
                <a:ahLst/>
                <a:cxnLst/>
                <a:rect l="l" t="t" r="r" b="b"/>
                <a:pathLst>
                  <a:path w="18211" h="8881" extrusionOk="0">
                    <a:moveTo>
                      <a:pt x="0" y="0"/>
                    </a:moveTo>
                    <a:lnTo>
                      <a:pt x="0" y="8880"/>
                    </a:lnTo>
                    <a:lnTo>
                      <a:pt x="18210" y="8880"/>
                    </a:lnTo>
                    <a:lnTo>
                      <a:pt x="18210" y="0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" name="Google Shape;5426;p50"/>
            <p:cNvGrpSpPr/>
            <p:nvPr/>
          </p:nvGrpSpPr>
          <p:grpSpPr>
            <a:xfrm>
              <a:off x="3921811" y="3023049"/>
              <a:ext cx="1002397" cy="388943"/>
              <a:chOff x="3921811" y="3023049"/>
              <a:chExt cx="1002397" cy="388943"/>
            </a:xfrm>
          </p:grpSpPr>
          <p:sp>
            <p:nvSpPr>
              <p:cNvPr id="39" name="Google Shape;5427;p50"/>
              <p:cNvSpPr/>
              <p:nvPr/>
            </p:nvSpPr>
            <p:spPr>
              <a:xfrm>
                <a:off x="3921811" y="3023049"/>
                <a:ext cx="403709" cy="388943"/>
              </a:xfrm>
              <a:custGeom>
                <a:avLst/>
                <a:gdLst/>
                <a:ahLst/>
                <a:cxnLst/>
                <a:rect l="l" t="t" r="r" b="b"/>
                <a:pathLst>
                  <a:path w="36118" h="34797" extrusionOk="0">
                    <a:moveTo>
                      <a:pt x="0" y="1"/>
                    </a:moveTo>
                    <a:cubicBezTo>
                      <a:pt x="0" y="152"/>
                      <a:pt x="3" y="301"/>
                      <a:pt x="3" y="452"/>
                    </a:cubicBezTo>
                    <a:cubicBezTo>
                      <a:pt x="245" y="19441"/>
                      <a:pt x="15879" y="34797"/>
                      <a:pt x="35018" y="34797"/>
                    </a:cubicBezTo>
                    <a:lnTo>
                      <a:pt x="36118" y="34797"/>
                    </a:lnTo>
                    <a:lnTo>
                      <a:pt x="36118" y="25652"/>
                    </a:lnTo>
                    <a:lnTo>
                      <a:pt x="34843" y="25652"/>
                    </a:lnTo>
                    <a:lnTo>
                      <a:pt x="34798" y="25632"/>
                    </a:lnTo>
                    <a:cubicBezTo>
                      <a:pt x="20649" y="25575"/>
                      <a:pt x="9181" y="14193"/>
                      <a:pt x="9115" y="123"/>
                    </a:cubicBezTo>
                    <a:cubicBezTo>
                      <a:pt x="9115" y="81"/>
                      <a:pt x="9108" y="42"/>
                      <a:pt x="910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5428;p50"/>
              <p:cNvSpPr/>
              <p:nvPr/>
            </p:nvSpPr>
            <p:spPr>
              <a:xfrm>
                <a:off x="4322109" y="3309770"/>
                <a:ext cx="602098" cy="102218"/>
              </a:xfrm>
              <a:custGeom>
                <a:avLst/>
                <a:gdLst/>
                <a:ahLst/>
                <a:cxnLst/>
                <a:rect l="l" t="t" r="r" b="b"/>
                <a:pathLst>
                  <a:path w="53867" h="9145" extrusionOk="0">
                    <a:moveTo>
                      <a:pt x="1" y="0"/>
                    </a:moveTo>
                    <a:lnTo>
                      <a:pt x="1" y="9145"/>
                    </a:lnTo>
                    <a:lnTo>
                      <a:pt x="53867" y="9145"/>
                    </a:lnTo>
                    <a:lnTo>
                      <a:pt x="53867" y="0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5429;p50"/>
            <p:cNvGrpSpPr/>
            <p:nvPr/>
          </p:nvGrpSpPr>
          <p:grpSpPr>
            <a:xfrm>
              <a:off x="4023645" y="3023049"/>
              <a:ext cx="683032" cy="286722"/>
              <a:chOff x="4023645" y="3023049"/>
              <a:chExt cx="683032" cy="286722"/>
            </a:xfrm>
          </p:grpSpPr>
          <p:sp>
            <p:nvSpPr>
              <p:cNvPr id="37" name="Google Shape;5430;p50"/>
              <p:cNvSpPr/>
              <p:nvPr/>
            </p:nvSpPr>
            <p:spPr>
              <a:xfrm>
                <a:off x="4023645" y="3023049"/>
                <a:ext cx="300664" cy="286524"/>
              </a:xfrm>
              <a:custGeom>
                <a:avLst/>
                <a:gdLst/>
                <a:ahLst/>
                <a:cxnLst/>
                <a:rect l="l" t="t" r="r" b="b"/>
                <a:pathLst>
                  <a:path w="26899" h="25634" extrusionOk="0">
                    <a:moveTo>
                      <a:pt x="1" y="1"/>
                    </a:moveTo>
                    <a:cubicBezTo>
                      <a:pt x="1" y="42"/>
                      <a:pt x="4" y="81"/>
                      <a:pt x="4" y="121"/>
                    </a:cubicBezTo>
                    <a:cubicBezTo>
                      <a:pt x="70" y="14193"/>
                      <a:pt x="11538" y="25575"/>
                      <a:pt x="25687" y="25630"/>
                    </a:cubicBezTo>
                    <a:cubicBezTo>
                      <a:pt x="25723" y="25630"/>
                      <a:pt x="25757" y="25634"/>
                      <a:pt x="25792" y="25634"/>
                    </a:cubicBezTo>
                    <a:lnTo>
                      <a:pt x="26899" y="25634"/>
                    </a:lnTo>
                    <a:lnTo>
                      <a:pt x="26899" y="15842"/>
                    </a:lnTo>
                    <a:lnTo>
                      <a:pt x="25768" y="15842"/>
                    </a:lnTo>
                    <a:cubicBezTo>
                      <a:pt x="22191" y="15842"/>
                      <a:pt x="18719" y="14637"/>
                      <a:pt x="15911" y="12423"/>
                    </a:cubicBezTo>
                    <a:cubicBezTo>
                      <a:pt x="12192" y="9521"/>
                      <a:pt x="9787" y="5035"/>
                      <a:pt x="9787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5431;p50"/>
              <p:cNvSpPr/>
              <p:nvPr/>
            </p:nvSpPr>
            <p:spPr>
              <a:xfrm>
                <a:off x="4314850" y="3200125"/>
                <a:ext cx="391827" cy="109646"/>
              </a:xfrm>
              <a:custGeom>
                <a:avLst/>
                <a:gdLst/>
                <a:ahLst/>
                <a:cxnLst/>
                <a:rect l="l" t="t" r="r" b="b"/>
                <a:pathLst>
                  <a:path w="35055" h="9792" extrusionOk="0">
                    <a:moveTo>
                      <a:pt x="1" y="0"/>
                    </a:moveTo>
                    <a:lnTo>
                      <a:pt x="1" y="88"/>
                    </a:lnTo>
                    <a:lnTo>
                      <a:pt x="1" y="9792"/>
                    </a:lnTo>
                    <a:lnTo>
                      <a:pt x="35054" y="9792"/>
                    </a:lnTo>
                    <a:lnTo>
                      <a:pt x="3505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" name="Google Shape;437;p25"/>
          <p:cNvSpPr/>
          <p:nvPr/>
        </p:nvSpPr>
        <p:spPr>
          <a:xfrm>
            <a:off x="7814634" y="357124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39;p25"/>
          <p:cNvSpPr/>
          <p:nvPr/>
        </p:nvSpPr>
        <p:spPr>
          <a:xfrm>
            <a:off x="7059694" y="86903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40;p25"/>
          <p:cNvSpPr/>
          <p:nvPr/>
        </p:nvSpPr>
        <p:spPr>
          <a:xfrm>
            <a:off x="6736194" y="315223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42;p25"/>
          <p:cNvGrpSpPr/>
          <p:nvPr/>
        </p:nvGrpSpPr>
        <p:grpSpPr>
          <a:xfrm>
            <a:off x="6999004" y="3729761"/>
            <a:ext cx="121434" cy="1073147"/>
            <a:chOff x="6232314" y="3696331"/>
            <a:chExt cx="121434" cy="1073147"/>
          </a:xfrm>
        </p:grpSpPr>
        <p:sp>
          <p:nvSpPr>
            <p:cNvPr id="49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445;p25"/>
          <p:cNvGrpSpPr/>
          <p:nvPr/>
        </p:nvGrpSpPr>
        <p:grpSpPr>
          <a:xfrm>
            <a:off x="7547238" y="371144"/>
            <a:ext cx="133252" cy="1952377"/>
            <a:chOff x="6780548" y="337714"/>
            <a:chExt cx="133252" cy="1952377"/>
          </a:xfrm>
        </p:grpSpPr>
        <p:sp>
          <p:nvSpPr>
            <p:cNvPr id="52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453;p25"/>
          <p:cNvSpPr/>
          <p:nvPr/>
        </p:nvSpPr>
        <p:spPr>
          <a:xfrm>
            <a:off x="8213291" y="348838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454;p25"/>
          <p:cNvGrpSpPr/>
          <p:nvPr/>
        </p:nvGrpSpPr>
        <p:grpSpPr>
          <a:xfrm>
            <a:off x="8774786" y="2142340"/>
            <a:ext cx="199001" cy="2139769"/>
            <a:chOff x="8008096" y="2108910"/>
            <a:chExt cx="199001" cy="2139769"/>
          </a:xfrm>
        </p:grpSpPr>
        <p:sp>
          <p:nvSpPr>
            <p:cNvPr id="56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07548" y="2066503"/>
            <a:ext cx="51673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  <a:latin typeface="Blackadder ITC" panose="04020505051007020D02" pitchFamily="82" charset="0"/>
              </a:rPr>
              <a:t>Thank You…</a:t>
            </a:r>
            <a:endParaRPr lang="en-US" sz="8000" dirty="0">
              <a:solidFill>
                <a:schemeClr val="accent6">
                  <a:lumMod val="75000"/>
                </a:schemeClr>
              </a:solidFill>
              <a:latin typeface="Blackadder ITC" panose="04020505051007020D02" pitchFamily="82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714812" y="1766830"/>
            <a:ext cx="59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D C</a:t>
            </a:r>
            <a:endParaRPr lang="en-US" sz="2000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43193" y="2535576"/>
            <a:ext cx="353002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CALCULATOR</a:t>
            </a:r>
          </a:p>
          <a:p>
            <a:pPr algn="r"/>
            <a:endParaRPr lang="en-US" sz="4000" dirty="0" smtClean="0">
              <a:solidFill>
                <a:srgbClr val="C32B2F"/>
              </a:solidFill>
              <a:latin typeface="Roboto Black" panose="020B0604020202020204" charset="0"/>
              <a:ea typeface="Roboto Black" panose="020B0604020202020204" charset="0"/>
            </a:endParaRPr>
          </a:p>
          <a:p>
            <a:pPr algn="r"/>
            <a:r>
              <a:rPr lang="en-US" sz="2800" dirty="0" smtClean="0">
                <a:solidFill>
                  <a:srgbClr val="00B0F0"/>
                </a:solidFill>
                <a:latin typeface="Roboto Black" panose="020B0604020202020204" charset="0"/>
                <a:ea typeface="Roboto Black" panose="020B0604020202020204" charset="0"/>
              </a:rPr>
              <a:t>Using Assembly Language</a:t>
            </a:r>
            <a:endParaRPr lang="en-US" sz="2800" dirty="0">
              <a:solidFill>
                <a:srgbClr val="00B0F0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ambria" panose="02040503050406030204" pitchFamily="18" charset="0"/>
                <a:ea typeface="Cambria" panose="02040503050406030204" pitchFamily="18" charset="0"/>
              </a:rPr>
              <a:t>01</a:t>
            </a:r>
            <a:endParaRPr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ambria" panose="02040503050406030204" pitchFamily="18" charset="0"/>
                <a:ea typeface="Cambria" panose="02040503050406030204" pitchFamily="18" charset="0"/>
              </a:rPr>
              <a:t>02</a:t>
            </a:r>
            <a:endParaRPr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TABLE OF CONTENTS</a:t>
            </a:r>
            <a:endParaRPr sz="3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rgbClr val="E28C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rgbClr val="B79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Google Shape;484;p27"/>
          <p:cNvCxnSpPr>
            <a:stCxn id="71" idx="1"/>
            <a:endCxn id="6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485;p27"/>
          <p:cNvCxnSpPr>
            <a:stCxn id="72" idx="1"/>
            <a:endCxn id="6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486;p27"/>
          <p:cNvCxnSpPr>
            <a:stCxn id="73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8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8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666235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03</a:t>
            </a:r>
            <a:endParaRPr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8023327" y="144872"/>
            <a:ext cx="198338" cy="151480"/>
          </a:xfrm>
          <a:prstGeom prst="rect">
            <a:avLst/>
          </a:prstGeom>
          <a:noFill/>
          <a:ln>
            <a:solidFill>
              <a:srgbClr val="CD21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7230154" y="852975"/>
            <a:ext cx="198338" cy="151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382054" y="837995"/>
            <a:ext cx="198338" cy="151480"/>
          </a:xfrm>
          <a:prstGeom prst="rect">
            <a:avLst/>
          </a:prstGeom>
          <a:noFill/>
          <a:ln>
            <a:solidFill>
              <a:srgbClr val="15D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014251" y="181029"/>
            <a:ext cx="209904" cy="23064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/>
          <p:cNvSpPr txBox="1"/>
          <p:nvPr/>
        </p:nvSpPr>
        <p:spPr>
          <a:xfrm>
            <a:off x="451170" y="3497973"/>
            <a:ext cx="2063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/>
                </a:solidFill>
                <a:latin typeface="Quicksand Medium" panose="00000600000000000000" pitchFamily="2" charset="0"/>
              </a:rPr>
              <a:t>Introduction</a:t>
            </a:r>
            <a:endParaRPr lang="en-US" sz="2400" b="1" dirty="0">
              <a:solidFill>
                <a:schemeClr val="bg1"/>
              </a:solidFill>
              <a:latin typeface="Quicksand Medium" panose="00000600000000000000" pitchFamily="2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3032401" y="3497973"/>
            <a:ext cx="2556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/>
                </a:solidFill>
                <a:latin typeface="Quicksand Medium" panose="00000600000000000000" pitchFamily="2" charset="0"/>
              </a:rPr>
              <a:t>Implementation</a:t>
            </a:r>
            <a:endParaRPr lang="en-US" sz="2400" b="1" dirty="0">
              <a:solidFill>
                <a:schemeClr val="bg1"/>
              </a:solidFill>
              <a:latin typeface="Quicksand Medium" panose="00000600000000000000" pitchFamily="2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6459446" y="3444861"/>
            <a:ext cx="123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Quicksand Medium" panose="00000600000000000000" pitchFamily="2" charset="0"/>
              </a:rPr>
              <a:t>Output</a:t>
            </a:r>
            <a:endParaRPr lang="en-US" sz="2400" dirty="0">
              <a:solidFill>
                <a:schemeClr val="bg1"/>
              </a:solidFill>
              <a:latin typeface="Quicksand Medium" panose="00000600000000000000" pitchFamily="2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24"/>
          <p:cNvCxnSpPr/>
          <p:nvPr/>
        </p:nvCxnSpPr>
        <p:spPr>
          <a:xfrm>
            <a:off x="4953115" y="131733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1"/>
          <p:cNvSpPr txBox="1">
            <a:spLocks noGrp="1"/>
          </p:cNvSpPr>
          <p:nvPr>
            <p:ph type="ctrTitle"/>
          </p:nvPr>
        </p:nvSpPr>
        <p:spPr>
          <a:xfrm>
            <a:off x="4845026" y="709046"/>
            <a:ext cx="2212749" cy="67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>
                <a:solidFill>
                  <a:srgbClr val="99FF99"/>
                </a:solidFill>
                <a:latin typeface="Quicksand Medium" panose="00000600000000000000" pitchFamily="2" charset="0"/>
              </a:rPr>
              <a:t>Calculator</a:t>
            </a:r>
            <a:endParaRPr lang="en-US" sz="3200" b="1" dirty="0">
              <a:solidFill>
                <a:srgbClr val="99FF99"/>
              </a:solidFill>
              <a:latin typeface="Quicksand Medium" panose="00000600000000000000" pitchFamily="2" charset="0"/>
            </a:endParaRPr>
          </a:p>
        </p:txBody>
      </p:sp>
      <p:pic>
        <p:nvPicPr>
          <p:cNvPr id="26" name="Picture 25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17" b="94399" l="9472" r="899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73" y="754741"/>
            <a:ext cx="3900715" cy="34471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53115" y="1328364"/>
            <a:ext cx="2214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Using Assembly Language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4806" y="2419643"/>
            <a:ext cx="5859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Calculators were created in order to give people a simple, fast, and error free method of doing these calculations. The program is designed to act like a “16–bit Decimal Calculator” with the usual standard functions (addition, subtraction, multiplication, division, modulo, and power). </a:t>
            </a:r>
            <a:endParaRPr lang="en-US" sz="1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54501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latin typeface="Rockwell" panose="02060603020205020403" pitchFamily="18" charset="0"/>
              </a:rPr>
              <a:t>Objectives</a:t>
            </a:r>
            <a:endParaRPr dirty="0">
              <a:latin typeface="Rockwell" panose="02060603020205020403" pitchFamily="18" charset="0"/>
            </a:endParaRPr>
          </a:p>
        </p:txBody>
      </p:sp>
      <p:sp>
        <p:nvSpPr>
          <p:cNvPr id="282" name="Google Shape;282;p25"/>
          <p:cNvSpPr/>
          <p:nvPr/>
        </p:nvSpPr>
        <p:spPr>
          <a:xfrm>
            <a:off x="7837327" y="301804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" name="Google Shape;5359;p50"/>
          <p:cNvGrpSpPr/>
          <p:nvPr/>
        </p:nvGrpSpPr>
        <p:grpSpPr>
          <a:xfrm>
            <a:off x="439375" y="510495"/>
            <a:ext cx="574511" cy="874709"/>
            <a:chOff x="1715404" y="1112080"/>
            <a:chExt cx="642270" cy="977984"/>
          </a:xfrm>
        </p:grpSpPr>
        <p:grpSp>
          <p:nvGrpSpPr>
            <p:cNvPr id="22" name="Google Shape;5360;p50"/>
            <p:cNvGrpSpPr/>
            <p:nvPr/>
          </p:nvGrpSpPr>
          <p:grpSpPr>
            <a:xfrm>
              <a:off x="1715404" y="1112080"/>
              <a:ext cx="642270" cy="977984"/>
              <a:chOff x="1715404" y="1112080"/>
              <a:chExt cx="642270" cy="977984"/>
            </a:xfrm>
          </p:grpSpPr>
          <p:sp>
            <p:nvSpPr>
              <p:cNvPr id="32" name="Google Shape;5361;p50"/>
              <p:cNvSpPr/>
              <p:nvPr/>
            </p:nvSpPr>
            <p:spPr>
              <a:xfrm>
                <a:off x="1715404" y="1112080"/>
                <a:ext cx="642270" cy="642270"/>
              </a:xfrm>
              <a:custGeom>
                <a:avLst/>
                <a:gdLst/>
                <a:ahLst/>
                <a:cxnLst/>
                <a:rect l="l" t="t" r="r" b="b"/>
                <a:pathLst>
                  <a:path w="41544" h="41544" extrusionOk="0">
                    <a:moveTo>
                      <a:pt x="20773" y="3462"/>
                    </a:moveTo>
                    <a:cubicBezTo>
                      <a:pt x="30333" y="3462"/>
                      <a:pt x="38081" y="11211"/>
                      <a:pt x="38081" y="20771"/>
                    </a:cubicBezTo>
                    <a:cubicBezTo>
                      <a:pt x="38081" y="30331"/>
                      <a:pt x="30333" y="38081"/>
                      <a:pt x="20773" y="38081"/>
                    </a:cubicBezTo>
                    <a:cubicBezTo>
                      <a:pt x="11213" y="38081"/>
                      <a:pt x="3462" y="30331"/>
                      <a:pt x="3462" y="20771"/>
                    </a:cubicBezTo>
                    <a:cubicBezTo>
                      <a:pt x="3462" y="11211"/>
                      <a:pt x="11213" y="3462"/>
                      <a:pt x="20773" y="3462"/>
                    </a:cubicBezTo>
                    <a:close/>
                    <a:moveTo>
                      <a:pt x="20773" y="0"/>
                    </a:moveTo>
                    <a:cubicBezTo>
                      <a:pt x="9301" y="0"/>
                      <a:pt x="0" y="9299"/>
                      <a:pt x="0" y="20771"/>
                    </a:cubicBezTo>
                    <a:cubicBezTo>
                      <a:pt x="0" y="32243"/>
                      <a:pt x="9301" y="41543"/>
                      <a:pt x="20773" y="41543"/>
                    </a:cubicBezTo>
                    <a:cubicBezTo>
                      <a:pt x="32245" y="41543"/>
                      <a:pt x="41543" y="32243"/>
                      <a:pt x="41543" y="20771"/>
                    </a:cubicBezTo>
                    <a:cubicBezTo>
                      <a:pt x="41543" y="9299"/>
                      <a:pt x="32245" y="0"/>
                      <a:pt x="20773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5362;p50"/>
              <p:cNvSpPr/>
              <p:nvPr/>
            </p:nvSpPr>
            <p:spPr>
              <a:xfrm>
                <a:off x="1956781" y="1714402"/>
                <a:ext cx="9121" cy="375663"/>
              </a:xfrm>
              <a:custGeom>
                <a:avLst/>
                <a:gdLst/>
                <a:ahLst/>
                <a:cxnLst/>
                <a:rect l="l" t="t" r="r" b="b"/>
                <a:pathLst>
                  <a:path w="590" h="24299" extrusionOk="0">
                    <a:moveTo>
                      <a:pt x="0" y="0"/>
                    </a:moveTo>
                    <a:lnTo>
                      <a:pt x="0" y="24299"/>
                    </a:lnTo>
                    <a:lnTo>
                      <a:pt x="589" y="24299"/>
                    </a:lnTo>
                    <a:lnTo>
                      <a:pt x="589" y="0"/>
                    </a:ln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5363;p50"/>
            <p:cNvGrpSpPr/>
            <p:nvPr/>
          </p:nvGrpSpPr>
          <p:grpSpPr>
            <a:xfrm>
              <a:off x="1768927" y="1165603"/>
              <a:ext cx="535225" cy="851367"/>
              <a:chOff x="1768927" y="1165603"/>
              <a:chExt cx="535225" cy="851367"/>
            </a:xfrm>
          </p:grpSpPr>
          <p:sp>
            <p:nvSpPr>
              <p:cNvPr id="30" name="Google Shape;5364;p50"/>
              <p:cNvSpPr/>
              <p:nvPr/>
            </p:nvSpPr>
            <p:spPr>
              <a:xfrm>
                <a:off x="1768927" y="1165603"/>
                <a:ext cx="535225" cy="535225"/>
              </a:xfrm>
              <a:custGeom>
                <a:avLst/>
                <a:gdLst/>
                <a:ahLst/>
                <a:cxnLst/>
                <a:rect l="l" t="t" r="r" b="b"/>
                <a:pathLst>
                  <a:path w="34620" h="34620" extrusionOk="0">
                    <a:moveTo>
                      <a:pt x="17311" y="3462"/>
                    </a:moveTo>
                    <a:cubicBezTo>
                      <a:pt x="24959" y="3462"/>
                      <a:pt x="31157" y="9661"/>
                      <a:pt x="31157" y="17309"/>
                    </a:cubicBezTo>
                    <a:cubicBezTo>
                      <a:pt x="31157" y="24957"/>
                      <a:pt x="24959" y="31157"/>
                      <a:pt x="17311" y="31157"/>
                    </a:cubicBezTo>
                    <a:cubicBezTo>
                      <a:pt x="9663" y="31157"/>
                      <a:pt x="3462" y="24957"/>
                      <a:pt x="3462" y="17309"/>
                    </a:cubicBezTo>
                    <a:cubicBezTo>
                      <a:pt x="3462" y="9661"/>
                      <a:pt x="9663" y="3462"/>
                      <a:pt x="17311" y="3462"/>
                    </a:cubicBezTo>
                    <a:close/>
                    <a:moveTo>
                      <a:pt x="17311" y="0"/>
                    </a:moveTo>
                    <a:cubicBezTo>
                      <a:pt x="7751" y="0"/>
                      <a:pt x="0" y="7749"/>
                      <a:pt x="0" y="17309"/>
                    </a:cubicBezTo>
                    <a:cubicBezTo>
                      <a:pt x="0" y="26869"/>
                      <a:pt x="7751" y="34619"/>
                      <a:pt x="17311" y="34619"/>
                    </a:cubicBezTo>
                    <a:cubicBezTo>
                      <a:pt x="26871" y="34619"/>
                      <a:pt x="34619" y="26869"/>
                      <a:pt x="34619" y="17309"/>
                    </a:cubicBezTo>
                    <a:cubicBezTo>
                      <a:pt x="34619" y="7749"/>
                      <a:pt x="26871" y="0"/>
                      <a:pt x="1731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5365;p50"/>
              <p:cNvSpPr/>
              <p:nvPr/>
            </p:nvSpPr>
            <p:spPr>
              <a:xfrm>
                <a:off x="2006902" y="1668949"/>
                <a:ext cx="9137" cy="34802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22511" extrusionOk="0">
                    <a:moveTo>
                      <a:pt x="1" y="0"/>
                    </a:moveTo>
                    <a:lnTo>
                      <a:pt x="1" y="22510"/>
                    </a:lnTo>
                    <a:lnTo>
                      <a:pt x="590" y="22510"/>
                    </a:lnTo>
                    <a:lnTo>
                      <a:pt x="590" y="0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5366;p50"/>
            <p:cNvGrpSpPr/>
            <p:nvPr/>
          </p:nvGrpSpPr>
          <p:grpSpPr>
            <a:xfrm>
              <a:off x="1822449" y="1219125"/>
              <a:ext cx="428180" cy="718859"/>
              <a:chOff x="1822449" y="1219125"/>
              <a:chExt cx="428180" cy="718859"/>
            </a:xfrm>
          </p:grpSpPr>
          <p:sp>
            <p:nvSpPr>
              <p:cNvPr id="28" name="Google Shape;5367;p50"/>
              <p:cNvSpPr/>
              <p:nvPr/>
            </p:nvSpPr>
            <p:spPr>
              <a:xfrm>
                <a:off x="1822449" y="1219125"/>
                <a:ext cx="428180" cy="428180"/>
              </a:xfrm>
              <a:custGeom>
                <a:avLst/>
                <a:gdLst/>
                <a:ahLst/>
                <a:cxnLst/>
                <a:rect l="l" t="t" r="r" b="b"/>
                <a:pathLst>
                  <a:path w="27696" h="27696" extrusionOk="0">
                    <a:moveTo>
                      <a:pt x="13849" y="3462"/>
                    </a:moveTo>
                    <a:cubicBezTo>
                      <a:pt x="19585" y="3462"/>
                      <a:pt x="24233" y="8111"/>
                      <a:pt x="24233" y="13847"/>
                    </a:cubicBezTo>
                    <a:cubicBezTo>
                      <a:pt x="24233" y="19583"/>
                      <a:pt x="19585" y="24233"/>
                      <a:pt x="13849" y="24233"/>
                    </a:cubicBezTo>
                    <a:cubicBezTo>
                      <a:pt x="8113" y="24233"/>
                      <a:pt x="3462" y="19583"/>
                      <a:pt x="3462" y="13847"/>
                    </a:cubicBezTo>
                    <a:cubicBezTo>
                      <a:pt x="3462" y="8111"/>
                      <a:pt x="8113" y="3462"/>
                      <a:pt x="13849" y="3462"/>
                    </a:cubicBezTo>
                    <a:close/>
                    <a:moveTo>
                      <a:pt x="13849" y="0"/>
                    </a:moveTo>
                    <a:cubicBezTo>
                      <a:pt x="6201" y="0"/>
                      <a:pt x="0" y="6199"/>
                      <a:pt x="0" y="13847"/>
                    </a:cubicBezTo>
                    <a:cubicBezTo>
                      <a:pt x="0" y="21495"/>
                      <a:pt x="6201" y="27695"/>
                      <a:pt x="13849" y="27695"/>
                    </a:cubicBezTo>
                    <a:cubicBezTo>
                      <a:pt x="21497" y="27695"/>
                      <a:pt x="27695" y="21495"/>
                      <a:pt x="27695" y="13847"/>
                    </a:cubicBezTo>
                    <a:cubicBezTo>
                      <a:pt x="27695" y="6199"/>
                      <a:pt x="21497" y="0"/>
                      <a:pt x="13849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368;p50"/>
              <p:cNvSpPr/>
              <p:nvPr/>
            </p:nvSpPr>
            <p:spPr>
              <a:xfrm>
                <a:off x="2057039" y="1605996"/>
                <a:ext cx="9121" cy="331988"/>
              </a:xfrm>
              <a:custGeom>
                <a:avLst/>
                <a:gdLst/>
                <a:ahLst/>
                <a:cxnLst/>
                <a:rect l="l" t="t" r="r" b="b"/>
                <a:pathLst>
                  <a:path w="590" h="21474" extrusionOk="0">
                    <a:moveTo>
                      <a:pt x="0" y="0"/>
                    </a:moveTo>
                    <a:lnTo>
                      <a:pt x="0" y="21474"/>
                    </a:lnTo>
                    <a:lnTo>
                      <a:pt x="590" y="21474"/>
                    </a:lnTo>
                    <a:lnTo>
                      <a:pt x="59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5369;p50"/>
            <p:cNvGrpSpPr/>
            <p:nvPr/>
          </p:nvGrpSpPr>
          <p:grpSpPr>
            <a:xfrm>
              <a:off x="1875972" y="1272648"/>
              <a:ext cx="321135" cy="586939"/>
              <a:chOff x="1875972" y="1272648"/>
              <a:chExt cx="321135" cy="586939"/>
            </a:xfrm>
          </p:grpSpPr>
          <p:sp>
            <p:nvSpPr>
              <p:cNvPr id="26" name="Google Shape;5370;p50"/>
              <p:cNvSpPr/>
              <p:nvPr/>
            </p:nvSpPr>
            <p:spPr>
              <a:xfrm>
                <a:off x="1875972" y="1272648"/>
                <a:ext cx="321135" cy="321120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20771" extrusionOk="0">
                    <a:moveTo>
                      <a:pt x="10387" y="3461"/>
                    </a:moveTo>
                    <a:cubicBezTo>
                      <a:pt x="14211" y="3461"/>
                      <a:pt x="17309" y="6561"/>
                      <a:pt x="17309" y="10385"/>
                    </a:cubicBezTo>
                    <a:cubicBezTo>
                      <a:pt x="17309" y="14209"/>
                      <a:pt x="14211" y="17309"/>
                      <a:pt x="10387" y="17309"/>
                    </a:cubicBezTo>
                    <a:cubicBezTo>
                      <a:pt x="6563" y="17309"/>
                      <a:pt x="3462" y="14209"/>
                      <a:pt x="3462" y="10385"/>
                    </a:cubicBezTo>
                    <a:cubicBezTo>
                      <a:pt x="3462" y="6561"/>
                      <a:pt x="6563" y="3461"/>
                      <a:pt x="10387" y="3461"/>
                    </a:cubicBezTo>
                    <a:close/>
                    <a:moveTo>
                      <a:pt x="10387" y="0"/>
                    </a:moveTo>
                    <a:cubicBezTo>
                      <a:pt x="4651" y="0"/>
                      <a:pt x="0" y="4649"/>
                      <a:pt x="0" y="10385"/>
                    </a:cubicBezTo>
                    <a:cubicBezTo>
                      <a:pt x="0" y="16121"/>
                      <a:pt x="4651" y="20771"/>
                      <a:pt x="10387" y="20771"/>
                    </a:cubicBezTo>
                    <a:cubicBezTo>
                      <a:pt x="16123" y="20771"/>
                      <a:pt x="20771" y="16121"/>
                      <a:pt x="20771" y="10385"/>
                    </a:cubicBezTo>
                    <a:cubicBezTo>
                      <a:pt x="20771" y="4649"/>
                      <a:pt x="16123" y="0"/>
                      <a:pt x="1038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5371;p50"/>
              <p:cNvSpPr/>
              <p:nvPr/>
            </p:nvSpPr>
            <p:spPr>
              <a:xfrm>
                <a:off x="2107176" y="1533705"/>
                <a:ext cx="9121" cy="325881"/>
              </a:xfrm>
              <a:custGeom>
                <a:avLst/>
                <a:gdLst/>
                <a:ahLst/>
                <a:cxnLst/>
                <a:rect l="l" t="t" r="r" b="b"/>
                <a:pathLst>
                  <a:path w="590" h="21079" extrusionOk="0">
                    <a:moveTo>
                      <a:pt x="0" y="0"/>
                    </a:moveTo>
                    <a:lnTo>
                      <a:pt x="0" y="21078"/>
                    </a:lnTo>
                    <a:lnTo>
                      <a:pt x="589" y="21078"/>
                    </a:lnTo>
                    <a:lnTo>
                      <a:pt x="589" y="0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" name="Google Shape;5138;p50"/>
          <p:cNvGrpSpPr/>
          <p:nvPr/>
        </p:nvGrpSpPr>
        <p:grpSpPr>
          <a:xfrm>
            <a:off x="8089280" y="417004"/>
            <a:ext cx="496737" cy="436420"/>
            <a:chOff x="2679875" y="2361475"/>
            <a:chExt cx="780425" cy="760575"/>
          </a:xfrm>
        </p:grpSpPr>
        <p:sp>
          <p:nvSpPr>
            <p:cNvPr id="35" name="Google Shape;5139;p50"/>
            <p:cNvSpPr/>
            <p:nvPr/>
          </p:nvSpPr>
          <p:spPr>
            <a:xfrm>
              <a:off x="2812050" y="2361475"/>
              <a:ext cx="516050" cy="266400"/>
            </a:xfrm>
            <a:custGeom>
              <a:avLst/>
              <a:gdLst/>
              <a:ahLst/>
              <a:cxnLst/>
              <a:rect l="l" t="t" r="r" b="b"/>
              <a:pathLst>
                <a:path w="20642" h="10656" extrusionOk="0">
                  <a:moveTo>
                    <a:pt x="10321" y="0"/>
                  </a:moveTo>
                  <a:cubicBezTo>
                    <a:pt x="4630" y="0"/>
                    <a:pt x="1" y="4630"/>
                    <a:pt x="1" y="10321"/>
                  </a:cubicBezTo>
                  <a:cubicBezTo>
                    <a:pt x="1" y="10385"/>
                    <a:pt x="2" y="10450"/>
                    <a:pt x="4" y="10514"/>
                  </a:cubicBezTo>
                  <a:cubicBezTo>
                    <a:pt x="1580" y="9686"/>
                    <a:pt x="3307" y="9273"/>
                    <a:pt x="5033" y="9273"/>
                  </a:cubicBezTo>
                  <a:cubicBezTo>
                    <a:pt x="6858" y="9273"/>
                    <a:pt x="8681" y="9735"/>
                    <a:pt x="10321" y="10655"/>
                  </a:cubicBezTo>
                  <a:cubicBezTo>
                    <a:pt x="11962" y="9735"/>
                    <a:pt x="13786" y="9273"/>
                    <a:pt x="15610" y="9273"/>
                  </a:cubicBezTo>
                  <a:cubicBezTo>
                    <a:pt x="17337" y="9273"/>
                    <a:pt x="19065" y="9686"/>
                    <a:pt x="20640" y="10514"/>
                  </a:cubicBezTo>
                  <a:cubicBezTo>
                    <a:pt x="20640" y="10450"/>
                    <a:pt x="20642" y="10385"/>
                    <a:pt x="20642" y="10321"/>
                  </a:cubicBezTo>
                  <a:cubicBezTo>
                    <a:pt x="20642" y="4630"/>
                    <a:pt x="16012" y="0"/>
                    <a:pt x="1032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140;p50"/>
            <p:cNvSpPr/>
            <p:nvPr/>
          </p:nvSpPr>
          <p:spPr>
            <a:xfrm>
              <a:off x="3082750" y="2645625"/>
              <a:ext cx="377550" cy="476425"/>
            </a:xfrm>
            <a:custGeom>
              <a:avLst/>
              <a:gdLst/>
              <a:ahLst/>
              <a:cxnLst/>
              <a:rect l="l" t="t" r="r" b="b"/>
              <a:pathLst>
                <a:path w="15102" h="19057" extrusionOk="0">
                  <a:moveTo>
                    <a:pt x="10272" y="0"/>
                  </a:moveTo>
                  <a:cubicBezTo>
                    <a:pt x="9934" y="3512"/>
                    <a:pt x="7912" y="6539"/>
                    <a:pt x="5024" y="8262"/>
                  </a:cubicBezTo>
                  <a:cubicBezTo>
                    <a:pt x="5031" y="8418"/>
                    <a:pt x="5036" y="8577"/>
                    <a:pt x="5036" y="8736"/>
                  </a:cubicBezTo>
                  <a:cubicBezTo>
                    <a:pt x="5036" y="12577"/>
                    <a:pt x="3024" y="15957"/>
                    <a:pt x="1" y="17879"/>
                  </a:cubicBezTo>
                  <a:cubicBezTo>
                    <a:pt x="1471" y="18653"/>
                    <a:pt x="3109" y="19056"/>
                    <a:pt x="4771" y="19056"/>
                  </a:cubicBezTo>
                  <a:cubicBezTo>
                    <a:pt x="4774" y="19056"/>
                    <a:pt x="4778" y="19056"/>
                    <a:pt x="4781" y="19056"/>
                  </a:cubicBezTo>
                  <a:cubicBezTo>
                    <a:pt x="10472" y="19056"/>
                    <a:pt x="15102" y="14427"/>
                    <a:pt x="15102" y="8736"/>
                  </a:cubicBezTo>
                  <a:cubicBezTo>
                    <a:pt x="15102" y="5062"/>
                    <a:pt x="13170" y="1831"/>
                    <a:pt x="1027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141;p50"/>
            <p:cNvSpPr/>
            <p:nvPr/>
          </p:nvSpPr>
          <p:spPr>
            <a:xfrm>
              <a:off x="3082750" y="2605975"/>
              <a:ext cx="244675" cy="231900"/>
            </a:xfrm>
            <a:custGeom>
              <a:avLst/>
              <a:gdLst/>
              <a:ahLst/>
              <a:cxnLst/>
              <a:rect l="l" t="t" r="r" b="b"/>
              <a:pathLst>
                <a:path w="9787" h="9276" extrusionOk="0">
                  <a:moveTo>
                    <a:pt x="4781" y="1"/>
                  </a:moveTo>
                  <a:cubicBezTo>
                    <a:pt x="3141" y="1"/>
                    <a:pt x="1499" y="393"/>
                    <a:pt x="1" y="1178"/>
                  </a:cubicBezTo>
                  <a:cubicBezTo>
                    <a:pt x="2747" y="2923"/>
                    <a:pt x="4656" y="5871"/>
                    <a:pt x="4984" y="9276"/>
                  </a:cubicBezTo>
                  <a:cubicBezTo>
                    <a:pt x="7683" y="7574"/>
                    <a:pt x="9542" y="4656"/>
                    <a:pt x="9787" y="1300"/>
                  </a:cubicBezTo>
                  <a:cubicBezTo>
                    <a:pt x="8232" y="434"/>
                    <a:pt x="6507" y="1"/>
                    <a:pt x="4781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142;p50"/>
            <p:cNvSpPr/>
            <p:nvPr/>
          </p:nvSpPr>
          <p:spPr>
            <a:xfrm>
              <a:off x="2679875" y="2645625"/>
              <a:ext cx="377575" cy="476425"/>
            </a:xfrm>
            <a:custGeom>
              <a:avLst/>
              <a:gdLst/>
              <a:ahLst/>
              <a:cxnLst/>
              <a:rect l="l" t="t" r="r" b="b"/>
              <a:pathLst>
                <a:path w="15103" h="19057" extrusionOk="0">
                  <a:moveTo>
                    <a:pt x="4831" y="0"/>
                  </a:moveTo>
                  <a:cubicBezTo>
                    <a:pt x="1931" y="1831"/>
                    <a:pt x="0" y="5062"/>
                    <a:pt x="0" y="8736"/>
                  </a:cubicBezTo>
                  <a:cubicBezTo>
                    <a:pt x="0" y="14427"/>
                    <a:pt x="4631" y="19056"/>
                    <a:pt x="10321" y="19056"/>
                  </a:cubicBezTo>
                  <a:cubicBezTo>
                    <a:pt x="10324" y="19056"/>
                    <a:pt x="10327" y="19056"/>
                    <a:pt x="10331" y="19056"/>
                  </a:cubicBezTo>
                  <a:cubicBezTo>
                    <a:pt x="11993" y="19056"/>
                    <a:pt x="13630" y="18653"/>
                    <a:pt x="15102" y="17879"/>
                  </a:cubicBezTo>
                  <a:cubicBezTo>
                    <a:pt x="12077" y="15957"/>
                    <a:pt x="10068" y="12577"/>
                    <a:pt x="10068" y="8736"/>
                  </a:cubicBezTo>
                  <a:cubicBezTo>
                    <a:pt x="10068" y="8577"/>
                    <a:pt x="10071" y="8418"/>
                    <a:pt x="10079" y="8262"/>
                  </a:cubicBezTo>
                  <a:cubicBezTo>
                    <a:pt x="7192" y="6540"/>
                    <a:pt x="5169" y="3512"/>
                    <a:pt x="4831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143;p50"/>
            <p:cNvSpPr/>
            <p:nvPr/>
          </p:nvSpPr>
          <p:spPr>
            <a:xfrm>
              <a:off x="2812775" y="2605975"/>
              <a:ext cx="244675" cy="231900"/>
            </a:xfrm>
            <a:custGeom>
              <a:avLst/>
              <a:gdLst/>
              <a:ahLst/>
              <a:cxnLst/>
              <a:rect l="l" t="t" r="r" b="b"/>
              <a:pathLst>
                <a:path w="9787" h="9276" extrusionOk="0">
                  <a:moveTo>
                    <a:pt x="5005" y="1"/>
                  </a:moveTo>
                  <a:cubicBezTo>
                    <a:pt x="3280" y="1"/>
                    <a:pt x="1555" y="434"/>
                    <a:pt x="1" y="1300"/>
                  </a:cubicBezTo>
                  <a:cubicBezTo>
                    <a:pt x="246" y="4658"/>
                    <a:pt x="2103" y="7574"/>
                    <a:pt x="4801" y="9276"/>
                  </a:cubicBezTo>
                  <a:cubicBezTo>
                    <a:pt x="5130" y="5871"/>
                    <a:pt x="7040" y="2923"/>
                    <a:pt x="9786" y="1178"/>
                  </a:cubicBezTo>
                  <a:cubicBezTo>
                    <a:pt x="8288" y="393"/>
                    <a:pt x="6646" y="1"/>
                    <a:pt x="5005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144;p50"/>
            <p:cNvSpPr/>
            <p:nvPr/>
          </p:nvSpPr>
          <p:spPr>
            <a:xfrm>
              <a:off x="2944250" y="2859150"/>
              <a:ext cx="251675" cy="226375"/>
            </a:xfrm>
            <a:custGeom>
              <a:avLst/>
              <a:gdLst/>
              <a:ahLst/>
              <a:cxnLst/>
              <a:rect l="l" t="t" r="r" b="b"/>
              <a:pathLst>
                <a:path w="10067" h="9055" extrusionOk="0">
                  <a:moveTo>
                    <a:pt x="4" y="1"/>
                  </a:moveTo>
                  <a:cubicBezTo>
                    <a:pt x="2" y="65"/>
                    <a:pt x="0" y="130"/>
                    <a:pt x="0" y="195"/>
                  </a:cubicBezTo>
                  <a:cubicBezTo>
                    <a:pt x="0" y="3954"/>
                    <a:pt x="2023" y="7250"/>
                    <a:pt x="5033" y="9055"/>
                  </a:cubicBezTo>
                  <a:cubicBezTo>
                    <a:pt x="8045" y="7250"/>
                    <a:pt x="10066" y="3954"/>
                    <a:pt x="10066" y="195"/>
                  </a:cubicBezTo>
                  <a:cubicBezTo>
                    <a:pt x="10066" y="130"/>
                    <a:pt x="10066" y="65"/>
                    <a:pt x="10065" y="1"/>
                  </a:cubicBezTo>
                  <a:cubicBezTo>
                    <a:pt x="8490" y="829"/>
                    <a:pt x="6762" y="1243"/>
                    <a:pt x="5034" y="1243"/>
                  </a:cubicBezTo>
                  <a:cubicBezTo>
                    <a:pt x="3306" y="1243"/>
                    <a:pt x="1578" y="829"/>
                    <a:pt x="4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918134" y="2097970"/>
            <a:ext cx="8106043" cy="2485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915"/>
              </a:spcBef>
              <a:buClr>
                <a:schemeClr val="accent1"/>
              </a:buClr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 learn instructions to syntax and structure of assembly language.</a:t>
            </a:r>
          </a:p>
          <a:p>
            <a:pPr marL="342900" lvl="0" indent="-342900">
              <a:spcBef>
                <a:spcPts val="1915"/>
              </a:spcBef>
              <a:buClr>
                <a:schemeClr val="accent1"/>
              </a:buClr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 learn implementation of various basic arithmetic operations and conditional statements in assembly language.</a:t>
            </a:r>
          </a:p>
          <a:p>
            <a:pPr marL="342900" lvl="0" indent="-342900">
              <a:spcBef>
                <a:spcPts val="1915"/>
              </a:spcBef>
              <a:buClr>
                <a:schemeClr val="accent1"/>
              </a:buClr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To gather knowledge how to use loop and array in assembly language.</a:t>
            </a:r>
          </a:p>
          <a:p>
            <a:pPr marL="342900" lvl="0" indent="-342900">
              <a:spcBef>
                <a:spcPts val="1915"/>
              </a:spcBef>
              <a:buClr>
                <a:schemeClr val="accent1"/>
              </a:buClr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 learn 8086 instructions related to procedure using Assembly Language Program.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275;p25"/>
          <p:cNvSpPr txBox="1">
            <a:spLocks noGrp="1"/>
          </p:cNvSpPr>
          <p:nvPr>
            <p:ph type="ctrTitle" idx="4294967295"/>
          </p:nvPr>
        </p:nvSpPr>
        <p:spPr>
          <a:xfrm>
            <a:off x="311700" y="54501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Block Diagram</a:t>
            </a:r>
            <a:endParaRPr sz="3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5" name="Google Shape;284;p25"/>
          <p:cNvSpPr/>
          <p:nvPr/>
        </p:nvSpPr>
        <p:spPr>
          <a:xfrm>
            <a:off x="7761501" y="226975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5432;p50"/>
          <p:cNvGrpSpPr/>
          <p:nvPr/>
        </p:nvGrpSpPr>
        <p:grpSpPr>
          <a:xfrm>
            <a:off x="8027896" y="342175"/>
            <a:ext cx="462187" cy="469096"/>
            <a:chOff x="1706078" y="2092648"/>
            <a:chExt cx="660913" cy="637296"/>
          </a:xfrm>
        </p:grpSpPr>
        <p:sp>
          <p:nvSpPr>
            <p:cNvPr id="77" name="Google Shape;5433;p50"/>
            <p:cNvSpPr/>
            <p:nvPr/>
          </p:nvSpPr>
          <p:spPr>
            <a:xfrm>
              <a:off x="1745332" y="2158066"/>
              <a:ext cx="571867" cy="571878"/>
            </a:xfrm>
            <a:custGeom>
              <a:avLst/>
              <a:gdLst/>
              <a:ahLst/>
              <a:cxnLst/>
              <a:rect l="l" t="t" r="r" b="b"/>
              <a:pathLst>
                <a:path w="107747" h="107749" extrusionOk="0">
                  <a:moveTo>
                    <a:pt x="53874" y="11565"/>
                  </a:moveTo>
                  <a:cubicBezTo>
                    <a:pt x="77238" y="11565"/>
                    <a:pt x="96182" y="30509"/>
                    <a:pt x="96182" y="53873"/>
                  </a:cubicBezTo>
                  <a:cubicBezTo>
                    <a:pt x="96182" y="77240"/>
                    <a:pt x="77240" y="96182"/>
                    <a:pt x="53874" y="96182"/>
                  </a:cubicBezTo>
                  <a:cubicBezTo>
                    <a:pt x="30507" y="96182"/>
                    <a:pt x="11565" y="77240"/>
                    <a:pt x="11565" y="53873"/>
                  </a:cubicBezTo>
                  <a:cubicBezTo>
                    <a:pt x="11565" y="30509"/>
                    <a:pt x="30507" y="11565"/>
                    <a:pt x="53874" y="11565"/>
                  </a:cubicBezTo>
                  <a:close/>
                  <a:moveTo>
                    <a:pt x="53874" y="1"/>
                  </a:moveTo>
                  <a:cubicBezTo>
                    <a:pt x="24120" y="1"/>
                    <a:pt x="1" y="24120"/>
                    <a:pt x="1" y="53873"/>
                  </a:cubicBezTo>
                  <a:cubicBezTo>
                    <a:pt x="1" y="83626"/>
                    <a:pt x="24120" y="107748"/>
                    <a:pt x="53874" y="107748"/>
                  </a:cubicBezTo>
                  <a:cubicBezTo>
                    <a:pt x="83625" y="107748"/>
                    <a:pt x="107746" y="83626"/>
                    <a:pt x="107746" y="53873"/>
                  </a:cubicBezTo>
                  <a:cubicBezTo>
                    <a:pt x="107746" y="24120"/>
                    <a:pt x="83627" y="1"/>
                    <a:pt x="53874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5434;p50"/>
            <p:cNvGrpSpPr/>
            <p:nvPr/>
          </p:nvGrpSpPr>
          <p:grpSpPr>
            <a:xfrm>
              <a:off x="1706078" y="2092648"/>
              <a:ext cx="660913" cy="575241"/>
              <a:chOff x="1706078" y="2092648"/>
              <a:chExt cx="660913" cy="575241"/>
            </a:xfrm>
          </p:grpSpPr>
          <p:sp>
            <p:nvSpPr>
              <p:cNvPr id="88" name="Google Shape;5435;p50"/>
              <p:cNvSpPr/>
              <p:nvPr/>
            </p:nvSpPr>
            <p:spPr>
              <a:xfrm>
                <a:off x="1938891" y="2092648"/>
                <a:ext cx="192041" cy="353676"/>
              </a:xfrm>
              <a:custGeom>
                <a:avLst/>
                <a:gdLst/>
                <a:ahLst/>
                <a:cxnLst/>
                <a:rect l="l" t="t" r="r" b="b"/>
                <a:pathLst>
                  <a:path w="36183" h="66637" extrusionOk="0">
                    <a:moveTo>
                      <a:pt x="18094" y="1"/>
                    </a:moveTo>
                    <a:cubicBezTo>
                      <a:pt x="8801" y="1"/>
                      <a:pt x="1202" y="7552"/>
                      <a:pt x="1202" y="16877"/>
                    </a:cubicBezTo>
                    <a:cubicBezTo>
                      <a:pt x="1202" y="23723"/>
                      <a:pt x="5288" y="29491"/>
                      <a:pt x="11057" y="32260"/>
                    </a:cubicBezTo>
                    <a:cubicBezTo>
                      <a:pt x="13944" y="33580"/>
                      <a:pt x="15864" y="36464"/>
                      <a:pt x="15864" y="39714"/>
                    </a:cubicBezTo>
                    <a:cubicBezTo>
                      <a:pt x="15864" y="42954"/>
                      <a:pt x="13829" y="45963"/>
                      <a:pt x="10817" y="47040"/>
                    </a:cubicBezTo>
                    <a:cubicBezTo>
                      <a:pt x="6250" y="48723"/>
                      <a:pt x="2404" y="51972"/>
                      <a:pt x="1" y="56176"/>
                    </a:cubicBezTo>
                    <a:lnTo>
                      <a:pt x="18155" y="66637"/>
                    </a:lnTo>
                    <a:lnTo>
                      <a:pt x="36182" y="56176"/>
                    </a:lnTo>
                    <a:cubicBezTo>
                      <a:pt x="33779" y="51975"/>
                      <a:pt x="29930" y="48725"/>
                      <a:pt x="25479" y="47040"/>
                    </a:cubicBezTo>
                    <a:cubicBezTo>
                      <a:pt x="22352" y="45966"/>
                      <a:pt x="20316" y="42957"/>
                      <a:pt x="20316" y="39714"/>
                    </a:cubicBezTo>
                    <a:lnTo>
                      <a:pt x="20316" y="39474"/>
                    </a:lnTo>
                    <a:cubicBezTo>
                      <a:pt x="20316" y="36349"/>
                      <a:pt x="22239" y="33578"/>
                      <a:pt x="24998" y="32260"/>
                    </a:cubicBezTo>
                    <a:cubicBezTo>
                      <a:pt x="31250" y="29491"/>
                      <a:pt x="35461" y="22999"/>
                      <a:pt x="34980" y="15676"/>
                    </a:cubicBezTo>
                    <a:cubicBezTo>
                      <a:pt x="34375" y="7376"/>
                      <a:pt x="27644" y="646"/>
                      <a:pt x="19357" y="47"/>
                    </a:cubicBezTo>
                    <a:cubicBezTo>
                      <a:pt x="18933" y="18"/>
                      <a:pt x="18513" y="1"/>
                      <a:pt x="1809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5436;p50"/>
              <p:cNvSpPr/>
              <p:nvPr/>
            </p:nvSpPr>
            <p:spPr>
              <a:xfrm>
                <a:off x="1706078" y="2390779"/>
                <a:ext cx="329208" cy="277004"/>
              </a:xfrm>
              <a:custGeom>
                <a:avLst/>
                <a:gdLst/>
                <a:ahLst/>
                <a:cxnLst/>
                <a:rect l="l" t="t" r="r" b="b"/>
                <a:pathLst>
                  <a:path w="62027" h="52191" extrusionOk="0">
                    <a:moveTo>
                      <a:pt x="43872" y="1"/>
                    </a:moveTo>
                    <a:cubicBezTo>
                      <a:pt x="41468" y="4212"/>
                      <a:pt x="40629" y="9019"/>
                      <a:pt x="41353" y="13829"/>
                    </a:cubicBezTo>
                    <a:cubicBezTo>
                      <a:pt x="41946" y="17069"/>
                      <a:pt x="40389" y="20321"/>
                      <a:pt x="37504" y="21878"/>
                    </a:cubicBezTo>
                    <a:lnTo>
                      <a:pt x="37379" y="22004"/>
                    </a:lnTo>
                    <a:cubicBezTo>
                      <a:pt x="36131" y="22712"/>
                      <a:pt x="34723" y="23085"/>
                      <a:pt x="33288" y="23090"/>
                    </a:cubicBezTo>
                    <a:cubicBezTo>
                      <a:pt x="31652" y="23095"/>
                      <a:pt x="30056" y="22587"/>
                      <a:pt x="28724" y="21638"/>
                    </a:cubicBezTo>
                    <a:cubicBezTo>
                      <a:pt x="25815" y="19553"/>
                      <a:pt x="22344" y="18435"/>
                      <a:pt x="18815" y="18435"/>
                    </a:cubicBezTo>
                    <a:cubicBezTo>
                      <a:pt x="15632" y="18435"/>
                      <a:pt x="12399" y="19345"/>
                      <a:pt x="9490" y="21282"/>
                    </a:cubicBezTo>
                    <a:cubicBezTo>
                      <a:pt x="2520" y="25965"/>
                      <a:pt x="1" y="35101"/>
                      <a:pt x="3721" y="42677"/>
                    </a:cubicBezTo>
                    <a:cubicBezTo>
                      <a:pt x="6677" y="48755"/>
                      <a:pt x="12664" y="52191"/>
                      <a:pt x="18840" y="52191"/>
                    </a:cubicBezTo>
                    <a:cubicBezTo>
                      <a:pt x="21707" y="52191"/>
                      <a:pt x="24613" y="51450"/>
                      <a:pt x="27282" y="49890"/>
                    </a:cubicBezTo>
                    <a:cubicBezTo>
                      <a:pt x="33291" y="46525"/>
                      <a:pt x="36303" y="40151"/>
                      <a:pt x="35694" y="33659"/>
                    </a:cubicBezTo>
                    <a:cubicBezTo>
                      <a:pt x="35456" y="30534"/>
                      <a:pt x="37024" y="27407"/>
                      <a:pt x="39783" y="25852"/>
                    </a:cubicBezTo>
                    <a:cubicBezTo>
                      <a:pt x="41044" y="25114"/>
                      <a:pt x="42424" y="24748"/>
                      <a:pt x="43786" y="24748"/>
                    </a:cubicBezTo>
                    <a:cubicBezTo>
                      <a:pt x="45537" y="24748"/>
                      <a:pt x="47261" y="25356"/>
                      <a:pt x="48676" y="26573"/>
                    </a:cubicBezTo>
                    <a:cubicBezTo>
                      <a:pt x="52525" y="29572"/>
                      <a:pt x="57216" y="31255"/>
                      <a:pt x="62026" y="31255"/>
                    </a:cubicBezTo>
                    <a:lnTo>
                      <a:pt x="62026" y="10461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5437;p50"/>
              <p:cNvSpPr/>
              <p:nvPr/>
            </p:nvSpPr>
            <p:spPr>
              <a:xfrm>
                <a:off x="2035235" y="2390779"/>
                <a:ext cx="331756" cy="277110"/>
              </a:xfrm>
              <a:custGeom>
                <a:avLst/>
                <a:gdLst/>
                <a:ahLst/>
                <a:cxnLst/>
                <a:rect l="l" t="t" r="r" b="b"/>
                <a:pathLst>
                  <a:path w="62507" h="52211" extrusionOk="0">
                    <a:moveTo>
                      <a:pt x="18030" y="1"/>
                    </a:moveTo>
                    <a:lnTo>
                      <a:pt x="0" y="10461"/>
                    </a:lnTo>
                    <a:lnTo>
                      <a:pt x="0" y="31253"/>
                    </a:lnTo>
                    <a:cubicBezTo>
                      <a:pt x="4807" y="31253"/>
                      <a:pt x="9489" y="29570"/>
                      <a:pt x="13222" y="26570"/>
                    </a:cubicBezTo>
                    <a:cubicBezTo>
                      <a:pt x="15722" y="24434"/>
                      <a:pt x="19307" y="24145"/>
                      <a:pt x="22118" y="25849"/>
                    </a:cubicBezTo>
                    <a:lnTo>
                      <a:pt x="22359" y="25965"/>
                    </a:lnTo>
                    <a:cubicBezTo>
                      <a:pt x="25003" y="27532"/>
                      <a:pt x="26560" y="30534"/>
                      <a:pt x="26204" y="33659"/>
                    </a:cubicBezTo>
                    <a:cubicBezTo>
                      <a:pt x="25599" y="40389"/>
                      <a:pt x="28964" y="47244"/>
                      <a:pt x="35578" y="50486"/>
                    </a:cubicBezTo>
                    <a:cubicBezTo>
                      <a:pt x="37877" y="51619"/>
                      <a:pt x="40405" y="52210"/>
                      <a:pt x="42968" y="52208"/>
                    </a:cubicBezTo>
                    <a:cubicBezTo>
                      <a:pt x="48435" y="52208"/>
                      <a:pt x="53755" y="49544"/>
                      <a:pt x="56978" y="44840"/>
                    </a:cubicBezTo>
                    <a:cubicBezTo>
                      <a:pt x="62506" y="36540"/>
                      <a:pt x="59862" y="25484"/>
                      <a:pt x="51447" y="20674"/>
                    </a:cubicBezTo>
                    <a:cubicBezTo>
                      <a:pt x="48774" y="19149"/>
                      <a:pt x="45855" y="18413"/>
                      <a:pt x="42983" y="18413"/>
                    </a:cubicBezTo>
                    <a:cubicBezTo>
                      <a:pt x="39520" y="18413"/>
                      <a:pt x="36121" y="19482"/>
                      <a:pt x="33290" y="21523"/>
                    </a:cubicBezTo>
                    <a:cubicBezTo>
                      <a:pt x="30671" y="23429"/>
                      <a:pt x="27161" y="23571"/>
                      <a:pt x="24397" y="21878"/>
                    </a:cubicBezTo>
                    <a:cubicBezTo>
                      <a:pt x="21510" y="20321"/>
                      <a:pt x="19955" y="17069"/>
                      <a:pt x="20549" y="13829"/>
                    </a:cubicBezTo>
                    <a:cubicBezTo>
                      <a:pt x="21272" y="9019"/>
                      <a:pt x="20433" y="4212"/>
                      <a:pt x="18030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91" name="Picture 9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1598881"/>
            <a:ext cx="5695950" cy="302895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00288" y="15234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 smtClean="0">
                <a:latin typeface="Rockwell" panose="02060603020205020403" pitchFamily="18" charset="0"/>
              </a:rPr>
              <a:t>Operations</a:t>
            </a:r>
            <a:r>
              <a:rPr lang="es" dirty="0" smtClean="0">
                <a:latin typeface="Rockwell" panose="02060603020205020403" pitchFamily="18" charset="0"/>
              </a:rPr>
              <a:t> </a:t>
            </a:r>
            <a:r>
              <a:rPr lang="es" sz="2400" dirty="0" smtClean="0">
                <a:latin typeface="Rockwell" panose="02060603020205020403" pitchFamily="18" charset="0"/>
              </a:rPr>
              <a:t>(Addition)</a:t>
            </a:r>
            <a:endParaRPr sz="2400" dirty="0">
              <a:latin typeface="Rockwell" panose="02060603020205020403" pitchFamily="18" charset="0"/>
            </a:endParaRPr>
          </a:p>
        </p:txBody>
      </p:sp>
      <p:cxnSp>
        <p:nvCxnSpPr>
          <p:cNvPr id="600" name="Google Shape;600;p30"/>
          <p:cNvCxnSpPr/>
          <p:nvPr/>
        </p:nvCxnSpPr>
        <p:spPr>
          <a:xfrm>
            <a:off x="331705" y="744761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548640" y="970671"/>
            <a:ext cx="26658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FF00"/>
                </a:solidFill>
              </a:rPr>
              <a:t>MOV</a:t>
            </a:r>
            <a:r>
              <a:rPr lang="en-US" sz="1800" b="1" dirty="0" smtClean="0">
                <a:solidFill>
                  <a:schemeClr val="bg1"/>
                </a:solidFill>
              </a:rPr>
              <a:t>  </a:t>
            </a:r>
            <a:r>
              <a:rPr lang="en-US" sz="1800" b="1" dirty="0" smtClean="0">
                <a:solidFill>
                  <a:schemeClr val="accent1"/>
                </a:solidFill>
              </a:rPr>
              <a:t>AX, CX  </a:t>
            </a:r>
            <a:r>
              <a:rPr lang="en-US" sz="1800" b="1" dirty="0" smtClean="0">
                <a:solidFill>
                  <a:schemeClr val="bg1"/>
                </a:solidFill>
              </a:rPr>
              <a:t>         </a:t>
            </a:r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 smtClean="0">
                <a:solidFill>
                  <a:srgbClr val="FFFF00"/>
                </a:solidFill>
              </a:rPr>
              <a:t>MOV</a:t>
            </a:r>
            <a:r>
              <a:rPr lang="en-US" sz="1800" b="1" dirty="0" smtClean="0">
                <a:solidFill>
                  <a:schemeClr val="bg1"/>
                </a:solidFill>
              </a:rPr>
              <a:t>  </a:t>
            </a:r>
            <a:r>
              <a:rPr lang="en-US" sz="1800" b="1" dirty="0" smtClean="0">
                <a:solidFill>
                  <a:schemeClr val="accent1"/>
                </a:solidFill>
              </a:rPr>
              <a:t>DX, </a:t>
            </a:r>
            <a:r>
              <a:rPr lang="en-US" sz="1800" b="1" dirty="0" smtClean="0">
                <a:solidFill>
                  <a:schemeClr val="bg1"/>
                </a:solidFill>
              </a:rPr>
              <a:t>00h </a:t>
            </a:r>
          </a:p>
          <a:p>
            <a:r>
              <a:rPr lang="en-US" sz="1800" b="1" dirty="0" smtClean="0">
                <a:solidFill>
                  <a:srgbClr val="FFFF00"/>
                </a:solidFill>
              </a:rPr>
              <a:t>ADD</a:t>
            </a:r>
            <a:r>
              <a:rPr lang="en-US" sz="1800" b="1" dirty="0" smtClean="0">
                <a:solidFill>
                  <a:schemeClr val="bg1"/>
                </a:solidFill>
              </a:rPr>
              <a:t>  </a:t>
            </a:r>
            <a:r>
              <a:rPr lang="en-US" sz="1800" b="1" dirty="0" smtClean="0">
                <a:solidFill>
                  <a:schemeClr val="accent1"/>
                </a:solidFill>
              </a:rPr>
              <a:t>AX, BX           </a:t>
            </a:r>
            <a:endParaRPr lang="en-US" sz="1800" b="1" dirty="0">
              <a:solidFill>
                <a:schemeClr val="accent1"/>
              </a:solidFill>
            </a:endParaRPr>
          </a:p>
          <a:p>
            <a:r>
              <a:rPr lang="en-US" sz="1800" b="1" dirty="0" smtClean="0">
                <a:solidFill>
                  <a:srgbClr val="FFFF00"/>
                </a:solidFill>
              </a:rPr>
              <a:t>ADC</a:t>
            </a:r>
            <a:r>
              <a:rPr lang="en-US" sz="1800" b="1" dirty="0" smtClean="0">
                <a:solidFill>
                  <a:schemeClr val="bg1"/>
                </a:solidFill>
              </a:rPr>
              <a:t>  </a:t>
            </a:r>
            <a:r>
              <a:rPr lang="en-US" sz="1800" b="1" dirty="0" smtClean="0">
                <a:solidFill>
                  <a:schemeClr val="accent1"/>
                </a:solidFill>
              </a:rPr>
              <a:t>AX, DX </a:t>
            </a:r>
            <a:endParaRPr lang="en-US" sz="1800" b="1" dirty="0">
              <a:solidFill>
                <a:schemeClr val="accent1"/>
              </a:solidFill>
            </a:endParaRPr>
          </a:p>
          <a:p>
            <a:r>
              <a:rPr lang="en-US" sz="1800" b="1" dirty="0" smtClean="0">
                <a:solidFill>
                  <a:srgbClr val="FFFF00"/>
                </a:solidFill>
              </a:rPr>
              <a:t>RET</a:t>
            </a:r>
            <a:endParaRPr lang="en-US" sz="1800" b="1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53" y="2515651"/>
            <a:ext cx="6519545" cy="196913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63;p30"/>
          <p:cNvSpPr txBox="1">
            <a:spLocks noGrp="1"/>
          </p:cNvSpPr>
          <p:nvPr>
            <p:ph type="ctrTitle" idx="4294967295"/>
          </p:nvPr>
        </p:nvSpPr>
        <p:spPr>
          <a:xfrm>
            <a:off x="300288" y="15234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Operations</a:t>
            </a:r>
            <a:r>
              <a:rPr lang="es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s" sz="2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(Subtraction)</a:t>
            </a:r>
            <a:endParaRPr sz="24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8" name="Google Shape;600;p30"/>
          <p:cNvCxnSpPr/>
          <p:nvPr/>
        </p:nvCxnSpPr>
        <p:spPr>
          <a:xfrm>
            <a:off x="331705" y="744761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3"/>
          <p:cNvSpPr/>
          <p:nvPr/>
        </p:nvSpPr>
        <p:spPr>
          <a:xfrm>
            <a:off x="84407" y="904152"/>
            <a:ext cx="32848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smtClean="0">
                <a:solidFill>
                  <a:schemeClr val="bg1"/>
                </a:solidFill>
              </a:rPr>
              <a:t>	</a:t>
            </a:r>
            <a:r>
              <a:rPr lang="en-US" sz="1800" b="1" dirty="0" smtClean="0">
                <a:solidFill>
                  <a:srgbClr val="FFFF00"/>
                </a:solidFill>
              </a:rPr>
              <a:t>MOV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AX,CX </a:t>
            </a:r>
            <a:r>
              <a:rPr lang="en-US" sz="1800" b="1" dirty="0">
                <a:solidFill>
                  <a:schemeClr val="bg1"/>
                </a:solidFill>
              </a:rPr>
              <a:t>        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smtClean="0">
                <a:solidFill>
                  <a:schemeClr val="bg1"/>
                </a:solidFill>
              </a:rPr>
              <a:t>	</a:t>
            </a:r>
            <a:r>
              <a:rPr lang="en-US" sz="1800" b="1" dirty="0" smtClean="0">
                <a:solidFill>
                  <a:srgbClr val="FFFF00"/>
                </a:solidFill>
              </a:rPr>
              <a:t>SUB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AX,BX  </a:t>
            </a:r>
            <a:r>
              <a:rPr lang="en-US" sz="1800" b="1" dirty="0">
                <a:solidFill>
                  <a:schemeClr val="bg1"/>
                </a:solidFill>
              </a:rPr>
              <a:t>      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smtClean="0">
                <a:solidFill>
                  <a:schemeClr val="bg1"/>
                </a:solidFill>
              </a:rPr>
              <a:t>	</a:t>
            </a:r>
            <a:r>
              <a:rPr lang="en-US" sz="1800" b="1" dirty="0" smtClean="0">
                <a:solidFill>
                  <a:srgbClr val="FFFF00"/>
                </a:solidFill>
              </a:rPr>
              <a:t>JC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ov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 	</a:t>
            </a:r>
            <a:r>
              <a:rPr lang="en-US" sz="1800" b="1" dirty="0" smtClean="0">
                <a:solidFill>
                  <a:srgbClr val="FFFF00"/>
                </a:solidFill>
              </a:rPr>
              <a:t>JNC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nov</a:t>
            </a:r>
            <a:endParaRPr lang="en-US" sz="1800" b="1" dirty="0">
              <a:solidFill>
                <a:schemeClr val="accent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smtClean="0">
                <a:solidFill>
                  <a:schemeClr val="bg1"/>
                </a:solidFill>
              </a:rPr>
              <a:t>     </a:t>
            </a:r>
            <a:r>
              <a:rPr lang="en-US" sz="1800" b="1" dirty="0" err="1" smtClean="0">
                <a:solidFill>
                  <a:schemeClr val="bg1"/>
                </a:solidFill>
              </a:rPr>
              <a:t>ov</a:t>
            </a:r>
            <a:r>
              <a:rPr lang="en-US" sz="1800" b="1" dirty="0" smtClean="0">
                <a:solidFill>
                  <a:schemeClr val="bg1"/>
                </a:solidFill>
              </a:rPr>
              <a:t>:   </a:t>
            </a:r>
            <a:r>
              <a:rPr lang="en-US" sz="1800" b="1" dirty="0" smtClean="0">
                <a:solidFill>
                  <a:srgbClr val="FFFF00"/>
                </a:solidFill>
              </a:rPr>
              <a:t>NEG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AX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smtClean="0">
                <a:solidFill>
                  <a:schemeClr val="bg1"/>
                </a:solidFill>
              </a:rPr>
              <a:t>	</a:t>
            </a:r>
            <a:r>
              <a:rPr lang="en-US" sz="1800" b="1" dirty="0" smtClean="0">
                <a:solidFill>
                  <a:srgbClr val="FFFF00"/>
                </a:solidFill>
              </a:rPr>
              <a:t>MOV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[overflow],</a:t>
            </a:r>
            <a:r>
              <a:rPr lang="en-US" sz="1800" b="1" dirty="0">
                <a:solidFill>
                  <a:schemeClr val="bg1"/>
                </a:solidFill>
              </a:rPr>
              <a:t>01h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              </a:t>
            </a:r>
            <a:r>
              <a:rPr lang="en-US" sz="1800" b="1" dirty="0" smtClean="0">
                <a:solidFill>
                  <a:srgbClr val="FFFF00"/>
                </a:solidFill>
              </a:rPr>
              <a:t>RET</a:t>
            </a:r>
            <a:endParaRPr lang="en-US" sz="1800" b="1" dirty="0">
              <a:solidFill>
                <a:srgbClr val="FFFF00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     </a:t>
            </a:r>
            <a:r>
              <a:rPr lang="en-US" sz="1800" b="1" dirty="0" err="1" smtClean="0">
                <a:solidFill>
                  <a:schemeClr val="bg1"/>
                </a:solidFill>
              </a:rPr>
              <a:t>nov</a:t>
            </a:r>
            <a:r>
              <a:rPr lang="en-US" sz="1800" b="1" dirty="0" smtClean="0">
                <a:solidFill>
                  <a:schemeClr val="bg1"/>
                </a:solidFill>
              </a:rPr>
              <a:t>:  </a:t>
            </a:r>
            <a:r>
              <a:rPr lang="en-US" sz="1800" b="1" dirty="0" smtClean="0">
                <a:solidFill>
                  <a:srgbClr val="FFFF00"/>
                </a:solidFill>
              </a:rPr>
              <a:t>RET </a:t>
            </a:r>
            <a:endParaRPr lang="en-US" sz="1800" b="1" dirty="0">
              <a:solidFill>
                <a:srgbClr val="FFFF00"/>
              </a:solidFill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096" y="2843067"/>
            <a:ext cx="6662792" cy="1954016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oogle Shape;600;p30"/>
          <p:cNvCxnSpPr/>
          <p:nvPr/>
        </p:nvCxnSpPr>
        <p:spPr>
          <a:xfrm>
            <a:off x="331705" y="744761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563;p30"/>
          <p:cNvSpPr txBox="1">
            <a:spLocks noGrp="1"/>
          </p:cNvSpPr>
          <p:nvPr>
            <p:ph type="ctrTitle" idx="4294967295"/>
          </p:nvPr>
        </p:nvSpPr>
        <p:spPr>
          <a:xfrm>
            <a:off x="300288" y="15234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Operations</a:t>
            </a:r>
            <a:r>
              <a:rPr lang="es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s" sz="2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(Multiplication)</a:t>
            </a:r>
            <a:endParaRPr sz="24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0288" y="898943"/>
            <a:ext cx="25532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</a:rPr>
              <a:t>MOV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smtClean="0">
                <a:solidFill>
                  <a:schemeClr val="accent1"/>
                </a:solidFill>
              </a:rPr>
              <a:t>  AX,  CX          </a:t>
            </a:r>
            <a:endParaRPr lang="en-US" sz="1800" b="1" dirty="0">
              <a:solidFill>
                <a:schemeClr val="accent1"/>
              </a:solidFill>
            </a:endParaRPr>
          </a:p>
          <a:p>
            <a:r>
              <a:rPr lang="en-US" sz="1800" b="1" dirty="0" smtClean="0">
                <a:solidFill>
                  <a:srgbClr val="FFFF00"/>
                </a:solidFill>
              </a:rPr>
              <a:t>MUL</a:t>
            </a:r>
            <a:r>
              <a:rPr lang="en-US" sz="1800" b="1" dirty="0" smtClean="0">
                <a:solidFill>
                  <a:schemeClr val="accent1"/>
                </a:solidFill>
              </a:rPr>
              <a:t>   BX              </a:t>
            </a:r>
            <a:endParaRPr lang="en-US" sz="1800" b="1" dirty="0">
              <a:solidFill>
                <a:schemeClr val="accent1"/>
              </a:solidFill>
            </a:endParaRPr>
          </a:p>
          <a:p>
            <a:r>
              <a:rPr lang="en-US" sz="1800" b="1" dirty="0" smtClean="0">
                <a:solidFill>
                  <a:srgbClr val="FFFF00"/>
                </a:solidFill>
              </a:rPr>
              <a:t>RET</a:t>
            </a:r>
            <a:endParaRPr lang="en-US" sz="1800" b="1" dirty="0">
              <a:solidFill>
                <a:srgbClr val="FFFF00"/>
              </a:solidFill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49" y="2099273"/>
            <a:ext cx="7509339" cy="2008494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366</Words>
  <Application>Microsoft Office PowerPoint</Application>
  <PresentationFormat>On-screen Show (16:9)</PresentationFormat>
  <Paragraphs>85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33" baseType="lpstr">
      <vt:lpstr>Blackadder ITC</vt:lpstr>
      <vt:lpstr>Proxima Nova</vt:lpstr>
      <vt:lpstr>Quicksand Medium</vt:lpstr>
      <vt:lpstr>Roboto Mono Thin</vt:lpstr>
      <vt:lpstr>Bree Serif</vt:lpstr>
      <vt:lpstr>Agency FB</vt:lpstr>
      <vt:lpstr>Cambria</vt:lpstr>
      <vt:lpstr>Rockwell</vt:lpstr>
      <vt:lpstr>Arial</vt:lpstr>
      <vt:lpstr>Times New Roman</vt:lpstr>
      <vt:lpstr>Roboto Black</vt:lpstr>
      <vt:lpstr>Roboto Light</vt:lpstr>
      <vt:lpstr>Proxima Nova Semibold</vt:lpstr>
      <vt:lpstr>Algerian</vt:lpstr>
      <vt:lpstr>Symbol</vt:lpstr>
      <vt:lpstr>Bahnschrift SemiBold SemiConden</vt:lpstr>
      <vt:lpstr>WEB PROPOSAL</vt:lpstr>
      <vt:lpstr>Slidesgo Final Pages</vt:lpstr>
      <vt:lpstr>Presented by</vt:lpstr>
      <vt:lpstr>PowerPoint Presentation</vt:lpstr>
      <vt:lpstr>01</vt:lpstr>
      <vt:lpstr>Calculator</vt:lpstr>
      <vt:lpstr>Objectives</vt:lpstr>
      <vt:lpstr>Block Diagram</vt:lpstr>
      <vt:lpstr>Operations (Addition)</vt:lpstr>
      <vt:lpstr>Operations (Subtraction)</vt:lpstr>
      <vt:lpstr>Operations (Multiplication)</vt:lpstr>
      <vt:lpstr>Operations (Division)</vt:lpstr>
      <vt:lpstr>Operations (Modulues)</vt:lpstr>
      <vt:lpstr>Operations (Power)</vt:lpstr>
      <vt:lpstr>Operations (Invalid Input)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</dc:title>
  <dc:creator>Joy Pal</dc:creator>
  <cp:lastModifiedBy>DELL</cp:lastModifiedBy>
  <cp:revision>51</cp:revision>
  <dcterms:modified xsi:type="dcterms:W3CDTF">2023-01-07T03:36:28Z</dcterms:modified>
</cp:coreProperties>
</file>