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3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6"/>
    </p:embeddedFont>
    <p:embeddedFont>
      <p:font typeface="Roboto Slab" panose="020B0604020202020204" charset="0"/>
      <p:regular r:id="rId17"/>
      <p:bold r:id="rId18"/>
    </p:embeddedFont>
    <p:embeddedFont>
      <p:font typeface="Artifakt Element Black" panose="020B0A03050000020004" pitchFamily="34" charset="0"/>
      <p:bold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C46"/>
    <a:srgbClr val="00111A"/>
    <a:srgbClr val="77273E"/>
    <a:srgbClr val="9F3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637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17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5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8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5fc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5fc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70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6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523233" y="705950"/>
            <a:ext cx="4726050" cy="609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/>
                </a:solidFill>
              </a:rPr>
              <a:t>Presented by_ _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030" y="1810638"/>
            <a:ext cx="6438101" cy="226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Md </a:t>
            </a:r>
            <a:r>
              <a:rPr lang="en-US" sz="2800" dirty="0" err="1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Aminul</a:t>
            </a:r>
            <a:r>
              <a:rPr lang="en-US" sz="2800" dirty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Islam  -  183002137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Joy Pal  -  201002418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Shourav Podder  -  202002048 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222710" y="1409402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0359" y="449174"/>
            <a:ext cx="4963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Implicit Addressing Mode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50359" y="1046603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44704" y="1278754"/>
            <a:ext cx="8467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196" indent="-342900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If address of source of data as well as address of destination of result is fixed, then there is no need to give any operand along with the instruction.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8300"/>
              </p:ext>
            </p:extLst>
          </p:nvPr>
        </p:nvGraphicFramePr>
        <p:xfrm>
          <a:off x="785870" y="3120528"/>
          <a:ext cx="7315200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 accumulator.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98999" y="370735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5196" indent="-342900">
              <a:spcAft>
                <a:spcPts val="120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CMA is the operation.</a:t>
            </a:r>
          </a:p>
          <a:p>
            <a:pPr marL="425196" indent="-342900">
              <a:spcAft>
                <a:spcPts val="120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is the source.</a:t>
            </a:r>
          </a:p>
          <a:p>
            <a:pPr marL="425196" indent="-342900">
              <a:spcAft>
                <a:spcPts val="120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is the destination.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437" y="2785443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Ex-1</a:t>
            </a:r>
          </a:p>
        </p:txBody>
      </p:sp>
      <p:pic>
        <p:nvPicPr>
          <p:cNvPr id="9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9437" y="615720"/>
            <a:ext cx="362541" cy="24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67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6303" y="96082"/>
            <a:ext cx="3276809" cy="5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Mapping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98170" y="635760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346" y="233374"/>
            <a:ext cx="362541" cy="249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84486"/>
              </p:ext>
            </p:extLst>
          </p:nvPr>
        </p:nvGraphicFramePr>
        <p:xfrm>
          <a:off x="951262" y="3610904"/>
          <a:ext cx="8029597" cy="1112520"/>
        </p:xfrm>
        <a:graphic>
          <a:graphicData uri="http://schemas.openxmlformats.org/drawingml/2006/table">
            <a:tbl>
              <a:tblPr firstRow="1" bandRow="1"/>
              <a:tblGrid>
                <a:gridCol w="572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2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92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3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6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9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073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0929" y="3883235"/>
            <a:ext cx="77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SA =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F000H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929" y="4324009"/>
            <a:ext cx="87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EA =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F3FF 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170" y="1092064"/>
            <a:ext cx="818813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It is the process of assigning address range to each memory IC in a microcomputer.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034" y="2908091"/>
            <a:ext cx="8774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</a:rPr>
              <a:t> 8-bit microprocessor has 16-bit address bus (A0 – A15) with a 1KB memory chip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60" y="2517722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94234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15928" y="386228"/>
            <a:ext cx="3276809" cy="5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Mapping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53844" y="2268857"/>
            <a:ext cx="679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53844" y="2536637"/>
            <a:ext cx="679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53844" y="2806068"/>
            <a:ext cx="679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3113" y="2097942"/>
            <a:ext cx="0" cy="87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>
            <a:off x="2046176" y="2097942"/>
            <a:ext cx="692331" cy="87739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3196509" y="1946644"/>
            <a:ext cx="1371600" cy="2338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738507" y="2536637"/>
            <a:ext cx="418012" cy="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4690" y="2113439"/>
            <a:ext cx="61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961" y="2378805"/>
            <a:ext cx="644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8615" y="2625373"/>
            <a:ext cx="61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46176" y="3384916"/>
            <a:ext cx="1110343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46176" y="3620047"/>
            <a:ext cx="1110343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46176" y="3802927"/>
            <a:ext cx="1110343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848" y="3223558"/>
            <a:ext cx="61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848" y="3452158"/>
            <a:ext cx="61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848" y="3648101"/>
            <a:ext cx="61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1773" y="2461774"/>
            <a:ext cx="45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29171" y="2849721"/>
            <a:ext cx="109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52565" y="1973395"/>
            <a:ext cx="3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0196" y="3857193"/>
            <a:ext cx="29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>
            <a:off x="4562365" y="2127284"/>
            <a:ext cx="488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81264" y="2636062"/>
            <a:ext cx="47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4715" y="3233373"/>
            <a:ext cx="47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54734" y="3469292"/>
            <a:ext cx="47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62364" y="3723732"/>
            <a:ext cx="47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81264" y="4041859"/>
            <a:ext cx="47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95274" y="2925596"/>
            <a:ext cx="163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28039" y="1946644"/>
            <a:ext cx="1580605" cy="2338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18237" y="2806067"/>
            <a:ext cx="127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1 KB *8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</a:p>
        </p:txBody>
      </p:sp>
      <p:cxnSp>
        <p:nvCxnSpPr>
          <p:cNvPr id="33" name="Straight Connector 32"/>
          <p:cNvCxnSpPr>
            <a:stCxn id="31" idx="0"/>
          </p:cNvCxnSpPr>
          <p:nvPr/>
        </p:nvCxnSpPr>
        <p:spPr>
          <a:xfrm flipV="1">
            <a:off x="7018342" y="1515570"/>
            <a:ext cx="6532" cy="43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54658" y="1577312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A0-A9</a:t>
            </a:r>
          </a:p>
        </p:txBody>
      </p:sp>
      <p:cxnSp>
        <p:nvCxnSpPr>
          <p:cNvPr id="35" name="Straight Connector 34"/>
          <p:cNvCxnSpPr>
            <a:stCxn id="31" idx="3"/>
          </p:cNvCxnSpPr>
          <p:nvPr/>
        </p:nvCxnSpPr>
        <p:spPr>
          <a:xfrm flipV="1">
            <a:off x="7808644" y="3115769"/>
            <a:ext cx="58783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011590" y="2735311"/>
            <a:ext cx="228130" cy="71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60108" y="2925596"/>
            <a:ext cx="44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079524" y="941436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702" y="539309"/>
            <a:ext cx="362541" cy="249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AD4AEEE-8ED2-542F-FED7-E001F4E44A5D}"/>
              </a:ext>
            </a:extLst>
          </p:cNvPr>
          <p:cNvCxnSpPr/>
          <p:nvPr/>
        </p:nvCxnSpPr>
        <p:spPr>
          <a:xfrm>
            <a:off x="4581264" y="2387883"/>
            <a:ext cx="47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2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4420" y="1873406"/>
            <a:ext cx="452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8146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896362" y="1121228"/>
            <a:ext cx="7379293" cy="2805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8085 Addressing Modes </a:t>
            </a:r>
            <a:br>
              <a:rPr lang="en" sz="4400" b="1" dirty="0"/>
            </a:br>
            <a:r>
              <a:rPr lang="en" sz="4400" b="1" dirty="0"/>
              <a:t>&amp; </a:t>
            </a:r>
            <a:br>
              <a:rPr lang="en" sz="4400" b="1" dirty="0"/>
            </a:br>
            <a:r>
              <a:rPr lang="en" sz="4400" b="1" dirty="0"/>
              <a:t>Memory Mapping</a:t>
            </a:r>
            <a:endParaRPr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40929" y="2001860"/>
            <a:ext cx="2200827" cy="852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Content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30" y="4712677"/>
            <a:ext cx="3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Oval 1"/>
          <p:cNvSpPr/>
          <p:nvPr/>
        </p:nvSpPr>
        <p:spPr>
          <a:xfrm>
            <a:off x="3781940" y="627392"/>
            <a:ext cx="619932" cy="624153"/>
          </a:xfrm>
          <a:prstGeom prst="ellips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882C46"/>
                  </a:solidFill>
                </a:ln>
                <a:latin typeface="Algerian" panose="04020705040A02060702" pitchFamily="82" charset="0"/>
              </a:rPr>
              <a:t>01</a:t>
            </a:r>
          </a:p>
        </p:txBody>
      </p:sp>
      <p:sp>
        <p:nvSpPr>
          <p:cNvPr id="6" name="Oval 5"/>
          <p:cNvSpPr/>
          <p:nvPr/>
        </p:nvSpPr>
        <p:spPr>
          <a:xfrm>
            <a:off x="3781940" y="1599571"/>
            <a:ext cx="619932" cy="624153"/>
          </a:xfrm>
          <a:prstGeom prst="ellips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882C46"/>
                  </a:solidFill>
                </a:ln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7" name="Oval 6"/>
          <p:cNvSpPr/>
          <p:nvPr/>
        </p:nvSpPr>
        <p:spPr>
          <a:xfrm>
            <a:off x="3771254" y="2571750"/>
            <a:ext cx="619932" cy="624153"/>
          </a:xfrm>
          <a:prstGeom prst="ellips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882C46"/>
                  </a:solidFill>
                </a:ln>
                <a:latin typeface="Algerian" panose="04020705040A02060702" pitchFamily="82" charset="0"/>
              </a:rPr>
              <a:t>03</a:t>
            </a:r>
          </a:p>
        </p:txBody>
      </p:sp>
      <p:sp>
        <p:nvSpPr>
          <p:cNvPr id="8" name="Oval 7"/>
          <p:cNvSpPr/>
          <p:nvPr/>
        </p:nvSpPr>
        <p:spPr>
          <a:xfrm>
            <a:off x="3781940" y="3543929"/>
            <a:ext cx="619932" cy="624153"/>
          </a:xfrm>
          <a:prstGeom prst="ellips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882C46"/>
                  </a:solidFill>
                </a:ln>
                <a:latin typeface="Algerian" panose="04020705040A02060702" pitchFamily="82" charset="0"/>
              </a:rPr>
              <a:t>04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3186" y="720381"/>
            <a:ext cx="3409627" cy="438173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Introduction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3185" y="1692560"/>
            <a:ext cx="3409628" cy="438173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dk2"/>
              </a:buClr>
              <a:buSzPts val="1100"/>
            </a:pPr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Types of Addressing modes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8425" y="2664739"/>
            <a:ext cx="3409627" cy="438173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Addressing Modes Details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8426" y="3636918"/>
            <a:ext cx="3409627" cy="438173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Memory Mapping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76835" y="458025"/>
            <a:ext cx="4990012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Addressing Modes of 8085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43858" y="1899876"/>
            <a:ext cx="6629845" cy="189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The Way of specifying data to be operated by an instruction is known as addressing modes.</a:t>
            </a:r>
          </a:p>
          <a:p>
            <a:pPr marL="342900" lvl="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The term addressing mode refers to the way in which the operand of the instruction is specified. </a:t>
            </a:r>
            <a:endParaRPr sz="2000" b="1"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4" y="676552"/>
            <a:ext cx="362541" cy="2490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0930" y="4712677"/>
            <a:ext cx="3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30" y="4712677"/>
            <a:ext cx="3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3497" y="475595"/>
            <a:ext cx="5062333" cy="65096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b="1" dirty="0"/>
              <a:t>Types of Addressing Modes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3831" y="1717886"/>
            <a:ext cx="7499350" cy="2694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1. Immediate Addressing Mode</a:t>
            </a:r>
          </a:p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2. Direct Addressing Mode</a:t>
            </a:r>
          </a:p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3. Indirect Addressing Mode</a:t>
            </a:r>
          </a:p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4. Register Addressing Mode</a:t>
            </a:r>
          </a:p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5. Implicit Addressing Mode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49511" y="1277957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33" y="676552"/>
            <a:ext cx="362541" cy="24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930" y="4712677"/>
            <a:ext cx="3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94414" y="772293"/>
            <a:ext cx="4845860" cy="435002"/>
          </a:xfrm>
          <a:prstGeom prst="rect">
            <a:avLst/>
          </a:prstGeo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Immediate Addressing Mode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20094" y="1429740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8655" y="1686799"/>
            <a:ext cx="768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operand is specified within the instruction itself.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4414" y="3367705"/>
            <a:ext cx="1729526" cy="466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MOVI B, 45H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8694" y="2853369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9200" y="2863691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69093" y="3367705"/>
            <a:ext cx="1729526" cy="466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LXI  B, 45H</a:t>
            </a:r>
          </a:p>
        </p:txBody>
      </p:sp>
      <p:pic>
        <p:nvPicPr>
          <p:cNvPr id="26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53" y="865271"/>
            <a:ext cx="362541" cy="24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49511" y="1277957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1323831" y="637654"/>
            <a:ext cx="4264498" cy="454056"/>
          </a:xfrm>
          <a:prstGeom prst="rect">
            <a:avLst/>
          </a:prstGeo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Direct  Addressing Mode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655" y="1558094"/>
            <a:ext cx="8574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</a:rPr>
              <a:t>The address of the operand is given in the instruction itself.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9511" y="3999122"/>
            <a:ext cx="1729526" cy="466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LDA 502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258" y="3691344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2756" y="3691345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06493"/>
              </p:ext>
            </p:extLst>
          </p:nvPr>
        </p:nvGraphicFramePr>
        <p:xfrm>
          <a:off x="1319302" y="288648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111A"/>
                          </a:solidFill>
                        </a:rPr>
                        <a:t>77H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111A"/>
                          </a:solidFill>
                        </a:rPr>
                        <a:t>88H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111A"/>
                          </a:solidFill>
                        </a:rPr>
                        <a:t>4050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111A"/>
                          </a:solidFill>
                        </a:rPr>
                        <a:t>22H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111A"/>
                          </a:solidFill>
                        </a:rPr>
                        <a:t>100H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45094"/>
              </p:ext>
            </p:extLst>
          </p:nvPr>
        </p:nvGraphicFramePr>
        <p:xfrm>
          <a:off x="1323831" y="248471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685776" y="3999122"/>
            <a:ext cx="1729526" cy="4663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STA 504</a:t>
            </a:r>
          </a:p>
        </p:txBody>
      </p:sp>
      <p:pic>
        <p:nvPicPr>
          <p:cNvPr id="13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970" y="740159"/>
            <a:ext cx="362541" cy="24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2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49511" y="1277957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23830" y="677490"/>
            <a:ext cx="4354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Indirect Addressing Mode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00330" y="1646681"/>
            <a:ext cx="787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address of operand is specified by a register pair.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64647"/>
              </p:ext>
            </p:extLst>
          </p:nvPr>
        </p:nvGraphicFramePr>
        <p:xfrm>
          <a:off x="1049511" y="2787266"/>
          <a:ext cx="7239000" cy="822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4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r>
                        <a:rPr lang="en-US" sz="2400" dirty="0"/>
                        <a:t>MOV A, M</a:t>
                      </a:r>
                    </a:p>
                  </a:txBody>
                  <a:tcPr marT="45626" marB="456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 data</a:t>
                      </a:r>
                      <a:r>
                        <a:rPr lang="en-US" sz="2400" baseline="0" dirty="0"/>
                        <a:t> from memory location specified by H-L pair to accumulator.</a:t>
                      </a:r>
                      <a:endParaRPr lang="en-US" sz="2400" dirty="0"/>
                    </a:p>
                  </a:txBody>
                  <a:tcPr marT="45626" marB="4562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89" y="2389704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Ex-1</a:t>
            </a:r>
          </a:p>
        </p:txBody>
      </p:sp>
      <p:pic>
        <p:nvPicPr>
          <p:cNvPr id="8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970" y="814577"/>
            <a:ext cx="362541" cy="24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23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49511" y="1277957"/>
            <a:ext cx="54864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9511" y="654340"/>
            <a:ext cx="4839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Register Addressing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6172" y="1580581"/>
            <a:ext cx="6377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operand is in general purpose register.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8589" y="2344869"/>
            <a:ext cx="125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Ex-1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08386"/>
              </p:ext>
            </p:extLst>
          </p:nvPr>
        </p:nvGraphicFramePr>
        <p:xfrm>
          <a:off x="929089" y="2726669"/>
          <a:ext cx="7620000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2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MOV</a:t>
                      </a:r>
                      <a:r>
                        <a:rPr lang="en-US" sz="2400" baseline="0" dirty="0"/>
                        <a:t> A,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 the contents of register B to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8151" y="345868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MOV is the operation.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B is the source of data.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A is the destination.</a:t>
            </a:r>
          </a:p>
        </p:txBody>
      </p:sp>
      <p:pic>
        <p:nvPicPr>
          <p:cNvPr id="9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970" y="791427"/>
            <a:ext cx="362541" cy="24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09160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378</Words>
  <Application>Microsoft Office PowerPoint</Application>
  <PresentationFormat>On-screen Show (16:9)</PresentationFormat>
  <Paragraphs>140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Wingdings</vt:lpstr>
      <vt:lpstr>Courier New</vt:lpstr>
      <vt:lpstr>Roboto Slab</vt:lpstr>
      <vt:lpstr>Artifakt Element Black</vt:lpstr>
      <vt:lpstr>Roboto</vt:lpstr>
      <vt:lpstr>Calibri</vt:lpstr>
      <vt:lpstr>Marina</vt:lpstr>
      <vt:lpstr>Presented by_ _</vt:lpstr>
      <vt:lpstr>8085 Addressing Modes  &amp;  Memory Mapping</vt:lpstr>
      <vt:lpstr>Content</vt:lpstr>
      <vt:lpstr>Addressing Modes of 8085</vt:lpstr>
      <vt:lpstr>Types of Addressing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of</dc:title>
  <dc:creator>Joy Pal</dc:creator>
  <cp:lastModifiedBy>DELL</cp:lastModifiedBy>
  <cp:revision>35</cp:revision>
  <dcterms:modified xsi:type="dcterms:W3CDTF">2022-11-27T18:37:49Z</dcterms:modified>
</cp:coreProperties>
</file>