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1" r:id="rId4"/>
    <p:sldId id="313" r:id="rId5"/>
    <p:sldId id="314" r:id="rId6"/>
    <p:sldId id="319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398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08-Jun-21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08-Jun-21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08-Jun-21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08-Jun-21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7342" y="4114800"/>
            <a:ext cx="7848600" cy="1828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 Pal – 20100218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Fahim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Tazwar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Sourav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 201002110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17843"/>
            <a:ext cx="495878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3" y="228600"/>
            <a:ext cx="3886200" cy="838200"/>
          </a:xfrm>
        </p:spPr>
        <p:txBody>
          <a:bodyPr>
            <a:normAutofit/>
          </a:bodyPr>
          <a:lstStyle/>
          <a:p>
            <a:pPr algn="just"/>
            <a:r>
              <a:rPr lang="en-US" sz="4000" u="sng" dirty="0" smtClean="0">
                <a:latin typeface="Arial Black" panose="020B0A04020102020204" pitchFamily="34" charset="0"/>
              </a:rPr>
              <a:t>Implement :</a:t>
            </a:r>
            <a:endParaRPr lang="en-US" sz="4000" u="sng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0812" y="1676400"/>
            <a:ext cx="73136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 *filepntr1, *filepntr2;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key for Encryption : ");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[50];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filepntr1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"r");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filepntr2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("final.txt", "w");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94012" y="228600"/>
            <a:ext cx="8991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if(filepntr1 == NULL)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file is now opened.\n");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50, filepntr1) != NULL)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]+n)%26;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filepntr2);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("\n", filepntr2);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3960812" y="1676400"/>
            <a:ext cx="5943600" cy="3429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(filepntr1);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("Final.txt : \n");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file is now closed.");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1000"/>
            <a:ext cx="4348998" cy="8382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Arial Black" panose="020B0A04020102020204" pitchFamily="34" charset="0"/>
              </a:rPr>
              <a:t>Explanation :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12" y="2514600"/>
            <a:ext cx="9372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1. Start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2. Declare the integer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3. Declare the file pointer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4. Print the encryption key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5. Declare the variable for the data to be read from file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6. Check if this file Pointer is null  which maybe if the file does not exist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7. Read the data to be read from the file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8. using </a:t>
            </a:r>
            <a:r>
              <a:rPr lang="en-US" sz="2000" dirty="0" err="1">
                <a:latin typeface="Arial Black" panose="020B0A04020102020204" pitchFamily="34" charset="0"/>
              </a:rPr>
              <a:t>fgets</a:t>
            </a:r>
            <a:r>
              <a:rPr lang="en-US" sz="2000" dirty="0">
                <a:latin typeface="Arial Black" panose="020B0A04020102020204" pitchFamily="34" charset="0"/>
              </a:rPr>
              <a:t>() method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9. Print the data to be read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10. Closing the file using </a:t>
            </a:r>
            <a:r>
              <a:rPr lang="en-US" sz="2000" dirty="0" err="1">
                <a:latin typeface="Arial Black" panose="020B0A04020102020204" pitchFamily="34" charset="0"/>
              </a:rPr>
              <a:t>fclose</a:t>
            </a:r>
            <a:r>
              <a:rPr lang="en-US" sz="2000" dirty="0">
                <a:latin typeface="Arial Black" panose="020B0A04020102020204" pitchFamily="34" charset="0"/>
              </a:rPr>
              <a:t>()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11.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5412" y="1447800"/>
            <a:ext cx="7858208" cy="2667000"/>
          </a:xfrm>
        </p:spPr>
        <p:txBody>
          <a:bodyPr>
            <a:normAutofit/>
          </a:bodyPr>
          <a:lstStyle/>
          <a:p>
            <a:pPr algn="just"/>
            <a:r>
              <a:rPr lang="en-US" sz="7200" dirty="0" smtClean="0">
                <a:latin typeface="Arial Black" panose="020B0A04020102020204" pitchFamily="34" charset="0"/>
              </a:rPr>
              <a:t>Thank you….</a:t>
            </a:r>
            <a:endParaRPr lang="en-US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625</TotalTime>
  <Words>191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Corbel</vt:lpstr>
      <vt:lpstr>Times New Roman</vt:lpstr>
      <vt:lpstr>Digital Blue Tunnel 16x9</vt:lpstr>
      <vt:lpstr>Joy Pal – 20100218 Fahim Tazwar Sourav –  201002110 </vt:lpstr>
      <vt:lpstr>Implement :</vt:lpstr>
      <vt:lpstr> if(filepntr1 == NULL)     {         printf("The file is now opened.\n");          while(fgets(datatobeRead, 50, filepntr1) != NULL)         {             printf("%s", datatobeRead);             int i;             for(i=0; i&lt;strlen(datatobeRead); i++)                 datatobeRead[i] = (datatobeRead[i]+n)%26;             fputs(datatobeRead, filepntr2);             fputs("\n", filepntr2);         } </vt:lpstr>
      <vt:lpstr>PowerPoint Presentation</vt:lpstr>
      <vt:lpstr>Explanation : </vt:lpstr>
      <vt:lpstr>Thank you….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 Pal – 20100218 Fahim Tazwar Sourav –  201002110 M Eftekhar Hosen – 183002087</dc:title>
  <dc:creator>DELL</dc:creator>
  <cp:lastModifiedBy>DELL</cp:lastModifiedBy>
  <cp:revision>10</cp:revision>
  <dcterms:created xsi:type="dcterms:W3CDTF">2021-05-16T05:41:44Z</dcterms:created>
  <dcterms:modified xsi:type="dcterms:W3CDTF">2021-06-08T13:56:30Z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