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0" d="100"/>
          <a:sy n="90" d="100"/>
        </p:scale>
        <p:origin x="307" y="67"/>
      </p:cViewPr>
      <p:guideLst/>
    </p:cSldViewPr>
  </p:slideViewPr>
  <p:notesTextViewPr>
    <p:cViewPr>
      <p:scale>
        <a:sx n="1" d="1"/>
        <a:sy n="1" d="1"/>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30-Apr-21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30-Apr-21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30-Apr-21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30-Apr-21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30-Apr-21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9522" y="626534"/>
            <a:ext cx="7567854" cy="2278713"/>
          </a:xfrm>
        </p:spPr>
        <p:txBody>
          <a:bodyPr>
            <a:noAutofit/>
          </a:bodyPr>
          <a:lstStyle/>
          <a:p>
            <a:r>
              <a:rPr lang="en-US" sz="6600" cap="none" dirty="0" smtClean="0">
                <a:solidFill>
                  <a:schemeClr val="tx1"/>
                </a:solidFill>
                <a:latin typeface="Algerian" panose="04020705040A02060702" pitchFamily="82" charset="0"/>
              </a:rPr>
              <a:t>Cyber Crime </a:t>
            </a:r>
            <a:br>
              <a:rPr lang="en-US" sz="6600" cap="none" dirty="0" smtClean="0">
                <a:solidFill>
                  <a:schemeClr val="tx1"/>
                </a:solidFill>
                <a:latin typeface="Algerian" panose="04020705040A02060702" pitchFamily="82" charset="0"/>
              </a:rPr>
            </a:br>
            <a:r>
              <a:rPr lang="en-US" sz="6600" cap="none" dirty="0" smtClean="0">
                <a:solidFill>
                  <a:schemeClr val="tx1"/>
                </a:solidFill>
                <a:latin typeface="Algerian" panose="04020705040A02060702" pitchFamily="82" charset="0"/>
              </a:rPr>
              <a:t>in </a:t>
            </a:r>
            <a:r>
              <a:rPr lang="en-US" sz="6600" cap="none" dirty="0">
                <a:solidFill>
                  <a:schemeClr val="tx1"/>
                </a:solidFill>
                <a:latin typeface="Algerian" panose="04020705040A02060702" pitchFamily="82" charset="0"/>
              </a:rPr>
              <a:t>B</a:t>
            </a:r>
            <a:r>
              <a:rPr lang="en-US" sz="6600" cap="none" dirty="0" smtClean="0">
                <a:solidFill>
                  <a:schemeClr val="tx1"/>
                </a:solidFill>
                <a:latin typeface="Algerian" panose="04020705040A02060702" pitchFamily="82" charset="0"/>
              </a:rPr>
              <a:t>angladesh</a:t>
            </a:r>
            <a:endParaRPr lang="en-US" sz="6600" cap="none"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8204443" y="3235034"/>
            <a:ext cx="3293291" cy="3047234"/>
          </a:xfrm>
        </p:spPr>
        <p:txBody>
          <a:bodyPr>
            <a:noAutofit/>
          </a:bodyPr>
          <a:lstStyle/>
          <a:p>
            <a:r>
              <a:rPr lang="en-US" sz="2400" b="1" u="sng" cap="none" dirty="0" smtClean="0">
                <a:solidFill>
                  <a:schemeClr val="bg1"/>
                </a:solidFill>
                <a:latin typeface="Times New Roman" panose="02020603050405020304" pitchFamily="18" charset="0"/>
                <a:cs typeface="Times New Roman" panose="02020603050405020304" pitchFamily="18" charset="0"/>
              </a:rPr>
              <a:t>Presented by:</a:t>
            </a:r>
          </a:p>
          <a:p>
            <a:r>
              <a:rPr lang="en-US" sz="2400" b="1" cap="none" dirty="0" smtClean="0">
                <a:solidFill>
                  <a:schemeClr val="bg1"/>
                </a:solidFill>
                <a:latin typeface="Times New Roman" panose="02020603050405020304" pitchFamily="18" charset="0"/>
                <a:cs typeface="Times New Roman" panose="02020603050405020304" pitchFamily="18" charset="0"/>
              </a:rPr>
              <a:t>Joy Pal </a:t>
            </a:r>
          </a:p>
          <a:p>
            <a:r>
              <a:rPr lang="en-US" sz="2400" b="1" cap="none" dirty="0" smtClean="0">
                <a:solidFill>
                  <a:schemeClr val="bg1"/>
                </a:solidFill>
                <a:latin typeface="Times New Roman" panose="02020603050405020304" pitchFamily="18" charset="0"/>
                <a:cs typeface="Times New Roman" panose="02020603050405020304" pitchFamily="18" charset="0"/>
              </a:rPr>
              <a:t>Id: 201002418</a:t>
            </a:r>
          </a:p>
          <a:p>
            <a:r>
              <a:rPr lang="en-US" sz="2400" b="1" cap="none" dirty="0" smtClean="0">
                <a:solidFill>
                  <a:schemeClr val="bg1"/>
                </a:solidFill>
                <a:latin typeface="Times New Roman" panose="02020603050405020304" pitchFamily="18" charset="0"/>
                <a:cs typeface="Times New Roman" panose="02020603050405020304" pitchFamily="18" charset="0"/>
              </a:rPr>
              <a:t>Sec: 203DACSE</a:t>
            </a:r>
          </a:p>
          <a:p>
            <a:r>
              <a:rPr lang="en-US" sz="2400" b="1" cap="none" dirty="0" smtClean="0">
                <a:solidFill>
                  <a:schemeClr val="bg1"/>
                </a:solidFill>
                <a:latin typeface="Times New Roman" panose="02020603050405020304" pitchFamily="18" charset="0"/>
                <a:cs typeface="Times New Roman" panose="02020603050405020304" pitchFamily="18" charset="0"/>
              </a:rPr>
              <a:t>Dept. of CSE</a:t>
            </a:r>
          </a:p>
          <a:p>
            <a:r>
              <a:rPr lang="en-US" sz="2400" b="1" cap="none" dirty="0" smtClean="0">
                <a:solidFill>
                  <a:schemeClr val="bg1"/>
                </a:solidFill>
                <a:latin typeface="Times New Roman" panose="02020603050405020304" pitchFamily="18" charset="0"/>
                <a:cs typeface="Times New Roman" panose="02020603050405020304" pitchFamily="18" charset="0"/>
              </a:rPr>
              <a:t>Green University</a:t>
            </a:r>
          </a:p>
          <a:p>
            <a:endParaRPr lang="en-US" sz="2400"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934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45067"/>
            <a:ext cx="11029616" cy="1066800"/>
          </a:xfrm>
        </p:spPr>
        <p:txBody>
          <a:bodyPr>
            <a:normAutofit/>
          </a:bodyPr>
          <a:lstStyle/>
          <a:p>
            <a:r>
              <a:rPr lang="en-US" sz="5400" cap="none" dirty="0" smtClean="0">
                <a:latin typeface="Arial Black" panose="020B0A04020102020204" pitchFamily="34" charset="0"/>
              </a:rPr>
              <a:t>Contents</a:t>
            </a:r>
            <a:endParaRPr lang="en-US" sz="5400" cap="none" dirty="0">
              <a:latin typeface="Arial Black" panose="020B0A04020102020204" pitchFamily="34" charset="0"/>
            </a:endParaRPr>
          </a:p>
        </p:txBody>
      </p:sp>
      <p:sp>
        <p:nvSpPr>
          <p:cNvPr id="4" name="Text Placeholder 3"/>
          <p:cNvSpPr>
            <a:spLocks noGrp="1"/>
          </p:cNvSpPr>
          <p:nvPr>
            <p:ph type="body" sz="half" idx="2"/>
          </p:nvPr>
        </p:nvSpPr>
        <p:spPr>
          <a:xfrm>
            <a:off x="581192" y="2372548"/>
            <a:ext cx="11029617" cy="3691368"/>
          </a:xfrm>
        </p:spPr>
        <p:txBody>
          <a:bodyPr>
            <a:normAutofit/>
          </a:bodyPr>
          <a:lstStyle/>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What is Cyber Crime?</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Cyber Crime in Bangladesh</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Cyber Law in Bangladesh</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Recommendation</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Conclusion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13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504448"/>
            <a:ext cx="6029673" cy="1126644"/>
          </a:xfrm>
        </p:spPr>
        <p:txBody>
          <a:bodyPr>
            <a:normAutofit/>
          </a:bodyPr>
          <a:lstStyle/>
          <a:p>
            <a:pPr marL="685800" indent="-685800">
              <a:buFont typeface="Wingdings" panose="05000000000000000000" pitchFamily="2" charset="2"/>
              <a:buChar char="q"/>
            </a:pPr>
            <a:r>
              <a:rPr lang="en-US" sz="4800" dirty="0" smtClean="0">
                <a:latin typeface="Arial Black" panose="020B0A04020102020204" pitchFamily="34" charset="0"/>
              </a:rPr>
              <a:t>Cyber crime</a:t>
            </a:r>
            <a:endParaRPr lang="en-US" sz="4800" dirty="0">
              <a:latin typeface="Arial Black" panose="020B0A04020102020204" pitchFamily="34" charset="0"/>
            </a:endParaRPr>
          </a:p>
        </p:txBody>
      </p:sp>
      <p:sp>
        <p:nvSpPr>
          <p:cNvPr id="6" name="Text Placeholder 5"/>
          <p:cNvSpPr>
            <a:spLocks noGrp="1"/>
          </p:cNvSpPr>
          <p:nvPr>
            <p:ph type="body" sz="half" idx="2"/>
          </p:nvPr>
        </p:nvSpPr>
        <p:spPr>
          <a:xfrm>
            <a:off x="581193" y="1631093"/>
            <a:ext cx="8043823" cy="5150708"/>
          </a:xfrm>
        </p:spPr>
        <p:txBody>
          <a:bodyPr>
            <a:normAutofit/>
          </a:bodyPr>
          <a:lstStyle/>
          <a:p>
            <a:r>
              <a:rPr lang="en-US" sz="2400" b="1" dirty="0" smtClean="0">
                <a:latin typeface="Times New Roman" panose="02020603050405020304" pitchFamily="18" charset="0"/>
                <a:cs typeface="Times New Roman" panose="02020603050405020304" pitchFamily="18" charset="0"/>
              </a:rPr>
              <a:t>Cyber crime is an activity done using computers and internet. We can say that it is an unlawful acts wherein the computer either a tool or target or both.</a:t>
            </a:r>
          </a:p>
          <a:p>
            <a:r>
              <a:rPr lang="en-US" sz="2400" dirty="0" smtClean="0">
                <a:latin typeface="Times New Roman" panose="02020603050405020304" pitchFamily="18" charset="0"/>
                <a:cs typeface="Times New Roman" panose="02020603050405020304" pitchFamily="18" charset="0"/>
              </a:rPr>
              <a:t>Types of cyber crime:</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Hacking </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Cyber-defamation </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Cyber-extortion</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E-mail bombing</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Cyber-terrorism  etc.</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15" y="838199"/>
            <a:ext cx="2997200" cy="5647267"/>
          </a:xfrm>
          <a:prstGeom prst="rect">
            <a:avLst/>
          </a:prstGeom>
        </p:spPr>
      </p:pic>
    </p:spTree>
    <p:extLst>
      <p:ext uri="{BB962C8B-B14F-4D97-AF65-F5344CB8AC3E}">
        <p14:creationId xmlns:p14="http://schemas.microsoft.com/office/powerpoint/2010/main" val="139047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18861"/>
            <a:ext cx="11133013" cy="949301"/>
          </a:xfrm>
        </p:spPr>
        <p:txBody>
          <a:bodyPr>
            <a:noAutofit/>
          </a:bodyPr>
          <a:lstStyle/>
          <a:p>
            <a:pPr marL="685800" indent="-685800">
              <a:buFont typeface="Wingdings" panose="05000000000000000000" pitchFamily="2" charset="2"/>
              <a:buChar char="q"/>
            </a:pPr>
            <a:r>
              <a:rPr lang="en-US" sz="4800" cap="none" dirty="0" smtClean="0">
                <a:latin typeface="Arial Black" panose="020B0A04020102020204" pitchFamily="34" charset="0"/>
              </a:rPr>
              <a:t>Cyber Crime in </a:t>
            </a:r>
            <a:r>
              <a:rPr lang="en-US" sz="4800" cap="none" dirty="0">
                <a:latin typeface="Arial Black" panose="020B0A04020102020204" pitchFamily="34" charset="0"/>
              </a:rPr>
              <a:t>B</a:t>
            </a:r>
            <a:r>
              <a:rPr lang="en-US" sz="4800" cap="none" dirty="0" smtClean="0">
                <a:latin typeface="Arial Black" panose="020B0A04020102020204" pitchFamily="34" charset="0"/>
              </a:rPr>
              <a:t>angladesh</a:t>
            </a:r>
            <a:endParaRPr lang="en-US" sz="4800" cap="none" dirty="0">
              <a:latin typeface="Arial Black" panose="020B0A04020102020204" pitchFamily="34" charset="0"/>
            </a:endParaRPr>
          </a:p>
        </p:txBody>
      </p:sp>
      <p:sp>
        <p:nvSpPr>
          <p:cNvPr id="6" name="Text Placeholder 5"/>
          <p:cNvSpPr>
            <a:spLocks noGrp="1"/>
          </p:cNvSpPr>
          <p:nvPr>
            <p:ph type="body" sz="half" idx="2"/>
          </p:nvPr>
        </p:nvSpPr>
        <p:spPr>
          <a:xfrm>
            <a:off x="581192" y="2142067"/>
            <a:ext cx="9287933" cy="4622800"/>
          </a:xfrm>
        </p:spPr>
        <p:txBody>
          <a:bodyPr>
            <a:normAutofit fontScale="92500" lnSpcReduction="20000"/>
          </a:bodyPr>
          <a:lstStyle/>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Cyber and technology related crime is gradually increasing in Bangladesh. It has been that a glomming threat becomes visible in the area of information technology</a:t>
            </a:r>
            <a:r>
              <a:rPr lang="en-US"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Bangladesh Bank Heist </a:t>
            </a:r>
            <a:r>
              <a:rPr lang="en-US" sz="2600" dirty="0" smtClean="0">
                <a:latin typeface="Times New Roman" panose="02020603050405020304" pitchFamily="18" charset="0"/>
                <a:cs typeface="Times New Roman" panose="02020603050405020304" pitchFamily="18" charset="0"/>
              </a:rPr>
              <a:t>2016.</a:t>
            </a:r>
          </a:p>
          <a:p>
            <a:pPr marL="457200" indent="-457200">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Skype </a:t>
            </a:r>
            <a:r>
              <a:rPr lang="en-US" sz="2600" dirty="0">
                <a:latin typeface="Times New Roman" panose="02020603050405020304" pitchFamily="18" charset="0"/>
                <a:cs typeface="Times New Roman" panose="02020603050405020304" pitchFamily="18" charset="0"/>
              </a:rPr>
              <a:t>Scandal over International War Crime </a:t>
            </a:r>
            <a:r>
              <a:rPr lang="en-US" sz="2600" dirty="0" smtClean="0">
                <a:latin typeface="Times New Roman" panose="02020603050405020304" pitchFamily="18" charset="0"/>
                <a:cs typeface="Times New Roman" panose="02020603050405020304" pitchFamily="18" charset="0"/>
              </a:rPr>
              <a:t>Tribunal. </a:t>
            </a:r>
          </a:p>
          <a:p>
            <a:pPr marL="457200" indent="-457200">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Bangladesh </a:t>
            </a:r>
            <a:r>
              <a:rPr lang="en-US" sz="2600" dirty="0">
                <a:latin typeface="Times New Roman" panose="02020603050405020304" pitchFamily="18" charset="0"/>
                <a:cs typeface="Times New Roman" panose="02020603050405020304" pitchFamily="18" charset="0"/>
              </a:rPr>
              <a:t>Computer society website hacked in </a:t>
            </a:r>
            <a:r>
              <a:rPr lang="en-US" sz="2600" dirty="0" smtClean="0">
                <a:latin typeface="Times New Roman" panose="02020603050405020304" pitchFamily="18" charset="0"/>
                <a:cs typeface="Times New Roman" panose="02020603050405020304" pitchFamily="18" charset="0"/>
              </a:rPr>
              <a:t>2012.</a:t>
            </a:r>
          </a:p>
          <a:p>
            <a:pPr marL="457200" indent="-457200">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Stealing </a:t>
            </a:r>
            <a:r>
              <a:rPr lang="en-US" sz="2600" dirty="0">
                <a:latin typeface="Times New Roman" panose="02020603050405020304" pitchFamily="18" charset="0"/>
                <a:cs typeface="Times New Roman" panose="02020603050405020304" pitchFamily="18" charset="0"/>
              </a:rPr>
              <a:t>the transaction report of Dhaka Stock </a:t>
            </a:r>
            <a:r>
              <a:rPr lang="en-US" sz="2600" dirty="0" smtClean="0">
                <a:latin typeface="Times New Roman" panose="02020603050405020304" pitchFamily="18" charset="0"/>
                <a:cs typeface="Times New Roman" panose="02020603050405020304" pitchFamily="18" charset="0"/>
              </a:rPr>
              <a:t>Exchange.</a:t>
            </a:r>
          </a:p>
          <a:p>
            <a:pPr marL="457200" indent="-457200">
              <a:buFont typeface="Wingdings" panose="05000000000000000000" pitchFamily="2" charset="2"/>
              <a:buChar char="q"/>
            </a:pPr>
            <a:r>
              <a:rPr lang="en-US" sz="2600" dirty="0" err="1" smtClean="0">
                <a:latin typeface="Times New Roman" panose="02020603050405020304" pitchFamily="18" charset="0"/>
                <a:cs typeface="Times New Roman" panose="02020603050405020304" pitchFamily="18" charset="0"/>
              </a:rPr>
              <a:t>Partho</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threatening prime minister Sheikh </a:t>
            </a:r>
            <a:r>
              <a:rPr lang="en-US" sz="2600" dirty="0" err="1">
                <a:latin typeface="Times New Roman" panose="02020603050405020304" pitchFamily="18" charset="0"/>
                <a:cs typeface="Times New Roman" panose="02020603050405020304" pitchFamily="18" charset="0"/>
              </a:rPr>
              <a:t>Hasina</a:t>
            </a:r>
            <a:r>
              <a:rPr lang="en-US" sz="2600" dirty="0">
                <a:latin typeface="Times New Roman" panose="02020603050405020304" pitchFamily="18" charset="0"/>
                <a:cs typeface="Times New Roman" panose="02020603050405020304" pitchFamily="18" charset="0"/>
              </a:rPr>
              <a:t> through email in </a:t>
            </a:r>
            <a:r>
              <a:rPr lang="en-US" sz="2600" dirty="0" smtClean="0">
                <a:latin typeface="Times New Roman" panose="02020603050405020304" pitchFamily="18" charset="0"/>
                <a:cs typeface="Times New Roman" panose="02020603050405020304" pitchFamily="18" charset="0"/>
              </a:rPr>
              <a:t>2004.</a:t>
            </a:r>
            <a:endParaRPr lang="en-US" sz="26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900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81025" y="2564941"/>
            <a:ext cx="7759786" cy="2884389"/>
          </a:xfrm>
        </p:spPr>
        <p:txBody>
          <a:bodyPr>
            <a:normAutofit/>
          </a:bodyPr>
          <a:lstStyle/>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Bangladesh plans for strict Cyber-Crimes laws</a:t>
            </a: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The Information &amp; communication Technology Act, 2006</a:t>
            </a: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The Digital Security Act, 2016</a:t>
            </a:r>
          </a:p>
        </p:txBody>
      </p:sp>
      <p:sp>
        <p:nvSpPr>
          <p:cNvPr id="9" name="Picture Placeholder 4"/>
          <p:cNvSpPr>
            <a:spLocks noGrp="1"/>
          </p:cNvSpPr>
          <p:nvPr>
            <p:ph type="title"/>
          </p:nvPr>
        </p:nvSpPr>
        <p:spPr>
          <a:xfrm>
            <a:off x="581025" y="865188"/>
            <a:ext cx="11029950" cy="926542"/>
          </a:xfrm>
        </p:spPr>
        <p:txBody>
          <a:bodyPr>
            <a:noAutofit/>
          </a:bodyPr>
          <a:lstStyle/>
          <a:p>
            <a:pPr marL="685800" indent="-685800">
              <a:buFont typeface="Wingdings" panose="05000000000000000000" pitchFamily="2" charset="2"/>
              <a:buChar char="q"/>
            </a:pPr>
            <a:r>
              <a:rPr lang="en-US" sz="4800" cap="none" dirty="0" smtClean="0">
                <a:latin typeface="Arial Black" panose="020B0A04020102020204" pitchFamily="34" charset="0"/>
              </a:rPr>
              <a:t>Cyber Law in Bangladesh</a:t>
            </a:r>
            <a:endParaRPr lang="en-US" sz="4800" cap="none" dirty="0">
              <a:latin typeface="Arial Black" panose="020B0A04020102020204" pitchFamily="34" charset="0"/>
            </a:endParaRPr>
          </a:p>
        </p:txBody>
      </p:sp>
    </p:spTree>
    <p:extLst>
      <p:ext uri="{BB962C8B-B14F-4D97-AF65-F5344CB8AC3E}">
        <p14:creationId xmlns:p14="http://schemas.microsoft.com/office/powerpoint/2010/main" val="4001301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60948"/>
            <a:ext cx="8141703" cy="1395663"/>
          </a:xfrm>
        </p:spPr>
        <p:txBody>
          <a:bodyPr>
            <a:normAutofit/>
          </a:bodyPr>
          <a:lstStyle/>
          <a:p>
            <a:pPr marL="342900" indent="-342900">
              <a:buFont typeface="Wingdings" panose="05000000000000000000" pitchFamily="2" charset="2"/>
              <a:buChar char="q"/>
            </a:pPr>
            <a:r>
              <a:rPr lang="en-US" sz="5400" cap="none" dirty="0" smtClean="0">
                <a:latin typeface="Arial Black" panose="020B0A04020102020204" pitchFamily="34" charset="0"/>
              </a:rPr>
              <a:t> </a:t>
            </a:r>
            <a:r>
              <a:rPr lang="en-US" sz="4800" cap="none" dirty="0" smtClean="0">
                <a:latin typeface="Arial Black" panose="020B0A04020102020204" pitchFamily="34" charset="0"/>
              </a:rPr>
              <a:t>Recommendation</a:t>
            </a:r>
            <a:r>
              <a:rPr lang="en-US" sz="5400" cap="none" dirty="0" smtClean="0">
                <a:latin typeface="Arial Black" panose="020B0A04020102020204" pitchFamily="34" charset="0"/>
              </a:rPr>
              <a:t> </a:t>
            </a:r>
            <a:endParaRPr lang="en-US" sz="5400" cap="none" dirty="0">
              <a:latin typeface="Arial Black" panose="020B0A04020102020204" pitchFamily="34" charset="0"/>
            </a:endParaRPr>
          </a:p>
        </p:txBody>
      </p:sp>
      <p:sp>
        <p:nvSpPr>
          <p:cNvPr id="4" name="Text Placeholder 3"/>
          <p:cNvSpPr>
            <a:spLocks noGrp="1"/>
          </p:cNvSpPr>
          <p:nvPr>
            <p:ph type="body" sz="half" idx="2"/>
          </p:nvPr>
        </p:nvSpPr>
        <p:spPr>
          <a:xfrm>
            <a:off x="581192" y="1973179"/>
            <a:ext cx="11029617" cy="4427621"/>
          </a:xfrm>
        </p:spPr>
        <p:txBody>
          <a:bodyPr>
            <a:normAutofit/>
          </a:bodyPr>
          <a:lstStyle/>
          <a:p>
            <a:pPr marL="34290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nact cyber law in our country to prevent cyber criminals from committing cyber crime in Bangladesh.</a:t>
            </a:r>
          </a:p>
          <a:p>
            <a:pPr marL="342900" indent="-3429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Establish one digital forensic laboratory in our country for investigation and detection of cyber crime.</a:t>
            </a:r>
          </a:p>
          <a:p>
            <a:pPr marL="342900" indent="-3429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Develop a cyber crime legislation that will protect cyber security in Bangladesh.</a:t>
            </a:r>
          </a:p>
          <a:p>
            <a:pPr marL="342900" indent="-3429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Cyber police force is also needed in order to detect cyber criminals.</a:t>
            </a:r>
          </a:p>
          <a:p>
            <a:pPr marL="342900" indent="-3429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Providing training for a group of professionals and developing software.</a:t>
            </a:r>
          </a:p>
        </p:txBody>
      </p:sp>
    </p:spTree>
    <p:extLst>
      <p:ext uri="{BB962C8B-B14F-4D97-AF65-F5344CB8AC3E}">
        <p14:creationId xmlns:p14="http://schemas.microsoft.com/office/powerpoint/2010/main" val="3098479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194" y="818559"/>
            <a:ext cx="5506098" cy="910578"/>
          </a:xfrm>
        </p:spPr>
        <p:txBody>
          <a:bodyPr>
            <a:normAutofit/>
          </a:bodyPr>
          <a:lstStyle/>
          <a:p>
            <a:pPr marL="685800" indent="-685800">
              <a:buFont typeface="Wingdings" panose="05000000000000000000" pitchFamily="2" charset="2"/>
              <a:buChar char="q"/>
            </a:pPr>
            <a:r>
              <a:rPr lang="en-US" sz="4800" dirty="0" smtClean="0">
                <a:latin typeface="Arial Black" panose="020B0A04020102020204" pitchFamily="34" charset="0"/>
              </a:rPr>
              <a:t>Conclusion</a:t>
            </a:r>
            <a:endParaRPr lang="en-US" sz="4800" dirty="0">
              <a:latin typeface="Arial Black" panose="020B0A04020102020204" pitchFamily="34" charset="0"/>
            </a:endParaRPr>
          </a:p>
        </p:txBody>
      </p:sp>
      <p:sp>
        <p:nvSpPr>
          <p:cNvPr id="6" name="Text Placeholder 5"/>
          <p:cNvSpPr>
            <a:spLocks noGrp="1"/>
          </p:cNvSpPr>
          <p:nvPr>
            <p:ph type="body" sz="half" idx="2"/>
          </p:nvPr>
        </p:nvSpPr>
        <p:spPr>
          <a:xfrm>
            <a:off x="454194" y="2082800"/>
            <a:ext cx="11195939" cy="4444999"/>
          </a:xfrm>
        </p:spPr>
        <p:txBody>
          <a:bodyPr>
            <a:normAutofit/>
          </a:bodyPr>
          <a:lstStyle/>
          <a:p>
            <a:r>
              <a:rPr lang="en-US" sz="2800" dirty="0" smtClean="0">
                <a:latin typeface="Times New Roman" panose="02020603050405020304" pitchFamily="18" charset="0"/>
                <a:cs typeface="Times New Roman" panose="02020603050405020304" pitchFamily="18" charset="0"/>
              </a:rPr>
              <a:t>Basically, no notable cyber crime has yet been committed in Bangladesh. The gradual dependence and extensive use of computer and information technology by the financial institutions like bank, insurance company and other non-government organizations increase the fear of commission of cyber crime here. Computer has been used as a tool of crime like making forged certificates and documents for a number of years in Bangladesh though the incident of targeting computer or computer is very unusual.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194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14925</TotalTime>
  <Words>331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 Black</vt:lpstr>
      <vt:lpstr>Gill Sans MT</vt:lpstr>
      <vt:lpstr>Times New Roman</vt:lpstr>
      <vt:lpstr>Wingdings</vt:lpstr>
      <vt:lpstr>Wingdings 2</vt:lpstr>
      <vt:lpstr>Dividend</vt:lpstr>
      <vt:lpstr>Cyber Crime  in Bangladesh</vt:lpstr>
      <vt:lpstr>Contents</vt:lpstr>
      <vt:lpstr>Cyber crime</vt:lpstr>
      <vt:lpstr>Cyber Crime in Bangladesh</vt:lpstr>
      <vt:lpstr>Cyber Law in Bangladesh</vt:lpstr>
      <vt:lpstr> Recommendation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40</cp:revision>
  <dcterms:created xsi:type="dcterms:W3CDTF">2021-04-21T04:26:22Z</dcterms:created>
  <dcterms:modified xsi:type="dcterms:W3CDTF">2021-05-04T18:28:24Z</dcterms:modified>
</cp:coreProperties>
</file>