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8" r:id="rId3"/>
    <p:sldId id="261" r:id="rId4"/>
    <p:sldId id="257" r:id="rId5"/>
    <p:sldId id="263" r:id="rId6"/>
    <p:sldId id="264" r:id="rId7"/>
    <p:sldId id="265" r:id="rId8"/>
    <p:sldId id="267" r:id="rId9"/>
    <p:sldId id="273" r:id="rId10"/>
    <p:sldId id="268" r:id="rId11"/>
    <p:sldId id="272" r:id="rId12"/>
    <p:sldId id="274" r:id="rId13"/>
    <p:sldId id="275" r:id="rId14"/>
  </p:sldIdLst>
  <p:sldSz cx="9144000" cy="5143500" type="screen16x9"/>
  <p:notesSz cx="6858000" cy="9144000"/>
  <p:embeddedFontLst>
    <p:embeddedFont>
      <p:font typeface="Copperplate Gothic Bold" panose="020E0705020206020404" pitchFamily="34" charset="0"/>
      <p:regular r:id="rId16"/>
    </p:embeddedFont>
    <p:embeddedFont>
      <p:font typeface="Arvo" panose="020B0604020202020204" charset="0"/>
      <p:regular r:id="rId17"/>
      <p:bold r:id="rId18"/>
      <p:italic r:id="rId19"/>
      <p:boldItalic r:id="rId20"/>
    </p:embeddedFont>
    <p:embeddedFont>
      <p:font typeface="Roboto Condensed" panose="020B0604020202020204" charset="0"/>
      <p:regular r:id="rId21"/>
      <p:bold r:id="rId22"/>
      <p:italic r:id="rId23"/>
      <p:boldItalic r:id="rId24"/>
    </p:embeddedFont>
    <p:embeddedFont>
      <p:font typeface="Arial Rounded MT Bold" panose="020F0704030504030204" pitchFamily="34" charset="0"/>
      <p:regular r:id="rId25"/>
    </p:embeddedFont>
    <p:embeddedFont>
      <p:font typeface="High Tower Text" panose="02040502050506030303" pitchFamily="18" charset="0"/>
      <p:regular r:id="rId26"/>
      <p:italic r:id="rId27"/>
    </p:embeddedFont>
    <p:embeddedFont>
      <p:font typeface="Cambria" panose="02040503050406030204" pitchFamily="18" charset="0"/>
      <p:regular r:id="rId28"/>
      <p:bold r:id="rId29"/>
      <p:italic r:id="rId30"/>
      <p:boldItalic r:id="rId31"/>
    </p:embeddedFont>
    <p:embeddedFont>
      <p:font typeface="Roboto Condensed Light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05346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3199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9102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725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1351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4930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5832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777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6316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6740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926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31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Exception Handling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6960" y="37592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Throw</a:t>
            </a:r>
            <a:endParaRPr lang="en-US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9360" y="1798320"/>
            <a:ext cx="5496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Used to throw an exception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Syntax:</a:t>
            </a:r>
          </a:p>
          <a:p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Void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a ( ) {</a:t>
            </a:r>
          </a:p>
          <a:p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sz="20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hrow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new </a:t>
            </a: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ArithmeticException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(“ Incorrect ”);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760" y="436880"/>
            <a:ext cx="2753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Throws</a:t>
            </a:r>
            <a:endParaRPr lang="en-US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7760" y="1920240"/>
            <a:ext cx="5527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Used to declare exceptions.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Syntax: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Void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a( ) throws </a:t>
            </a:r>
            <a:r>
              <a:rPr lang="en-US" sz="2400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ArithmeticException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{</a:t>
            </a:r>
          </a:p>
          <a:p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3120" y="386080"/>
            <a:ext cx="3281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Example</a:t>
            </a:r>
            <a:endParaRPr lang="en-US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160" y="1656080"/>
            <a:ext cx="80365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0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lass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Exception{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000" dirty="0" smtClean="0">
                <a:solidFill>
                  <a:srgbClr val="D600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 static void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main (String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args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[ ]){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		try{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			</a:t>
            </a: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//code that may raise exception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		        }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		catch(Exception e){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			</a:t>
            </a: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// rest of the program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		        }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		}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	}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92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7"/>
          <a:stretch/>
        </p:blipFill>
        <p:spPr>
          <a:xfrm>
            <a:off x="2126868" y="1284872"/>
            <a:ext cx="4507688" cy="255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7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06466" y="4523875"/>
            <a:ext cx="749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Copperplate Gothic Bold" panose="020E0705020206020404" pitchFamily="34" charset="0"/>
              </a:rPr>
              <a:t>By</a:t>
            </a:r>
            <a:endParaRPr lang="en-US" sz="2800" dirty="0">
              <a:solidFill>
                <a:srgbClr val="00206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1889" y="75627"/>
            <a:ext cx="1031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To</a:t>
            </a:r>
            <a:endParaRPr lang="en-US" sz="28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131" y="1175658"/>
            <a:ext cx="42488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High Tower Text" panose="02040502050506030303" pitchFamily="18" charset="0"/>
              </a:rPr>
              <a:t>MS. AYESHA KHATUN</a:t>
            </a:r>
          </a:p>
          <a:p>
            <a:r>
              <a:rPr lang="en-US" sz="2800" b="1" dirty="0" smtClean="0">
                <a:latin typeface="High Tower Text" panose="02040502050506030303" pitchFamily="18" charset="0"/>
              </a:rPr>
              <a:t>Lecturer</a:t>
            </a:r>
          </a:p>
          <a:p>
            <a:r>
              <a:rPr lang="en-US" sz="2800" b="1" dirty="0" smtClean="0">
                <a:latin typeface="High Tower Text" panose="02040502050506030303" pitchFamily="18" charset="0"/>
              </a:rPr>
              <a:t>Dept. of CSE</a:t>
            </a:r>
          </a:p>
          <a:p>
            <a:r>
              <a:rPr lang="en-US" sz="2800" b="1" dirty="0" smtClean="0">
                <a:latin typeface="High Tower Text" panose="02040502050506030303" pitchFamily="18" charset="0"/>
              </a:rPr>
              <a:t>Green University</a:t>
            </a:r>
            <a:endParaRPr lang="en-US" sz="2800" b="1" dirty="0">
              <a:latin typeface="High Tower Text" panose="0204050205050603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2634" y="1868155"/>
            <a:ext cx="39051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High Tower Text" panose="02040502050506030303" pitchFamily="18" charset="0"/>
              </a:rPr>
              <a:t>JOY PAL</a:t>
            </a:r>
          </a:p>
          <a:p>
            <a:pPr algn="r"/>
            <a:r>
              <a:rPr lang="en-US" sz="2800" b="1" dirty="0" smtClean="0">
                <a:latin typeface="High Tower Text" panose="02040502050506030303" pitchFamily="18" charset="0"/>
              </a:rPr>
              <a:t>ID: </a:t>
            </a:r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201002418</a:t>
            </a:r>
          </a:p>
          <a:p>
            <a:pPr algn="r"/>
            <a:r>
              <a:rPr lang="en-US" sz="2800" b="1" dirty="0" smtClean="0">
                <a:latin typeface="High Tower Text" panose="02040502050506030303" pitchFamily="18" charset="0"/>
              </a:rPr>
              <a:t>Sec.: </a:t>
            </a:r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203</a:t>
            </a:r>
            <a:r>
              <a:rPr lang="en-US" sz="2800" b="1" dirty="0" smtClean="0">
                <a:latin typeface="High Tower Text" panose="02040502050506030303" pitchFamily="18" charset="0"/>
              </a:rPr>
              <a:t>DA</a:t>
            </a:r>
          </a:p>
          <a:p>
            <a:pPr algn="r"/>
            <a:r>
              <a:rPr lang="en-US" sz="2800" b="1" dirty="0" smtClean="0">
                <a:latin typeface="High Tower Text" panose="02040502050506030303" pitchFamily="18" charset="0"/>
              </a:rPr>
              <a:t>Dept. of CSE </a:t>
            </a:r>
          </a:p>
          <a:p>
            <a:pPr algn="r"/>
            <a:r>
              <a:rPr lang="en-US" sz="2800" b="1" dirty="0" smtClean="0">
                <a:latin typeface="High Tower Text" panose="02040502050506030303" pitchFamily="18" charset="0"/>
              </a:rPr>
              <a:t>Green University</a:t>
            </a:r>
            <a:endParaRPr lang="en-US" sz="2800" b="1" dirty="0">
              <a:latin typeface="High Tower Text" panose="020405020505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91886"/>
            <a:ext cx="3287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Index</a:t>
            </a:r>
            <a:endParaRPr lang="en-US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130629" y="2172557"/>
            <a:ext cx="1656920" cy="14987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Exception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2490403" y="2172559"/>
            <a:ext cx="1656920" cy="14987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Exception Handling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7339265" y="2172555"/>
            <a:ext cx="1656920" cy="14987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Example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4826718" y="2172555"/>
            <a:ext cx="1754755" cy="14987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Keywords &amp;</a:t>
            </a:r>
          </a:p>
          <a:p>
            <a:pPr algn="ctr"/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Uses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56435" y="2921952"/>
            <a:ext cx="5662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216209" y="2921953"/>
            <a:ext cx="5103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681633" y="2921950"/>
            <a:ext cx="5103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4914" y="424543"/>
            <a:ext cx="2993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Exception</a:t>
            </a:r>
            <a:endParaRPr lang="en-US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5172" y="1937657"/>
            <a:ext cx="7511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 exception is a run time error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0457" y="2808514"/>
            <a:ext cx="5584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ArithmeticException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NullPointerException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ArrayIndexOutOfBoundsException  etc.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4285" y="446314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Exception Handling</a:t>
            </a:r>
            <a:endParaRPr lang="en-US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1715" y="2373621"/>
            <a:ext cx="6258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echanism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to handle the runtime errors so that the normal flow of the application can be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maintained.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0720" y="375920"/>
            <a:ext cx="377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Keywords</a:t>
            </a:r>
            <a:endParaRPr lang="en-US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2480" y="1706880"/>
            <a:ext cx="3942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Catch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Finally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Throw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Throws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920" y="396240"/>
            <a:ext cx="297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Try</a:t>
            </a:r>
            <a:endParaRPr lang="en-US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4560" y="1554480"/>
            <a:ext cx="44602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sz="20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ry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sz="20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ry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	//Statements to execute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r>
              <a:rPr lang="en-US" sz="20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catch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(ArithmeticException e){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System.out.println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(e);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}</a:t>
            </a:r>
          </a:p>
          <a:p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sz="20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ry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US" sz="2000" dirty="0" err="1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2000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nt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a[] = </a:t>
            </a:r>
            <a:r>
              <a:rPr lang="en-US" sz="2000" dirty="0" smtClean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[5];   a[5] = 4;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}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200" y="396240"/>
            <a:ext cx="3169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Catch</a:t>
            </a:r>
            <a:endParaRPr lang="en-US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9600" y="1357848"/>
            <a:ext cx="54051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sz="20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ry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//Protected Code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0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atch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(Exception e1){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//catch block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0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atch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(Exception e2){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// Catch Block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0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atch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(Exception e3){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//Catch Block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6320" y="386080"/>
            <a:ext cx="2753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Finally</a:t>
            </a:r>
            <a:endParaRPr lang="en-US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4157" y="1237050"/>
            <a:ext cx="6238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Used to execute the important code of the program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1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try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	//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Protected Code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catch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(Exception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e1){</a:t>
            </a:r>
          </a:p>
          <a:p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	//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catch block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catch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(Exception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e2){</a:t>
            </a:r>
          </a:p>
          <a:p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	//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Catch Block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r>
              <a:rPr lang="en-US" sz="18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sz="18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inally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	//The block is always executed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lang="en-US" sz="1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138</Words>
  <Application>Microsoft Office PowerPoint</Application>
  <PresentationFormat>On-screen Show (16:9)</PresentationFormat>
  <Paragraphs>98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Copperplate Gothic Bold</vt:lpstr>
      <vt:lpstr>Arvo</vt:lpstr>
      <vt:lpstr>Roboto Condensed</vt:lpstr>
      <vt:lpstr>Arial Rounded MT Bold</vt:lpstr>
      <vt:lpstr>High Tower Text</vt:lpstr>
      <vt:lpstr>Arial</vt:lpstr>
      <vt:lpstr>Wingdings</vt:lpstr>
      <vt:lpstr>Cambria</vt:lpstr>
      <vt:lpstr>Roboto Condensed Light</vt:lpstr>
      <vt:lpstr>Salerio template</vt:lpstr>
      <vt:lpstr>Exception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cp:lastModifiedBy>DELL</cp:lastModifiedBy>
  <cp:revision>16</cp:revision>
  <dcterms:modified xsi:type="dcterms:W3CDTF">2021-12-29T10:27:30Z</dcterms:modified>
</cp:coreProperties>
</file>