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70" r:id="rId10"/>
    <p:sldId id="269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2984" y="3553498"/>
            <a:ext cx="4726684" cy="295736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Joy Pal</a:t>
            </a:r>
          </a:p>
          <a:p>
            <a:r>
              <a:rPr lang="en-US" sz="2800" dirty="0" smtClean="0">
                <a:latin typeface="Arial Black" panose="020B0A04020102020204" pitchFamily="34" charset="0"/>
              </a:rPr>
              <a:t>ID : </a:t>
            </a:r>
            <a:r>
              <a:rPr lang="en-US" sz="2800" dirty="0" smtClean="0">
                <a:latin typeface="Arial Black" panose="020B0A04020102020204" pitchFamily="34" charset="0"/>
              </a:rPr>
              <a:t>201002418</a:t>
            </a:r>
          </a:p>
          <a:p>
            <a:r>
              <a:rPr lang="en-US" sz="2800" dirty="0" smtClean="0">
                <a:latin typeface="Arial Black" panose="020B0A04020102020204" pitchFamily="34" charset="0"/>
              </a:rPr>
              <a:t>Sec: 203DA</a:t>
            </a:r>
            <a:endParaRPr lang="en-US" sz="2800" dirty="0" smtClean="0">
              <a:latin typeface="Arial Black" panose="020B0A04020102020204" pitchFamily="34" charset="0"/>
            </a:endParaRPr>
          </a:p>
          <a:p>
            <a:r>
              <a:rPr lang="en-US" sz="2800" dirty="0" smtClean="0">
                <a:latin typeface="Arial Black" panose="020B0A04020102020204" pitchFamily="34" charset="0"/>
              </a:rPr>
              <a:t>Dept. of CSE</a:t>
            </a:r>
          </a:p>
          <a:p>
            <a:r>
              <a:rPr lang="en-US" sz="2800" dirty="0" smtClean="0">
                <a:latin typeface="Arial Black" panose="020B0A04020102020204" pitchFamily="34" charset="0"/>
              </a:rPr>
              <a:t>Green University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78" y="336177"/>
            <a:ext cx="495878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01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573" y="960120"/>
            <a:ext cx="8915400" cy="566738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Input &amp; Output</a:t>
            </a:r>
            <a:endParaRPr lang="en-US" u="sng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46" y="1808212"/>
            <a:ext cx="7428919" cy="46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46" y="118534"/>
            <a:ext cx="4471987" cy="566738"/>
          </a:xfrm>
        </p:spPr>
        <p:txBody>
          <a:bodyPr/>
          <a:lstStyle/>
          <a:p>
            <a:r>
              <a:rPr lang="en-US" u="sng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Problem 3:</a:t>
            </a:r>
            <a:r>
              <a:rPr lang="en-US" dirty="0" smtClean="0"/>
              <a:t>  </a:t>
            </a:r>
            <a:r>
              <a:rPr lang="en-US" b="1" dirty="0">
                <a:solidFill>
                  <a:schemeClr val="accent1"/>
                </a:solidFill>
              </a:rPr>
              <a:t>Hidden Secret!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0601" y="1693334"/>
            <a:ext cx="4114800" cy="478366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cndtn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a[120], b[120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number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82291" y="1170385"/>
            <a:ext cx="48685" cy="510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60601" y="985719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Implement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2588" y="985719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47467" y="1694009"/>
            <a:ext cx="40555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some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2 character type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number and store the data at the address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954" y="1851024"/>
            <a:ext cx="4219550" cy="364913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a1[26], b1[26];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for(j=0; j&lt;26; j++)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a1[j] = 0; b1[j] = 0;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gets(a);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gets(b);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1623" y="1851024"/>
            <a:ext cx="3865856" cy="4010026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for loop which is start from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for loop declare 2 integer type array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for loop which is start from 0 and end at 26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Says that a1[j] = 0 &amp; b1[j]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line 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line b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290733" y="1752600"/>
            <a:ext cx="28576" cy="4595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60938" y="1172659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Implement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7461589" y="1172659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5791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280" y="2556933"/>
            <a:ext cx="4395787" cy="130386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High Tower Text" panose="02040502050506030303" pitchFamily="18" charset="0"/>
              </a:rPr>
              <a:t>Thank You…..</a:t>
            </a:r>
            <a:endParaRPr lang="en-US" sz="5400" dirty="0">
              <a:solidFill>
                <a:schemeClr val="tx1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11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940" y="76200"/>
            <a:ext cx="5563394" cy="566738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Problem 1: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Pinocchio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4717" y="2175933"/>
            <a:ext cx="4703233" cy="422486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T,n,l,i,t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=0,p;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a[100];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numbers : 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&amp;T);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5134" y="2175933"/>
            <a:ext cx="419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some integers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1 integer type array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integer from user</a:t>
            </a:r>
          </a:p>
          <a:p>
            <a:pPr marL="342900" indent="-342900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with the help of 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function”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1336132"/>
            <a:ext cx="26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Implement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8934" y="1336132"/>
            <a:ext cx="174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Algorithm</a:t>
            </a:r>
            <a:endParaRPr lang="en-US" b="1" u="sng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36733" y="1185333"/>
            <a:ext cx="25400" cy="529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60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348" y="1210733"/>
            <a:ext cx="4425354" cy="52323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while(T--)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&lt;=n;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p=2;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66560" y="1371338"/>
            <a:ext cx="40880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a while loop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a for loop which is start from 1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integer and store at in a[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Says that , “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 &amp; p=2 ”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9333" y="338667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Implement 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6560" y="406400"/>
            <a:ext cx="247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Algorithm</a:t>
            </a:r>
            <a:endParaRPr lang="en-US" b="1" u="sng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41813" y="177800"/>
            <a:ext cx="67733" cy="668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6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811" y="1189567"/>
            <a:ext cx="5570831" cy="48979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&lt;=n;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if(a[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]&gt;p)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l+=ceil((a[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]-p)/5);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 = a[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("Case %d : %d\n", t++, l);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0666" y="1189567"/>
            <a:ext cx="3852334" cy="489796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for loop which is also start from 1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if statement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]&gt;p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“l+=ceil((a[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]-p)/5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says that  p = a[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the result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313267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Implement: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8267" y="431800"/>
            <a:ext cx="280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Algorithm</a:t>
            </a:r>
            <a:endParaRPr lang="en-US" b="1" u="sng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07200" y="84667"/>
            <a:ext cx="67733" cy="668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35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547" y="605631"/>
            <a:ext cx="3235853" cy="579702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Input &amp; Output:</a:t>
            </a:r>
            <a:endParaRPr lang="en-US" u="sng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8" b="5638"/>
          <a:stretch>
            <a:fillRect/>
          </a:stretch>
        </p:blipFill>
        <p:spPr>
          <a:xfrm>
            <a:off x="2124075" y="1973263"/>
            <a:ext cx="8281458" cy="3854450"/>
          </a:xfrm>
        </p:spPr>
      </p:pic>
    </p:spTree>
    <p:extLst>
      <p:ext uri="{BB962C8B-B14F-4D97-AF65-F5344CB8AC3E}">
        <p14:creationId xmlns:p14="http://schemas.microsoft.com/office/powerpoint/2010/main" val="69645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1480" y="152400"/>
            <a:ext cx="4903787" cy="566738"/>
          </a:xfrm>
        </p:spPr>
        <p:txBody>
          <a:bodyPr/>
          <a:lstStyle/>
          <a:p>
            <a:r>
              <a:rPr lang="en-US" u="sng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Problem 2:</a:t>
            </a:r>
            <a:r>
              <a:rPr lang="en-US" dirty="0" smtClean="0">
                <a:latin typeface="Arial Black" panose="020B0A04020102020204" pitchFamily="34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Chocolate Thief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8133" y="1611531"/>
            <a:ext cx="4224867" cy="487393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b, c, test, k,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v, max, min,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[21], s1[21],s2[21];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test cases : ");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 %d", &amp;test);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226299" y="1493549"/>
            <a:ext cx="48685" cy="510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965200"/>
            <a:ext cx="29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Implement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1" y="992031"/>
            <a:ext cx="295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Algorithm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16333" y="2280397"/>
            <a:ext cx="39200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some integer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3 character type string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integer from user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at the address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7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347" y="1092200"/>
            <a:ext cx="4759854" cy="5105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(k = 1; k &lt;= test; k++)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s%d%d%d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,&amp;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a,&amp;b,&amp;c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max=min=a * b * c;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(s1,str);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(s2,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3867" y="1168400"/>
            <a:ext cx="3994680" cy="489373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for loop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integer at the n address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the data for string a, b &amp; c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max = min = a*b*c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copy the data of s1  at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copy the data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  at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007224" y="1092200"/>
            <a:ext cx="48685" cy="510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509933" y="281000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3347" y="281000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Implement</a:t>
            </a:r>
          </a:p>
        </p:txBody>
      </p:sp>
    </p:spTree>
    <p:extLst>
      <p:ext uri="{BB962C8B-B14F-4D97-AF65-F5344CB8AC3E}">
        <p14:creationId xmlns:p14="http://schemas.microsoft.com/office/powerpoint/2010/main" val="98184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347" y="1092200"/>
            <a:ext cx="4759854" cy="5105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("%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s%d%d%d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,&amp;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a,&amp;b,&amp;c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v = a * b * c;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if (v &gt; max) 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{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(s1 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max = v;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else if (v &lt; min) 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{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(s2 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min = v;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3666" y="1151467"/>
            <a:ext cx="4334934" cy="5105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for loop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of string at a, b &amp; c address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“v = a*b*c”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if statement (v&gt;max)  ,  max = v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else if  statement (v&lt;min) , min = v 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651624" y="1092200"/>
            <a:ext cx="48685" cy="510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509933" y="281000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3347" y="281000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Implement</a:t>
            </a:r>
          </a:p>
        </p:txBody>
      </p:sp>
    </p:spTree>
    <p:extLst>
      <p:ext uri="{BB962C8B-B14F-4D97-AF65-F5344CB8AC3E}">
        <p14:creationId xmlns:p14="http://schemas.microsoft.com/office/powerpoint/2010/main" val="204748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346" y="1434905"/>
            <a:ext cx="5071687" cy="412183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(max == min)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("Case %d: no thief\n", 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 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("Case %d: %s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took 	chocolate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%s\n", k, s1, s2);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9933" y="1434904"/>
            <a:ext cx="3994680" cy="47626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If statement for the test equality (max == min)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Case for no thief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else statement for the case of there is any thief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007224" y="1092200"/>
            <a:ext cx="48685" cy="510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509933" y="281000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3347" y="281000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Implement</a:t>
            </a:r>
          </a:p>
        </p:txBody>
      </p:sp>
    </p:spTree>
    <p:extLst>
      <p:ext uri="{BB962C8B-B14F-4D97-AF65-F5344CB8AC3E}">
        <p14:creationId xmlns:p14="http://schemas.microsoft.com/office/powerpoint/2010/main" val="14545823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2024</TotalTime>
  <Words>580</Words>
  <Application>Microsoft Office PowerPoint</Application>
  <PresentationFormat>Widescreen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Century Gothic</vt:lpstr>
      <vt:lpstr>High Tower Text</vt:lpstr>
      <vt:lpstr>Times New Roman</vt:lpstr>
      <vt:lpstr>Wingdings 3</vt:lpstr>
      <vt:lpstr>Wisp</vt:lpstr>
      <vt:lpstr>PowerPoint Presentation</vt:lpstr>
      <vt:lpstr>Problem 1:   Pinocchio</vt:lpstr>
      <vt:lpstr>PowerPoint Presentation</vt:lpstr>
      <vt:lpstr>for(i=1; i&lt;=n; i++)         {             if(a[i]&gt;p)             {                 l+=ceil((a[i]-p)/5);                 p = a[i];             }             printf("Case %d : %d\n", t++, l);         }     }     return 0; }</vt:lpstr>
      <vt:lpstr>Input &amp; Output:</vt:lpstr>
      <vt:lpstr>Problem 2:  Chocolate Thief</vt:lpstr>
      <vt:lpstr>for (k = 1; k &lt;= test; k++)      {        scanf("%d",&amp;n);           scanf("%s%d%d%d",str,&amp;a,&amp;b,&amp;c);              max=min=a * b * c;       strcpy (s1,str);       strcpy (s2, str);</vt:lpstr>
      <vt:lpstr>for (i = 1; i &lt; n; i++)          {          scanf ("%s%d%d%d",str,&amp;a,&amp;b,&amp;c);          v = a * b * c;          if (v &gt; max)           {             strcpy (s1 , str);             max = v;          }          else if (v &lt; min)           {             strcpy (s2 , str);             min = v;          }</vt:lpstr>
      <vt:lpstr>}        if (max == min)   printf ("Case %d: no thief\n", k);   else   printf ("Case %d: %s took  chocolate from %s\n", k, s1, s2);    }    return 0; }</vt:lpstr>
      <vt:lpstr>Input &amp; Output</vt:lpstr>
      <vt:lpstr>Problem 3:  Hidden Secret!</vt:lpstr>
      <vt:lpstr>for(i=1; i&lt;=tst; i++)     {         int a1[26], b1[26];         for(j=0; j&lt;26; j++)         {             a1[j] = 0; b1[j] = 0;         }         gets(a);         gets(b);</vt:lpstr>
      <vt:lpstr>Thank You…..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2021-05-16T07:48:08Z</dcterms:created>
  <dcterms:modified xsi:type="dcterms:W3CDTF">2021-05-18T09:09:43Z</dcterms:modified>
</cp:coreProperties>
</file>